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60" r:id="rId5"/>
    <p:sldId id="274" r:id="rId6"/>
    <p:sldId id="267" r:id="rId7"/>
    <p:sldId id="275" r:id="rId8"/>
    <p:sldId id="273" r:id="rId9"/>
    <p:sldId id="294" r:id="rId10"/>
    <p:sldId id="282" r:id="rId11"/>
    <p:sldId id="290" r:id="rId12"/>
    <p:sldId id="291" r:id="rId13"/>
    <p:sldId id="277" r:id="rId14"/>
    <p:sldId id="283" r:id="rId15"/>
    <p:sldId id="286" r:id="rId16"/>
    <p:sldId id="284" r:id="rId17"/>
    <p:sldId id="279" r:id="rId18"/>
    <p:sldId id="276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227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94"/>
    </p:cViewPr>
  </p:sorterViewPr>
  <p:notesViewPr>
    <p:cSldViewPr snapToGrid="0">
      <p:cViewPr varScale="1">
        <p:scale>
          <a:sx n="65" d="100"/>
          <a:sy n="65" d="100"/>
        </p:scale>
        <p:origin x="3125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CCCFF1-29A9-47F9-9F20-EA9078EC5CD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BFA7AB-4821-451F-847A-A3C1CAE9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7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A7AB-4821-451F-847A-A3C1CAE995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0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A7AB-4821-451F-847A-A3C1CAE995C9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3A17-8C5B-4A1D-B873-C9407D806908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1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3A17-8C5B-4A1D-B873-C9407D806908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9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3A17-8C5B-4A1D-B873-C9407D806908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82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3A17-8C5B-4A1D-B873-C9407D806908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99CCA-090D-4DF4-B5D7-FC0BF0CAD9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2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3A17-8C5B-4A1D-B873-C9407D806908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A7AB-4821-451F-847A-A3C1CAE995C9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5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1394" indent="-2966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6760" indent="-2373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61464" indent="-2373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6169" indent="-2373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10874" indent="-237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5577" indent="-237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60282" indent="-237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4986" indent="-237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252C24-7232-484A-90ED-FCA0F9438B84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5138" y="696913"/>
            <a:ext cx="6262687" cy="3522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7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1394" indent="-2966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6760" indent="-2373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61464" indent="-2373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6169" indent="-2373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10874" indent="-237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5577" indent="-237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60282" indent="-237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4986" indent="-237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252C24-7232-484A-90ED-FCA0F9438B84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5138" y="696913"/>
            <a:ext cx="6262687" cy="3522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5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A7AB-4821-451F-847A-A3C1CAE995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0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A7AB-4821-451F-847A-A3C1CAE995C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75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A7AB-4821-451F-847A-A3C1CAE995C9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0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A7AB-4821-451F-847A-A3C1CAE995C9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3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913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66289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21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5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1768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3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73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4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1163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5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1163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0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0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1163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>
                <a:solidFill>
                  <a:prstClr val="black"/>
                </a:solidFill>
              </a:rPr>
              <a:t>DISTRIBUTION A: APPROVED FOR PUBLIC RELEASE</a:t>
            </a:r>
            <a:endParaRPr lang="en-US" altLang="en-US" kern="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1163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>
                <a:solidFill>
                  <a:prstClr val="black"/>
                </a:solidFill>
              </a:rPr>
              <a:t>DISTRIBUTION A: APPROVED FOR PUBLIC RELEASE</a:t>
            </a:r>
            <a:endParaRPr lang="en-US" altLang="en-US" kern="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662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1163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9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88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4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88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4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88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0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88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88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7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88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8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88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0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-1" y="109868"/>
            <a:ext cx="12196550" cy="0"/>
          </a:xfrm>
          <a:prstGeom prst="line">
            <a:avLst/>
          </a:prstGeom>
          <a:ln w="228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09133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6615" y="-16033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6605625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51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89" r:id="rId15"/>
    <p:sldLayoutId id="2147483690" r:id="rId16"/>
    <p:sldLayoutId id="2147483675" r:id="rId17"/>
    <p:sldLayoutId id="2147483676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socom.mil/SOF-ATL/Pages/TDWG-Virt-Symp.asp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socom.mil/SOF-ATL/Pages/technical-experimentation.aspx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https://www.vulcan-sof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om.mil/SOF-ATL/Pages/technical-experimentation.aspx" TargetMode="External"/><Relationship Id="rId13" Type="http://schemas.openxmlformats.org/officeDocument/2006/relationships/hyperlink" Target="mailto:shelvin.watts@socom.mil" TargetMode="External"/><Relationship Id="rId3" Type="http://schemas.openxmlformats.org/officeDocument/2006/relationships/hyperlink" Target="mailto:shawn.martin@socom.mil" TargetMode="External"/><Relationship Id="rId7" Type="http://schemas.openxmlformats.org/officeDocument/2006/relationships/hyperlink" Target="https://www.fbo.gov/" TargetMode="External"/><Relationship Id="rId12" Type="http://schemas.openxmlformats.org/officeDocument/2006/relationships/hyperlink" Target="https://www.vulcan-sof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an.bernard@socom.mil" TargetMode="External"/><Relationship Id="rId11" Type="http://schemas.openxmlformats.org/officeDocument/2006/relationships/hyperlink" Target="mailto:Howard.Strahan@socom.mil" TargetMode="External"/><Relationship Id="rId5" Type="http://schemas.openxmlformats.org/officeDocument/2006/relationships/hyperlink" Target="https://www.socom.mil/SOF-ATL/Pages/sbir.aspx" TargetMode="External"/><Relationship Id="rId10" Type="http://schemas.openxmlformats.org/officeDocument/2006/relationships/hyperlink" Target="mailto:Damian.guinn@socom.mil" TargetMode="External"/><Relationship Id="rId4" Type="http://schemas.openxmlformats.org/officeDocument/2006/relationships/hyperlink" Target="mailto:anthony.aldrich@socom.mil" TargetMode="External"/><Relationship Id="rId9" Type="http://schemas.openxmlformats.org/officeDocument/2006/relationships/hyperlink" Target="mailto:howard.strahan@socom.mil" TargetMode="External"/><Relationship Id="rId14" Type="http://schemas.openxmlformats.org/officeDocument/2006/relationships/hyperlink" Target="https://www.socom.mil/SOF-ATL/Pages/submit-your-idea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socom.mil/SOF-ATL/Pages/SOF-Hard-Problems.aspx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28" y="4450819"/>
            <a:ext cx="1524891" cy="1809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-43766"/>
            <a:ext cx="12193349" cy="40065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86615" y="-16033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266" y="4668780"/>
            <a:ext cx="3869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Win   Transform   People</a:t>
            </a:r>
            <a:endParaRPr lang="en-US" sz="2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7097" y="4310901"/>
            <a:ext cx="8639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100" dirty="0" smtClean="0"/>
              <a:t>SPECIAL </a:t>
            </a:r>
            <a:r>
              <a:rPr lang="en-US" sz="2600" b="1" spc="100" dirty="0"/>
              <a:t>OPERATIONS FORCES INDUSTRY </a:t>
            </a:r>
            <a:r>
              <a:rPr lang="en-US" sz="2600" b="1" spc="100" dirty="0" smtClean="0"/>
              <a:t>CONFERENCE</a:t>
            </a:r>
            <a:endParaRPr lang="en-US" sz="2600" b="1" spc="1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98913" y="4457020"/>
            <a:ext cx="0" cy="560981"/>
          </a:xfrm>
          <a:prstGeom prst="line">
            <a:avLst/>
          </a:prstGeom>
          <a:ln w="1936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40266" y="5469847"/>
            <a:ext cx="657865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000"/>
              </a:lnSpc>
              <a:buNone/>
            </a:pPr>
            <a:r>
              <a:rPr lang="en-US" altLang="en-US" dirty="0" smtClean="0">
                <a:latin typeface="+mj-lt"/>
              </a:rPr>
              <a:t>Ms. Lisa Sanders </a:t>
            </a:r>
            <a:r>
              <a:rPr lang="en-US" altLang="en-US" sz="1800" i="1" dirty="0" smtClean="0">
                <a:latin typeface="+mn-lt"/>
              </a:rPr>
              <a:t>Director, Science &amp; Technology</a:t>
            </a:r>
            <a:endParaRPr lang="en-US" altLang="en-US" sz="1800" i="1" dirty="0"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 flipH="1">
            <a:off x="1462135" y="4905955"/>
            <a:ext cx="81381" cy="813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3035859" y="4899033"/>
            <a:ext cx="81381" cy="813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47182" y="5880176"/>
            <a:ext cx="6955644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000"/>
              </a:lnSpc>
              <a:buNone/>
            </a:pPr>
            <a:r>
              <a:rPr lang="en-US" altLang="en-US" sz="2200" b="1" dirty="0">
                <a:latin typeface="+mn-lt"/>
              </a:rPr>
              <a:t>SCIENCE &amp; </a:t>
            </a:r>
            <a:r>
              <a:rPr lang="en-US" altLang="en-US" sz="2200" b="1" dirty="0" smtClean="0">
                <a:latin typeface="+mn-lt"/>
              </a:rPr>
              <a:t>TECHNOLOGY </a:t>
            </a:r>
            <a:r>
              <a:rPr lang="en-US" altLang="en-US" sz="2200" dirty="0" smtClean="0">
                <a:latin typeface="+mn-lt"/>
              </a:rPr>
              <a:t>Engagements and Opportunities</a:t>
            </a:r>
            <a:endParaRPr lang="en-US" altLang="en-US" sz="2200" dirty="0">
              <a:latin typeface="+mn-lt"/>
            </a:endParaRP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622056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3816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3650" y="465920"/>
            <a:ext cx="12192001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300" dirty="0" smtClean="0"/>
              <a:t>FY19 S&amp;T Virtual Symposium</a:t>
            </a:r>
            <a:endParaRPr lang="en-US" sz="3200" b="1" spc="300" dirty="0"/>
          </a:p>
        </p:txBody>
      </p:sp>
      <p:sp>
        <p:nvSpPr>
          <p:cNvPr id="5" name="TextBox 4"/>
          <p:cNvSpPr txBox="1"/>
          <p:nvPr/>
        </p:nvSpPr>
        <p:spPr>
          <a:xfrm>
            <a:off x="510365" y="1435101"/>
            <a:ext cx="6504940" cy="391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fontAlgn="base"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cs typeface="Arial" charset="0"/>
              </a:rPr>
              <a:t>Future </a:t>
            </a:r>
            <a:r>
              <a:rPr lang="en-US" sz="2600" b="1" dirty="0">
                <a:cs typeface="Arial" charset="0"/>
              </a:rPr>
              <a:t>Operating Environment</a:t>
            </a:r>
          </a:p>
          <a:p>
            <a:pPr marL="285750" indent="-285750" fontAlgn="base"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cs typeface="Arial" charset="0"/>
              </a:rPr>
              <a:t>SOF </a:t>
            </a:r>
            <a:r>
              <a:rPr lang="en-US" sz="2600" b="1" dirty="0">
                <a:cs typeface="Arial" charset="0"/>
              </a:rPr>
              <a:t>Challenge Areas:</a:t>
            </a:r>
          </a:p>
          <a:p>
            <a:pPr marL="577850" lvl="1" indent="-288925" fontAlgn="base">
              <a:spcBef>
                <a:spcPts val="900"/>
              </a:spcBef>
              <a:spcAft>
                <a:spcPct val="0"/>
              </a:spcAft>
              <a:buFont typeface="Calibri" panose="020F0502020204030204" pitchFamily="34" charset="0"/>
              <a:buChar char="─"/>
            </a:pPr>
            <a:r>
              <a:rPr lang="en-US" sz="2000" dirty="0">
                <a:cs typeface="Arial" charset="0"/>
              </a:rPr>
              <a:t>Next Generation Identification and Characterization</a:t>
            </a:r>
          </a:p>
          <a:p>
            <a:pPr marL="577850" lvl="1" indent="-288925" fontAlgn="base">
              <a:spcBef>
                <a:spcPts val="900"/>
              </a:spcBef>
              <a:spcAft>
                <a:spcPct val="0"/>
              </a:spcAft>
              <a:buFont typeface="Calibri" panose="020F0502020204030204" pitchFamily="34" charset="0"/>
              <a:buChar char="─"/>
            </a:pPr>
            <a:r>
              <a:rPr lang="en-US" sz="2000" dirty="0" smtClean="0">
                <a:cs typeface="Arial" charset="0"/>
              </a:rPr>
              <a:t>Contested </a:t>
            </a:r>
            <a:r>
              <a:rPr lang="en-US" sz="2000" dirty="0">
                <a:cs typeface="Arial" charset="0"/>
              </a:rPr>
              <a:t>Environment Situational Awareness</a:t>
            </a:r>
          </a:p>
          <a:p>
            <a:pPr marL="577850" lvl="1" indent="-288925" fontAlgn="base">
              <a:spcBef>
                <a:spcPts val="900"/>
              </a:spcBef>
              <a:spcAft>
                <a:spcPct val="0"/>
              </a:spcAft>
              <a:buFont typeface="Calibri" panose="020F0502020204030204" pitchFamily="34" charset="0"/>
              <a:buChar char="─"/>
            </a:pPr>
            <a:r>
              <a:rPr lang="en-US" sz="2000" dirty="0" smtClean="0">
                <a:cs typeface="Arial" charset="0"/>
              </a:rPr>
              <a:t>Countering </a:t>
            </a:r>
            <a:r>
              <a:rPr lang="en-US" sz="2000" dirty="0">
                <a:cs typeface="Arial" charset="0"/>
              </a:rPr>
              <a:t>Autonomous Systems</a:t>
            </a:r>
          </a:p>
          <a:p>
            <a:pPr marL="577850" lvl="1" indent="-288925" fontAlgn="base">
              <a:spcBef>
                <a:spcPts val="900"/>
              </a:spcBef>
              <a:spcAft>
                <a:spcPct val="0"/>
              </a:spcAft>
              <a:buFont typeface="Calibri" panose="020F0502020204030204" pitchFamily="34" charset="0"/>
              <a:buChar char="─"/>
            </a:pPr>
            <a:r>
              <a:rPr lang="en-US" sz="2000" dirty="0" smtClean="0">
                <a:cs typeface="Arial" charset="0"/>
              </a:rPr>
              <a:t>Strategic </a:t>
            </a:r>
            <a:r>
              <a:rPr lang="en-US" sz="2000" dirty="0">
                <a:cs typeface="Arial" charset="0"/>
              </a:rPr>
              <a:t>and Tactical Signature Management</a:t>
            </a:r>
          </a:p>
          <a:p>
            <a:pPr marL="577850" lvl="1" indent="-288925" fontAlgn="base">
              <a:spcBef>
                <a:spcPts val="900"/>
              </a:spcBef>
              <a:spcAft>
                <a:spcPct val="0"/>
              </a:spcAft>
              <a:buFont typeface="Calibri" panose="020F0502020204030204" pitchFamily="34" charset="0"/>
              <a:buChar char="─"/>
            </a:pPr>
            <a:r>
              <a:rPr lang="en-US" sz="2000" dirty="0" smtClean="0">
                <a:cs typeface="Arial" charset="0"/>
              </a:rPr>
              <a:t>Tactical </a:t>
            </a:r>
            <a:r>
              <a:rPr lang="en-US" sz="2000" dirty="0">
                <a:cs typeface="Arial" charset="0"/>
              </a:rPr>
              <a:t>Communication and Navigation</a:t>
            </a:r>
          </a:p>
          <a:p>
            <a:pPr marL="577850" lvl="1" indent="-288925" fontAlgn="base">
              <a:spcBef>
                <a:spcPts val="900"/>
              </a:spcBef>
              <a:spcAft>
                <a:spcPct val="0"/>
              </a:spcAft>
              <a:buFont typeface="Calibri" panose="020F0502020204030204" pitchFamily="34" charset="0"/>
              <a:buChar char="─"/>
            </a:pPr>
            <a:r>
              <a:rPr lang="en-US" sz="2000" dirty="0" smtClean="0">
                <a:cs typeface="Arial" charset="0"/>
              </a:rPr>
              <a:t>Tactical </a:t>
            </a:r>
            <a:r>
              <a:rPr lang="en-US" sz="2000" dirty="0">
                <a:cs typeface="Arial" charset="0"/>
              </a:rPr>
              <a:t>Remote/Autonomous Systems and </a:t>
            </a:r>
            <a:r>
              <a:rPr lang="en-US" sz="2000" dirty="0" smtClean="0">
                <a:cs typeface="Arial" charset="0"/>
              </a:rPr>
              <a:t/>
            </a:r>
            <a:br>
              <a:rPr lang="en-US" sz="2000" dirty="0" smtClean="0">
                <a:cs typeface="Arial" charset="0"/>
              </a:rPr>
            </a:br>
            <a:r>
              <a:rPr lang="en-US" sz="2000" dirty="0" smtClean="0">
                <a:cs typeface="Arial" charset="0"/>
              </a:rPr>
              <a:t>Human </a:t>
            </a:r>
            <a:r>
              <a:rPr lang="en-US" sz="2000" dirty="0">
                <a:cs typeface="Arial" charset="0"/>
              </a:rPr>
              <a:t>Machine </a:t>
            </a:r>
            <a:r>
              <a:rPr lang="en-US" sz="2000" dirty="0" smtClean="0">
                <a:cs typeface="Arial" charset="0"/>
              </a:rPr>
              <a:t>Interface</a:t>
            </a:r>
            <a:r>
              <a:rPr lang="en-US" sz="2400" dirty="0" smtClean="0">
                <a:cs typeface="Arial" charset="0"/>
              </a:rPr>
              <a:t>  </a:t>
            </a:r>
            <a:endParaRPr lang="en-US" sz="2400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638" y="1406959"/>
            <a:ext cx="4640262" cy="3625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4881" y="5734088"/>
            <a:ext cx="10282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REGISTER  AT: </a:t>
            </a:r>
            <a:r>
              <a:rPr lang="en-US" sz="2400" b="1" u="sng" dirty="0" smtClean="0">
                <a:solidFill>
                  <a:srgbClr val="0070C0"/>
                </a:solidFill>
                <a:hlinkClick r:id="rId4"/>
              </a:rPr>
              <a:t>https</a:t>
            </a:r>
            <a:r>
              <a:rPr lang="en-US" sz="2400" b="1" u="sng" dirty="0">
                <a:solidFill>
                  <a:srgbClr val="0070C0"/>
                </a:solidFill>
                <a:hlinkClick r:id="rId4"/>
              </a:rPr>
              <a:t>://www.socom.mil/SOF-ATL/Pages/TDWG-Virt-Symp.aspx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58314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DISTRIBUTION A: APPROVED FOR PUBLIC RELEASE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3" y="405760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/>
              <a:t>Technical Experimentation (TE)</a:t>
            </a:r>
            <a:endParaRPr lang="en-US" sz="3200" b="1" spc="3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3996" y="1104813"/>
            <a:ext cx="8112891" cy="53972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68275">
              <a:spcBef>
                <a:spcPts val="600"/>
              </a:spcBef>
              <a:tabLst>
                <a:tab pos="168275" algn="l"/>
              </a:tabLst>
            </a:pPr>
            <a:r>
              <a:rPr lang="en-US" sz="2200" b="1" dirty="0" smtClean="0">
                <a:cs typeface="Arial" panose="020B0604020202020204" pitchFamily="34" charset="0"/>
              </a:rPr>
              <a:t>TE 18-3, 17-21 July 2018 at Fort A.P. Hill, VA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2000" dirty="0" smtClean="0">
                <a:cs typeface="Arial" panose="020B0604020202020204" pitchFamily="34" charset="0"/>
              </a:rPr>
              <a:t>Experimentation Focus:  C4, Cyber, ISR, Mobility, and Small Unmanned Aerial Systems (SUAS)</a:t>
            </a:r>
          </a:p>
          <a:p>
            <a:pPr marL="0" indent="168275">
              <a:spcBef>
                <a:spcPts val="600"/>
              </a:spcBef>
              <a:tabLst>
                <a:tab pos="168275" algn="l"/>
                <a:tab pos="401638" algn="l"/>
              </a:tabLst>
            </a:pPr>
            <a:r>
              <a:rPr lang="en-US" sz="2200" b="1" dirty="0" smtClean="0">
                <a:cs typeface="Arial" panose="020B0604020202020204" pitchFamily="34" charset="0"/>
              </a:rPr>
              <a:t>TE 19-1, 5-9 November 2018 at Avon Park Air </a:t>
            </a:r>
            <a:r>
              <a:rPr lang="en-US" sz="2200" b="1" smtClean="0">
                <a:cs typeface="Arial" panose="020B0604020202020204" pitchFamily="34" charset="0"/>
              </a:rPr>
              <a:t>Force Range, </a:t>
            </a:r>
            <a:r>
              <a:rPr lang="en-US" sz="2200" b="1" dirty="0" smtClean="0">
                <a:cs typeface="Arial" panose="020B0604020202020204" pitchFamily="34" charset="0"/>
              </a:rPr>
              <a:t>FL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2000" dirty="0" smtClean="0">
                <a:cs typeface="Arial" panose="020B0604020202020204" pitchFamily="34" charset="0"/>
              </a:rPr>
              <a:t>Experimentation Focus:  Hyper Enabled Operator</a:t>
            </a:r>
          </a:p>
          <a:p>
            <a:pPr marL="174625" indent="-174625">
              <a:spcBef>
                <a:spcPts val="600"/>
              </a:spcBef>
            </a:pPr>
            <a:r>
              <a:rPr lang="en-US" sz="2200" b="1" dirty="0" smtClean="0">
                <a:cs typeface="Arial" panose="020B0604020202020204" pitchFamily="34" charset="0"/>
              </a:rPr>
              <a:t>Public Link:</a:t>
            </a:r>
          </a:p>
          <a:p>
            <a:pPr marL="174625" lvl="1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  <a:hlinkClick r:id="rId3"/>
              </a:rPr>
              <a:t>https://www.socom.mil/SOF-ATL/Pages/technical-experimentation.aspx</a:t>
            </a:r>
            <a:endParaRPr lang="en-US" sz="20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74625" indent="-174625">
              <a:spcBef>
                <a:spcPts val="600"/>
              </a:spcBef>
            </a:pPr>
            <a:r>
              <a:rPr lang="en-US" sz="2200" b="1" dirty="0" smtClean="0">
                <a:cs typeface="Arial" panose="020B0604020202020204" pitchFamily="34" charset="0"/>
              </a:rPr>
              <a:t>Linked      Group:  </a:t>
            </a:r>
            <a:r>
              <a:rPr lang="en-US" sz="2200" b="1" dirty="0" smtClean="0">
                <a:uFill>
                  <a:solidFill>
                    <a:srgbClr val="4F81BD"/>
                  </a:solidFill>
                </a:uFill>
                <a:cs typeface="Arial" panose="020B0604020202020204" pitchFamily="34" charset="0"/>
              </a:rPr>
              <a:t>SOCOM Technical Experimentation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81127" y="4060308"/>
            <a:ext cx="422022" cy="292547"/>
            <a:chOff x="1543060" y="5099934"/>
            <a:chExt cx="422022" cy="292547"/>
          </a:xfrm>
        </p:grpSpPr>
        <p:pic>
          <p:nvPicPr>
            <p:cNvPr id="2050" name="Picture 2" descr="LinkedI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6"/>
            <a:stretch/>
          </p:blipFill>
          <p:spPr bwMode="auto">
            <a:xfrm>
              <a:off x="1543060" y="5148297"/>
              <a:ext cx="260048" cy="24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7800" y="5099934"/>
              <a:ext cx="207282" cy="213378"/>
            </a:xfrm>
            <a:prstGeom prst="rect">
              <a:avLst/>
            </a:prstGeom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334" y="3851037"/>
            <a:ext cx="2885567" cy="197830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OIW Test Article (Releasable)"/>
          <p:cNvPicPr>
            <a:picLocks noChangeAspect="1" noChangeArrowheads="1"/>
          </p:cNvPicPr>
          <p:nvPr/>
        </p:nvPicPr>
        <p:blipFill rotWithShape="1">
          <a:blip r:embed="rId7"/>
          <a:srcRect l="16580" t="19701" r="15746" b="17886"/>
          <a:stretch/>
        </p:blipFill>
        <p:spPr bwMode="auto">
          <a:xfrm>
            <a:off x="5190049" y="4571485"/>
            <a:ext cx="2810596" cy="19305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983" y="1246876"/>
            <a:ext cx="2872918" cy="20014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49" y="4571484"/>
            <a:ext cx="2807890" cy="19305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622056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8404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650" y="350340"/>
            <a:ext cx="12192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pc="300" dirty="0" smtClean="0"/>
              <a:t>Vulcan-Technology Scouting Application</a:t>
            </a:r>
            <a:endParaRPr lang="en-US" sz="3000" b="1" spc="300" dirty="0"/>
          </a:p>
        </p:txBody>
      </p:sp>
      <p:sp>
        <p:nvSpPr>
          <p:cNvPr id="6" name="TextBox 5"/>
          <p:cNvSpPr txBox="1"/>
          <p:nvPr/>
        </p:nvSpPr>
        <p:spPr>
          <a:xfrm>
            <a:off x="2040835" y="5580109"/>
            <a:ext cx="8110331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Vulcan provides an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exponential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increase in efficiency and effectiveness over existing business processes for gathering, disseminating,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searching, assessing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acting 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technology related information.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050" y="1121546"/>
            <a:ext cx="2195165" cy="19142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80109" y="1121546"/>
            <a:ext cx="899694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 smtClean="0">
                <a:cs typeface="Arial" panose="020B0604020202020204" pitchFamily="34" charset="0"/>
              </a:rPr>
              <a:t>Web-based platform </a:t>
            </a:r>
            <a:r>
              <a:rPr lang="en-US" sz="1900" b="1" dirty="0">
                <a:cs typeface="Arial" panose="020B0604020202020204" pitchFamily="34" charset="0"/>
              </a:rPr>
              <a:t>that enables anyone </a:t>
            </a:r>
            <a:r>
              <a:rPr lang="en-US" sz="1900" b="1" dirty="0" smtClean="0">
                <a:cs typeface="Arial" panose="020B0604020202020204" pitchFamily="34" charset="0"/>
              </a:rPr>
              <a:t>to </a:t>
            </a:r>
            <a:r>
              <a:rPr lang="en-US" sz="1900" b="1" dirty="0">
                <a:cs typeface="Arial" panose="020B0604020202020204" pitchFamily="34" charset="0"/>
              </a:rPr>
              <a:t>quickly describe </a:t>
            </a:r>
            <a:r>
              <a:rPr lang="en-US" sz="1900" b="1" dirty="0" smtClean="0">
                <a:cs typeface="Arial" panose="020B0604020202020204" pitchFamily="34" charset="0"/>
              </a:rPr>
              <a:t>technology </a:t>
            </a:r>
            <a:r>
              <a:rPr lang="en-US" sz="1900" b="1" dirty="0">
                <a:cs typeface="Arial" panose="020B0604020202020204" pitchFamily="34" charset="0"/>
              </a:rPr>
              <a:t>and upload supporting documentation to a secure, shared, searchable, central database</a:t>
            </a:r>
          </a:p>
          <a:p>
            <a:pPr marL="396875" lvl="1" indent="-2286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1700" dirty="0" smtClean="0">
                <a:cs typeface="Arial" panose="020B0604020202020204" pitchFamily="34" charset="0"/>
              </a:rPr>
              <a:t>Information </a:t>
            </a:r>
            <a:r>
              <a:rPr lang="en-US" sz="1700" dirty="0">
                <a:cs typeface="Arial" panose="020B0604020202020204" pitchFamily="34" charset="0"/>
              </a:rPr>
              <a:t>is entered into a “Scout Card”</a:t>
            </a:r>
          </a:p>
          <a:p>
            <a:pPr marL="396875" lvl="1" indent="-2286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1700" dirty="0">
                <a:cs typeface="Arial" panose="020B0604020202020204" pitchFamily="34" charset="0"/>
              </a:rPr>
              <a:t>Scout Cards can be easily disseminated across the </a:t>
            </a:r>
            <a:r>
              <a:rPr lang="en-US" sz="1700" dirty="0" smtClean="0">
                <a:cs typeface="Arial" panose="020B0604020202020204" pitchFamily="34" charset="0"/>
              </a:rPr>
              <a:t>SOF Enterprise </a:t>
            </a:r>
            <a:r>
              <a:rPr lang="en-US" sz="1700" dirty="0">
                <a:cs typeface="Arial" panose="020B0604020202020204" pitchFamily="34" charset="0"/>
              </a:rPr>
              <a:t>to individuals or </a:t>
            </a:r>
            <a:r>
              <a:rPr lang="en-US" sz="1700" dirty="0" smtClean="0">
                <a:cs typeface="Arial" panose="020B0604020202020204" pitchFamily="34" charset="0"/>
              </a:rPr>
              <a:t>teams</a:t>
            </a:r>
          </a:p>
          <a:p>
            <a:pPr marL="396875" lvl="1" indent="-2286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1700" dirty="0">
                <a:cs typeface="Arial" panose="020B0604020202020204" pitchFamily="34" charset="0"/>
              </a:rPr>
              <a:t>Enables everyone in SOF to be a Tech </a:t>
            </a:r>
            <a:r>
              <a:rPr lang="en-US" sz="1700" dirty="0" smtClean="0">
                <a:cs typeface="Arial" panose="020B0604020202020204" pitchFamily="34" charset="0"/>
              </a:rPr>
              <a:t>Scout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 smtClean="0">
                <a:cs typeface="Arial" panose="020B0604020202020204" pitchFamily="34" charset="0"/>
              </a:rPr>
              <a:t>Government </a:t>
            </a:r>
            <a:r>
              <a:rPr lang="en-US" sz="1900" b="1" dirty="0">
                <a:cs typeface="Arial" panose="020B0604020202020204" pitchFamily="34" charset="0"/>
              </a:rPr>
              <a:t>users can remotely “poke” the organization or individual who originally entered the data to provide updates/respond to </a:t>
            </a:r>
            <a:r>
              <a:rPr lang="en-US" sz="1900" b="1" dirty="0" smtClean="0">
                <a:cs typeface="Arial" panose="020B0604020202020204" pitchFamily="34" charset="0"/>
              </a:rPr>
              <a:t>comments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 smtClean="0">
                <a:cs typeface="Arial" panose="020B0604020202020204" pitchFamily="34" charset="0"/>
              </a:rPr>
              <a:t>Vulcan </a:t>
            </a:r>
            <a:r>
              <a:rPr lang="en-US" sz="1900" b="1" dirty="0">
                <a:cs typeface="Arial" panose="020B0604020202020204" pitchFamily="34" charset="0"/>
              </a:rPr>
              <a:t>supports evaluation/assessment/scoring of submitted technologies, </a:t>
            </a:r>
            <a:r>
              <a:rPr lang="en-US" sz="1900" b="1" dirty="0" smtClean="0">
                <a:cs typeface="Arial" panose="020B0604020202020204" pitchFamily="34" charset="0"/>
              </a:rPr>
              <a:t/>
            </a:r>
            <a:br>
              <a:rPr lang="en-US" sz="1900" b="1" dirty="0" smtClean="0">
                <a:cs typeface="Arial" panose="020B0604020202020204" pitchFamily="34" charset="0"/>
              </a:rPr>
            </a:br>
            <a:r>
              <a:rPr lang="en-US" sz="1900" b="1" dirty="0" smtClean="0">
                <a:cs typeface="Arial" panose="020B0604020202020204" pitchFamily="34" charset="0"/>
              </a:rPr>
              <a:t>and </a:t>
            </a:r>
            <a:r>
              <a:rPr lang="en-US" sz="1900" b="1" dirty="0">
                <a:cs typeface="Arial" panose="020B0604020202020204" pitchFamily="34" charset="0"/>
              </a:rPr>
              <a:t>sharing of </a:t>
            </a:r>
            <a:r>
              <a:rPr lang="en-US" sz="1900" b="1" dirty="0" smtClean="0">
                <a:cs typeface="Arial" panose="020B0604020202020204" pitchFamily="34" charset="0"/>
              </a:rPr>
              <a:t>results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 smtClean="0">
                <a:cs typeface="Arial" panose="020B0604020202020204" pitchFamily="34" charset="0"/>
              </a:rPr>
              <a:t>Each </a:t>
            </a:r>
            <a:r>
              <a:rPr lang="en-US" sz="1900" b="1" dirty="0">
                <a:cs typeface="Arial" panose="020B0604020202020204" pitchFamily="34" charset="0"/>
              </a:rPr>
              <a:t>time a Scout Card is interacted with it has an associated timeline showing technology maturation across </a:t>
            </a:r>
            <a:r>
              <a:rPr lang="en-US" sz="1900" b="1" dirty="0" smtClean="0">
                <a:cs typeface="Arial" panose="020B0604020202020204" pitchFamily="34" charset="0"/>
              </a:rPr>
              <a:t>events</a:t>
            </a:r>
            <a:endParaRPr lang="en-US" sz="2800" dirty="0">
              <a:cs typeface="Arial" panose="020B0604020202020204" pitchFamily="34" charset="0"/>
            </a:endParaRPr>
          </a:p>
          <a:p>
            <a:pPr lvl="1" indent="-174625">
              <a:buClr>
                <a:prstClr val="white"/>
              </a:buClr>
              <a:buFont typeface="Symbol" panose="05050102010706020507" pitchFamily="18" charset="2"/>
              <a:buChar char="-"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0580" y="4845640"/>
            <a:ext cx="6350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Go to </a:t>
            </a:r>
            <a:r>
              <a:rPr lang="en-US" sz="2400" b="1" u="sng" dirty="0" smtClean="0">
                <a:solidFill>
                  <a:srgbClr val="0070C0"/>
                </a:solidFill>
                <a:hlinkClick r:id="rId4"/>
              </a:rPr>
              <a:t>https://www.vulcan-sof.com</a:t>
            </a:r>
            <a:r>
              <a:rPr lang="en-US" sz="2400" b="1" dirty="0" smtClean="0"/>
              <a:t> </a:t>
            </a:r>
            <a:r>
              <a:rPr lang="en-US" sz="2400" b="1" dirty="0"/>
              <a:t>and register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10" y="3182346"/>
            <a:ext cx="3255111" cy="19339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622056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6654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650" y="405760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031875" algn="l"/>
              </a:tabLst>
            </a:pPr>
            <a:r>
              <a:rPr lang="en-US" sz="3200" b="1" spc="300" dirty="0" smtClean="0"/>
              <a:t>USSOCOM CRADAs</a:t>
            </a:r>
            <a:endParaRPr lang="en-US" sz="3200" b="1" spc="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097" y="3423690"/>
            <a:ext cx="4224841" cy="27201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0716" y="1158147"/>
            <a:ext cx="7251771" cy="4182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8" lvl="1" algn="l"/>
            <a:r>
              <a:rPr lang="en-US" sz="2400" b="1" dirty="0" smtClean="0">
                <a:cs typeface="Arial" panose="020B0604020202020204" pitchFamily="34" charset="0"/>
              </a:rPr>
              <a:t>OVERARCHING CRADA</a:t>
            </a:r>
          </a:p>
          <a:p>
            <a:pPr marL="342900" lvl="2" indent="-166688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cs typeface="Arial" panose="020B0604020202020204" pitchFamily="34" charset="0"/>
              </a:rPr>
              <a:t>Formulated to provide general access to USSOCOM gaps/needs to foster collaboration – must be consistent with missions of organization</a:t>
            </a:r>
          </a:p>
          <a:p>
            <a:pPr marL="342900" lvl="2" indent="-166688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cs typeface="Arial" panose="020B0604020202020204" pitchFamily="34" charset="0"/>
              </a:rPr>
              <a:t>Allows for the formulation and execution of Individual Work Plans (IWP) between the Collaborator – PEO/Directorate within SOF AT&amp;L</a:t>
            </a:r>
          </a:p>
          <a:p>
            <a:pPr marL="342900" lvl="2" indent="-166688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cs typeface="Arial" panose="020B0604020202020204" pitchFamily="34" charset="0"/>
              </a:rPr>
              <a:t>Collaborator may request meetings with appropriate personnel to discuss IWP development –  through the SOF AT&amp;L Technical POC</a:t>
            </a:r>
          </a:p>
          <a:p>
            <a:pPr marL="342900" lvl="2" indent="-166688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cs typeface="Arial" panose="020B0604020202020204" pitchFamily="34" charset="0"/>
              </a:rPr>
              <a:t>SOF AT&amp;L Acquisition Executive signed – company coordination and acceptance – generally 30 days</a:t>
            </a:r>
            <a:endParaRPr lang="en-US" sz="1900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106" y="4274345"/>
            <a:ext cx="6868640" cy="23087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76213" lvl="1">
              <a:spcAft>
                <a:spcPts val="0"/>
              </a:spcAft>
              <a:tabLst>
                <a:tab pos="795338" algn="l"/>
              </a:tabLst>
            </a:pPr>
            <a:r>
              <a:rPr lang="en-US" sz="2400" b="1" dirty="0" smtClean="0">
                <a:latin typeface="+mn-lt"/>
              </a:rPr>
              <a:t>SPECIFIC (</a:t>
            </a:r>
            <a:r>
              <a:rPr lang="en-US" sz="2400" b="1" dirty="0">
                <a:latin typeface="+mn-lt"/>
              </a:rPr>
              <a:t>TRADITIONAL) </a:t>
            </a:r>
            <a:r>
              <a:rPr lang="en-US" sz="2400" b="1" dirty="0" smtClean="0">
                <a:latin typeface="+mn-lt"/>
              </a:rPr>
              <a:t>CRADA</a:t>
            </a:r>
          </a:p>
          <a:p>
            <a:pPr marL="457200" lvl="2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n-lt"/>
              </a:rPr>
              <a:t>Formulated to provide a collaboration on a specific technology</a:t>
            </a:r>
          </a:p>
          <a:p>
            <a:pPr marL="457200" lvl="2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n-lt"/>
              </a:rPr>
              <a:t>Follows USSOCOM Directive 70-1 Appendix Q procedures</a:t>
            </a:r>
          </a:p>
          <a:p>
            <a:pPr marL="457200" lvl="2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n-lt"/>
              </a:rPr>
              <a:t>Standard Template</a:t>
            </a:r>
          </a:p>
          <a:p>
            <a:pPr marL="457200" lvl="2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n-lt"/>
              </a:rPr>
              <a:t>Specifically between collaborator and single PEO/Directorate</a:t>
            </a:r>
          </a:p>
          <a:p>
            <a:pPr marL="457200" lvl="2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n-lt"/>
              </a:rPr>
              <a:t>Writing and staffing is generally 90 to 120 days</a:t>
            </a:r>
            <a:endParaRPr lang="en-US" sz="19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7" y="1506807"/>
            <a:ext cx="4444985" cy="1722459"/>
          </a:xfrm>
          <a:prstGeom prst="rect">
            <a:avLst/>
          </a:prstGeom>
          <a:effectLst/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622056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5892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650" y="381696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/>
              <a:t>S&amp;T Engagement Tools</a:t>
            </a:r>
            <a:endParaRPr lang="en-US" sz="3200" b="1" spc="3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9201"/>
              </p:ext>
            </p:extLst>
          </p:nvPr>
        </p:nvGraphicFramePr>
        <p:xfrm>
          <a:off x="455519" y="1115161"/>
          <a:ext cx="11309934" cy="55020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5573"/>
                <a:gridCol w="4438185"/>
                <a:gridCol w="4036176"/>
              </a:tblGrid>
              <a:tr h="3543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S&amp;T</a:t>
                      </a:r>
                      <a:r>
                        <a:rPr lang="en-US" sz="1800" baseline="0" dirty="0" smtClean="0"/>
                        <a:t> ACTIVITY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OPPORTUNITY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ENGAGEMENT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8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SOF</a:t>
                      </a:r>
                      <a:r>
                        <a:rPr lang="en-US" sz="115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Futures Foundry Events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POC: Shawn Martin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813-825-4578, </a:t>
                      </a:r>
                      <a:r>
                        <a:rPr lang="en-US" sz="115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shawn.martin@socom.mil</a:t>
                      </a:r>
                      <a:endParaRPr lang="en-US" sz="1150" b="0" baseline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5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b="0" dirty="0" smtClean="0">
                          <a:latin typeface="+mn-lt"/>
                          <a:cs typeface="Arial" panose="020B0604020202020204" pitchFamily="34" charset="0"/>
                        </a:rPr>
                        <a:t>S&amp;T has developed an</a:t>
                      </a:r>
                      <a:r>
                        <a:rPr lang="en-US" sz="1150" b="0" baseline="0" dirty="0" smtClean="0">
                          <a:latin typeface="+mn-lt"/>
                          <a:cs typeface="Arial" panose="020B0604020202020204" pitchFamily="34" charset="0"/>
                        </a:rPr>
                        <a:t> S&amp;T </a:t>
                      </a:r>
                      <a:r>
                        <a:rPr lang="en-US" sz="1150" b="0" dirty="0" smtClean="0">
                          <a:latin typeface="+mn-lt"/>
                          <a:cs typeface="Arial" panose="020B0604020202020204" pitchFamily="34" charset="0"/>
                        </a:rPr>
                        <a:t>Futures Process</a:t>
                      </a: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b="0" baseline="0" dirty="0" smtClean="0">
                          <a:latin typeface="+mn-lt"/>
                          <a:cs typeface="Arial" panose="020B0604020202020204" pitchFamily="34" charset="0"/>
                        </a:rPr>
                        <a:t>S&amp;T conducts </a:t>
                      </a:r>
                      <a:r>
                        <a:rPr lang="en-US" sz="1150" dirty="0" smtClean="0"/>
                        <a:t>“Futures Foundry” events to enable SOF’s ability to accomplish their missions 10-15 years in the future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b="0" dirty="0" smtClean="0">
                          <a:latin typeface="+mn-lt"/>
                          <a:cs typeface="Arial" panose="020B0604020202020204" pitchFamily="34" charset="0"/>
                        </a:rPr>
                        <a:t>S&amp;T </a:t>
                      </a:r>
                      <a:r>
                        <a:rPr lang="en-US" sz="1150" b="0" baseline="0" dirty="0" smtClean="0">
                          <a:latin typeface="+mn-lt"/>
                          <a:cs typeface="Arial" panose="020B0604020202020204" pitchFamily="34" charset="0"/>
                        </a:rPr>
                        <a:t>plans to conduct 1-2 SOF Futures Foundry Events per </a:t>
                      </a:r>
                      <a:br>
                        <a:rPr lang="en-US" sz="1150" b="0" baseline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150" b="0" baseline="0" dirty="0" smtClean="0">
                          <a:latin typeface="+mn-lt"/>
                          <a:cs typeface="Arial" panose="020B0604020202020204" pitchFamily="34" charset="0"/>
                        </a:rPr>
                        <a:t>Fiscal Year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b="0" baseline="0" dirty="0" smtClean="0">
                          <a:latin typeface="+mn-lt"/>
                          <a:cs typeface="Arial" panose="020B0604020202020204" pitchFamily="34" charset="0"/>
                        </a:rPr>
                        <a:t>Innovation Foundry events will provide opportunities for attending and injecting disruptive technology solutions for SOF</a:t>
                      </a:r>
                      <a:endParaRPr lang="en-US" sz="115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</a:tr>
              <a:tr h="767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dirty="0" smtClean="0"/>
                        <a:t>Small</a:t>
                      </a:r>
                      <a:r>
                        <a:rPr lang="en-US" sz="1150" b="1" baseline="0" dirty="0" smtClean="0"/>
                        <a:t> Business Innovation Research (SBIR)/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baseline="0" dirty="0" smtClean="0"/>
                        <a:t>Small Business Technology Transfer (STTR)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aseline="0" dirty="0" smtClean="0"/>
                        <a:t>POC: Mr. Anthony Aldrich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aseline="0" dirty="0" smtClean="0"/>
                        <a:t>813-826-9150, </a:t>
                      </a:r>
                      <a:r>
                        <a:rPr lang="en-US" sz="1150" baseline="0" dirty="0" smtClean="0">
                          <a:hlinkClick r:id="rId4"/>
                        </a:rPr>
                        <a:t>anthony.aldrich@socom.mil</a:t>
                      </a:r>
                      <a:endParaRPr lang="en-US" sz="115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 smtClean="0"/>
                        <a:t>S&amp;T manages</a:t>
                      </a:r>
                      <a:r>
                        <a:rPr lang="en-US" sz="1150" baseline="0" dirty="0" smtClean="0"/>
                        <a:t> SOCOM’s SBIR/STTR programs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 smtClean="0"/>
                        <a:t>Stimulates</a:t>
                      </a:r>
                      <a:r>
                        <a:rPr lang="en-US" sz="1150" baseline="0" dirty="0" smtClean="0"/>
                        <a:t> innovation for small businesses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baseline="0" dirty="0" smtClean="0"/>
                        <a:t>3 Phases, Phase I is a Study ($150K), Phase II Prototype ($1.5M),   Phase III Commercialization</a:t>
                      </a:r>
                      <a:endParaRPr lang="en-US" sz="11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u="sng" smtClean="0">
                          <a:hlinkClick r:id="rId5"/>
                        </a:rPr>
                        <a:t>https://www.socom.mil/SOF-ATL/Pages/sbir.aspx</a:t>
                      </a:r>
                      <a:endParaRPr lang="en-US" sz="1150" u="sng" smtClean="0"/>
                    </a:p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smtClean="0"/>
                        <a:t>USSOCOM </a:t>
                      </a:r>
                      <a:r>
                        <a:rPr lang="en-US" sz="1150" dirty="0" smtClean="0"/>
                        <a:t>participates in three SBIR/STTR</a:t>
                      </a:r>
                      <a:r>
                        <a:rPr lang="en-US" sz="1150" baseline="0" dirty="0" smtClean="0"/>
                        <a:t> T</a:t>
                      </a:r>
                      <a:r>
                        <a:rPr lang="en-US" sz="1150" dirty="0" smtClean="0"/>
                        <a:t>opics</a:t>
                      </a:r>
                      <a:r>
                        <a:rPr lang="en-US" sz="1150" baseline="0" dirty="0" smtClean="0"/>
                        <a:t> Call per year (April, August, and December timeframes)</a:t>
                      </a:r>
                      <a:endParaRPr lang="en-US" sz="115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</a:tr>
              <a:tr h="767861">
                <a:tc>
                  <a:txBody>
                    <a:bodyPr/>
                    <a:lstStyle/>
                    <a:p>
                      <a:r>
                        <a:rPr lang="en-US" sz="1150" b="1" dirty="0" smtClean="0"/>
                        <a:t>Technical</a:t>
                      </a:r>
                      <a:r>
                        <a:rPr lang="en-US" sz="1150" b="1" baseline="0" dirty="0" smtClean="0"/>
                        <a:t> Experimentation (TE) Events</a:t>
                      </a:r>
                    </a:p>
                    <a:p>
                      <a:r>
                        <a:rPr lang="en-US" sz="1150" baseline="0" dirty="0" smtClean="0"/>
                        <a:t>POC: Mr. Dan Bernard</a:t>
                      </a:r>
                    </a:p>
                    <a:p>
                      <a:r>
                        <a:rPr lang="en-US" sz="1150" baseline="0" dirty="0" smtClean="0"/>
                        <a:t>813-826-9917, </a:t>
                      </a:r>
                      <a:r>
                        <a:rPr lang="en-US" sz="1150" baseline="0" dirty="0" smtClean="0">
                          <a:hlinkClick r:id="rId6"/>
                        </a:rPr>
                        <a:t>dan.bernard@socom.mil</a:t>
                      </a:r>
                      <a:endParaRPr lang="en-US" sz="11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dirty="0" smtClean="0"/>
                        <a:t>Conducts 3 US-based</a:t>
                      </a:r>
                      <a:r>
                        <a:rPr lang="en-US" sz="1150" baseline="0" dirty="0" smtClean="0"/>
                        <a:t> </a:t>
                      </a:r>
                      <a:r>
                        <a:rPr lang="en-US" sz="1150" dirty="0" smtClean="0"/>
                        <a:t>events</a:t>
                      </a:r>
                      <a:r>
                        <a:rPr lang="en-US" sz="1150" baseline="0" dirty="0" smtClean="0"/>
                        <a:t> every fiscal year each with different theme(s)</a:t>
                      </a:r>
                    </a:p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baseline="0" dirty="0" smtClean="0"/>
                        <a:t>Industry opportunity to engage and demonstrate technology/concepts and get direct feedback from SOF Operators/Acquisition Professionals</a:t>
                      </a:r>
                      <a:endParaRPr lang="en-US" sz="115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 smtClean="0"/>
                        <a:t>Normally</a:t>
                      </a:r>
                      <a:r>
                        <a:rPr lang="en-US" sz="1150" baseline="0" dirty="0" smtClean="0"/>
                        <a:t> 1 TE Event/QTR, TE Request for Information (RFI) posted on </a:t>
                      </a:r>
                      <a:r>
                        <a:rPr lang="en-US" sz="1150" u="sng" baseline="0" dirty="0" smtClean="0">
                          <a:hlinkClick r:id="rId7"/>
                        </a:rPr>
                        <a:t>FBO.gov</a:t>
                      </a:r>
                      <a:r>
                        <a:rPr lang="en-US" sz="1150" u="sng" baseline="0" dirty="0" smtClean="0"/>
                        <a:t> </a:t>
                      </a:r>
                      <a:r>
                        <a:rPr lang="en-US" sz="1150" baseline="0" dirty="0" smtClean="0"/>
                        <a:t>for each TE Event</a:t>
                      </a:r>
                    </a:p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baseline="0" dirty="0" smtClean="0"/>
                        <a:t>Go to </a:t>
                      </a:r>
                      <a:r>
                        <a:rPr lang="en-US" sz="1150" u="sng" dirty="0" smtClean="0">
                          <a:hlinkClick r:id="rId8"/>
                        </a:rPr>
                        <a:t>https://www.socom.mil/SOF-ATL/Pages/technical-experimentation.aspx</a:t>
                      </a:r>
                      <a:endParaRPr lang="en-US" sz="1150" u="sng" dirty="0" smtClean="0"/>
                    </a:p>
                  </a:txBody>
                  <a:tcPr marL="45720" marR="45720"/>
                </a:tc>
              </a:tr>
              <a:tr h="767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dirty="0" smtClean="0"/>
                        <a:t>Cooperative Research</a:t>
                      </a:r>
                      <a:r>
                        <a:rPr lang="en-US" sz="1150" b="1" baseline="0" dirty="0" smtClean="0"/>
                        <a:t> &amp; Development Agreements (CRADA)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aseline="0" dirty="0" smtClean="0"/>
                        <a:t>POC: Mr. Howard Strahan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aseline="0" dirty="0" smtClean="0"/>
                        <a:t>813-826-1267, </a:t>
                      </a:r>
                      <a:r>
                        <a:rPr lang="en-US" sz="1150" baseline="0" dirty="0" smtClean="0">
                          <a:hlinkClick r:id="rId9"/>
                        </a:rPr>
                        <a:t>howard.strahan@socom.mil</a:t>
                      </a:r>
                      <a:endParaRPr lang="en-US" sz="115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 smtClean="0"/>
                        <a:t> SOCOM</a:t>
                      </a:r>
                      <a:r>
                        <a:rPr lang="en-US" sz="1150" baseline="0" dirty="0" smtClean="0"/>
                        <a:t> employs Overarching and Specific (Traditional) CRADAs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 smtClean="0"/>
                        <a:t>Legal agreement to provide general and specific access to </a:t>
                      </a:r>
                      <a:br>
                        <a:rPr lang="en-US" sz="1150" dirty="0" smtClean="0"/>
                      </a:br>
                      <a:r>
                        <a:rPr lang="en-US" sz="1150" dirty="0" smtClean="0"/>
                        <a:t>USSOCOM needs </a:t>
                      </a:r>
                      <a:endParaRPr lang="en-US" sz="11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 smtClean="0"/>
                        <a:t>Allows for the formulation and execution of Individual Work Plans (IWP) between the Collaborator – PEO/Directorate within SOF AT&amp;L</a:t>
                      </a:r>
                      <a:endParaRPr lang="en-US" sz="11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</a:tr>
              <a:tr h="598046">
                <a:tc>
                  <a:txBody>
                    <a:bodyPr/>
                    <a:lstStyle/>
                    <a:p>
                      <a:r>
                        <a:rPr lang="en-US" sz="1150" b="1" dirty="0" smtClean="0"/>
                        <a:t>Broad Agency Announcement</a:t>
                      </a:r>
                      <a:r>
                        <a:rPr lang="en-US" sz="1150" b="1" baseline="0" dirty="0" smtClean="0"/>
                        <a:t>s (BAA)</a:t>
                      </a:r>
                    </a:p>
                    <a:p>
                      <a:r>
                        <a:rPr lang="en-US" sz="1150" baseline="0" dirty="0" smtClean="0"/>
                        <a:t>POC:  Mrs. Damian Guinn</a:t>
                      </a:r>
                    </a:p>
                    <a:p>
                      <a:r>
                        <a:rPr lang="en-US" sz="1150" baseline="0" dirty="0" smtClean="0"/>
                        <a:t>813-826-7416, </a:t>
                      </a:r>
                      <a:r>
                        <a:rPr lang="en-US" sz="1150" baseline="0" dirty="0" smtClean="0">
                          <a:hlinkClick r:id="rId10"/>
                        </a:rPr>
                        <a:t>damian.guinn@socom.mil</a:t>
                      </a:r>
                      <a:endParaRPr lang="en-US" sz="11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dirty="0" smtClean="0"/>
                        <a:t>SOCOM</a:t>
                      </a:r>
                      <a:r>
                        <a:rPr lang="en-US" sz="1150" baseline="0" dirty="0" smtClean="0"/>
                        <a:t> S&amp;T Directorate/PEOs develop and post BAAs to </a:t>
                      </a:r>
                      <a:r>
                        <a:rPr lang="en-US" sz="1150" u="sng" baseline="0" dirty="0" smtClean="0"/>
                        <a:t>FBO.gov</a:t>
                      </a:r>
                      <a:r>
                        <a:rPr lang="en-US" sz="1150" baseline="0" dirty="0" smtClean="0"/>
                        <a:t> </a:t>
                      </a:r>
                      <a:br>
                        <a:rPr lang="en-US" sz="1150" baseline="0" dirty="0" smtClean="0"/>
                      </a:br>
                      <a:r>
                        <a:rPr lang="en-US" sz="1150" baseline="0" dirty="0" smtClean="0"/>
                        <a:t>that provide Areas of Interest (AOI) to Industry and other </a:t>
                      </a:r>
                      <a:br>
                        <a:rPr lang="en-US" sz="1150" baseline="0" dirty="0" smtClean="0"/>
                      </a:br>
                      <a:r>
                        <a:rPr lang="en-US" sz="1150" baseline="0" dirty="0" smtClean="0"/>
                        <a:t>External Organizations</a:t>
                      </a:r>
                      <a:endParaRPr lang="en-US" sz="115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 smtClean="0"/>
                        <a:t>S&amp;T</a:t>
                      </a:r>
                      <a:r>
                        <a:rPr lang="en-US" sz="1150" baseline="0" dirty="0" smtClean="0"/>
                        <a:t> BAA once per year in April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baseline="0" dirty="0" smtClean="0"/>
                        <a:t>TALOS BAA once per year in January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baseline="0" dirty="0" smtClean="0"/>
                        <a:t>Biomedical BAA once per year in February through US Army</a:t>
                      </a:r>
                      <a:endParaRPr lang="en-US" sz="11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</a:tr>
              <a:tr h="600635">
                <a:tc>
                  <a:txBody>
                    <a:bodyPr/>
                    <a:lstStyle/>
                    <a:p>
                      <a:r>
                        <a:rPr lang="en-US" sz="1150" b="1" dirty="0" smtClean="0"/>
                        <a:t>Vulcan</a:t>
                      </a:r>
                    </a:p>
                    <a:p>
                      <a:r>
                        <a:rPr lang="en-US" sz="1150" dirty="0" smtClean="0"/>
                        <a:t>POC: Mr. Howard Strahan</a:t>
                      </a:r>
                    </a:p>
                    <a:p>
                      <a:r>
                        <a:rPr lang="en-US" sz="1150" dirty="0" smtClean="0"/>
                        <a:t>813-826-1267, </a:t>
                      </a:r>
                      <a:r>
                        <a:rPr lang="en-US" sz="1150" dirty="0" smtClean="0">
                          <a:hlinkClick r:id="rId11"/>
                        </a:rPr>
                        <a:t>howard.strahan@socom.mil</a:t>
                      </a:r>
                      <a:endParaRPr lang="en-US" sz="115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baseline="0" dirty="0" smtClean="0"/>
                        <a:t>Web-based platform that enables anyone to quickly describe technology and upload supporting documentation to a secure, shared, searchable, central database</a:t>
                      </a:r>
                      <a:endParaRPr lang="en-US" sz="115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 smtClean="0"/>
                        <a:t>Vulcan supports evaluation/ assessment/scoring of submitted technologies, and sharing of results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 smtClean="0"/>
                        <a:t>Go to </a:t>
                      </a:r>
                      <a:r>
                        <a:rPr lang="en-US" sz="1150" u="sng" dirty="0" smtClean="0">
                          <a:hlinkClick r:id="rId12"/>
                        </a:rPr>
                        <a:t>https://www.vulcan-sof.com</a:t>
                      </a:r>
                      <a:r>
                        <a:rPr lang="en-US" sz="1150" u="none" baseline="0" dirty="0" smtClean="0"/>
                        <a:t>  </a:t>
                      </a:r>
                      <a:r>
                        <a:rPr lang="en-US" sz="1150" dirty="0" smtClean="0"/>
                        <a:t>and register</a:t>
                      </a:r>
                      <a:endParaRPr lang="en-US" sz="115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</a:tr>
              <a:tr h="731885">
                <a:tc>
                  <a:txBody>
                    <a:bodyPr/>
                    <a:lstStyle/>
                    <a:p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Technology &amp; Industry Liaison Office (TILO) </a:t>
                      </a:r>
                    </a:p>
                    <a:p>
                      <a:r>
                        <a:rPr lang="en-US" sz="11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POC:</a:t>
                      </a:r>
                      <a:r>
                        <a:rPr lang="en-US" sz="115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Mrs. Shelvin Watts</a:t>
                      </a:r>
                      <a:endParaRPr lang="en-US" sz="115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813-826-1269, </a:t>
                      </a:r>
                      <a:r>
                        <a:rPr lang="en-US" sz="11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hlinkClick r:id="rId13"/>
                        </a:rPr>
                        <a:t>shelvin.watts@socom.mil</a:t>
                      </a:r>
                      <a:endParaRPr lang="en-US" sz="115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Conduit for the SOF AT&amp;L Enterprise</a:t>
                      </a:r>
                    </a:p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Matches your company’s product/service/capability to the appropriate personnel within the command and schedules discussions or demos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1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Go to </a:t>
                      </a:r>
                      <a:r>
                        <a:rPr lang="en-US" sz="11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hlinkClick r:id="rId14"/>
                        </a:rPr>
                        <a:t>https://www.socom.mil/SOF-ATL/Pages/submit-your-idea.aspx</a:t>
                      </a:r>
                      <a:r>
                        <a:rPr lang="en-US" sz="115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for information and link to USSOCOM Areas of Interest and for the TILO Submitting Your Idea Form</a:t>
                      </a:r>
                      <a:endParaRPr lang="en-US" sz="115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6" name="Slide Number Placeholder 5"/>
          <p:cNvSpPr txBox="1">
            <a:spLocks/>
          </p:cNvSpPr>
          <p:nvPr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622056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0516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43970" y="736583"/>
            <a:ext cx="47479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spc="50" dirty="0">
                <a:ln w="11430">
                  <a:solidFill>
                    <a:srgbClr val="FFC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230832"/>
            <a:ext cx="1746272" cy="211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58314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DISTRIBUTION A: APPROVED FOR PUBLIC RELEASE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71870" y="1095152"/>
            <a:ext cx="10515600" cy="552385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392112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/>
              <a:t>SOF AT&amp;L-ST Vision</a:t>
            </a:r>
            <a:endParaRPr lang="en-US" sz="3200" b="1" spc="3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9850" r="11470" b="9599"/>
          <a:stretch/>
        </p:blipFill>
        <p:spPr>
          <a:xfrm>
            <a:off x="2233914" y="1314643"/>
            <a:ext cx="7724172" cy="50109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24000" y="3294371"/>
            <a:ext cx="9144000" cy="1569660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</a:rPr>
              <a:t>Discover, Enable, and Transition technologies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prstClr val="black"/>
                </a:solidFill>
              </a:rPr>
              <a:t>to </a:t>
            </a:r>
            <a:r>
              <a:rPr lang="en-US" sz="3200" b="1" dirty="0">
                <a:solidFill>
                  <a:prstClr val="black"/>
                </a:solidFill>
              </a:rPr>
              <a:t>provide </a:t>
            </a:r>
            <a:r>
              <a:rPr lang="en-US" sz="3200" b="1" dirty="0" smtClean="0">
                <a:solidFill>
                  <a:prstClr val="black"/>
                </a:solidFill>
              </a:rPr>
              <a:t>an </a:t>
            </a:r>
            <a:r>
              <a:rPr lang="en-US" sz="3200" b="1" dirty="0">
                <a:solidFill>
                  <a:prstClr val="black"/>
                </a:solidFill>
              </a:rPr>
              <a:t>asymmetric advantage for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prstClr val="black"/>
                </a:solidFill>
              </a:rPr>
              <a:t>Special </a:t>
            </a:r>
            <a:r>
              <a:rPr lang="en-US" sz="3200" b="1" dirty="0">
                <a:solidFill>
                  <a:prstClr val="black"/>
                </a:solidFill>
              </a:rPr>
              <a:t>Operations Forces </a:t>
            </a:r>
            <a:endParaRPr lang="en-US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622056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5232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871870" y="1095152"/>
            <a:ext cx="10515600" cy="552385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81" name="TextBox 2"/>
          <p:cNvSpPr txBox="1">
            <a:spLocks noChangeArrowheads="1"/>
          </p:cNvSpPr>
          <p:nvPr/>
        </p:nvSpPr>
        <p:spPr bwMode="auto">
          <a:xfrm>
            <a:off x="1784351" y="1179513"/>
            <a:ext cx="855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Copy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622056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26" name="TextBox 25"/>
          <p:cNvSpPr txBox="1"/>
          <p:nvPr/>
        </p:nvSpPr>
        <p:spPr>
          <a:xfrm>
            <a:off x="-13650" y="390260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spc="300" dirty="0" smtClean="0"/>
              <a:t>Science &amp; Technology Budget</a:t>
            </a:r>
            <a:endParaRPr lang="en-US" altLang="en-US" sz="3200" b="1" spc="300" dirty="0"/>
          </a:p>
        </p:txBody>
      </p:sp>
      <p:sp>
        <p:nvSpPr>
          <p:cNvPr id="27" name="TextBox 26"/>
          <p:cNvSpPr txBox="1"/>
          <p:nvPr/>
        </p:nvSpPr>
        <p:spPr>
          <a:xfrm>
            <a:off x="1050878" y="1255946"/>
            <a:ext cx="10261762" cy="2000548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2pPr lvl="1"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ヒラギノ角ゴ Pro W3" charset="-128"/>
              </a:defRPr>
            </a:lvl2pPr>
          </a:lstStyle>
          <a:p>
            <a:pPr>
              <a:spcBef>
                <a:spcPts val="1200"/>
              </a:spcBef>
            </a:pPr>
            <a:r>
              <a:rPr lang="en-US" altLang="en-US" sz="2400" b="1" dirty="0"/>
              <a:t>Applied Research (BA2) &amp; Advanced Technology Development (BA3)</a:t>
            </a:r>
          </a:p>
          <a:p>
            <a:pPr marL="233363" lvl="1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BA2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: Studies, Early Laboratory Hardware, Software Development Models, Concept Exploration. Technology Readiness Level (TRL) 3-5</a:t>
            </a:r>
          </a:p>
          <a:p>
            <a:pPr marL="233363" lvl="1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BA3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: Operational Prototypes, Advanced Technology Demonstrations, Technical Experimentation, Technology Insertions. TRL 5-7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72388" y="3588302"/>
            <a:ext cx="3322256" cy="112192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71199" y="3588301"/>
            <a:ext cx="3323445" cy="30532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67"/>
          <p:cNvSpPr txBox="1">
            <a:spLocks noChangeArrowheads="1"/>
          </p:cNvSpPr>
          <p:nvPr/>
        </p:nvSpPr>
        <p:spPr bwMode="auto">
          <a:xfrm>
            <a:off x="971198" y="3584540"/>
            <a:ext cx="332344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+mn-lt"/>
              </a:rPr>
              <a:t>ACQUISITION STRATEGY</a:t>
            </a:r>
          </a:p>
        </p:txBody>
      </p:sp>
      <p:sp>
        <p:nvSpPr>
          <p:cNvPr id="37" name="Text Placeholder 5"/>
          <p:cNvSpPr txBox="1">
            <a:spLocks/>
          </p:cNvSpPr>
          <p:nvPr/>
        </p:nvSpPr>
        <p:spPr bwMode="auto">
          <a:xfrm>
            <a:off x="971197" y="3868223"/>
            <a:ext cx="3323446" cy="85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09538" indent="-109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200" b="1" dirty="0">
                <a:latin typeface="+mn-lt"/>
              </a:rPr>
              <a:t>Various (Competition, IDIQ, CRADA, </a:t>
            </a:r>
            <a:r>
              <a:rPr lang="en-US" altLang="en-US" sz="1200" b="1" dirty="0" smtClean="0">
                <a:latin typeface="+mn-lt"/>
              </a:rPr>
              <a:t/>
            </a:r>
            <a:br>
              <a:rPr lang="en-US" altLang="en-US" sz="1200" b="1" dirty="0" smtClean="0">
                <a:latin typeface="+mn-lt"/>
              </a:rPr>
            </a:br>
            <a:r>
              <a:rPr lang="en-US" altLang="en-US" sz="1200" b="1" dirty="0" smtClean="0">
                <a:latin typeface="+mn-lt"/>
              </a:rPr>
              <a:t>Prize </a:t>
            </a:r>
            <a:r>
              <a:rPr lang="en-US" altLang="en-US" sz="1200" b="1" dirty="0">
                <a:latin typeface="+mn-lt"/>
              </a:rPr>
              <a:t>Challenges, etc.)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200" b="1" dirty="0">
                <a:latin typeface="+mn-lt"/>
              </a:rPr>
              <a:t>External Leveraging (OGAs, </a:t>
            </a:r>
            <a:r>
              <a:rPr lang="en-US" altLang="en-US" sz="1200" b="1" dirty="0" smtClean="0">
                <a:latin typeface="+mn-lt"/>
              </a:rPr>
              <a:t/>
            </a:r>
            <a:br>
              <a:rPr lang="en-US" altLang="en-US" sz="1200" b="1" dirty="0" smtClean="0">
                <a:latin typeface="+mn-lt"/>
              </a:rPr>
            </a:br>
            <a:r>
              <a:rPr lang="en-US" altLang="en-US" sz="1200" b="1" dirty="0" smtClean="0">
                <a:latin typeface="+mn-lt"/>
              </a:rPr>
              <a:t>Services</a:t>
            </a:r>
            <a:r>
              <a:rPr lang="en-US" altLang="en-US" sz="1200" b="1" dirty="0">
                <a:latin typeface="+mn-lt"/>
              </a:rPr>
              <a:t>, Laboratories)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13481" y="3588302"/>
            <a:ext cx="3322256" cy="112192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12292" y="3588301"/>
            <a:ext cx="3323445" cy="30532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67"/>
          <p:cNvSpPr txBox="1">
            <a:spLocks noChangeArrowheads="1"/>
          </p:cNvSpPr>
          <p:nvPr/>
        </p:nvSpPr>
        <p:spPr bwMode="auto">
          <a:xfrm>
            <a:off x="4412291" y="3584540"/>
            <a:ext cx="332344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latin typeface="+mn-lt"/>
              </a:rPr>
              <a:t>PERIOD OF PERFORMANCE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935270" y="3592010"/>
            <a:ext cx="3322256" cy="112192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934081" y="3592009"/>
            <a:ext cx="3323445" cy="30532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67"/>
          <p:cNvSpPr txBox="1">
            <a:spLocks noChangeArrowheads="1"/>
          </p:cNvSpPr>
          <p:nvPr/>
        </p:nvSpPr>
        <p:spPr bwMode="auto">
          <a:xfrm>
            <a:off x="7934080" y="3588248"/>
            <a:ext cx="332344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latin typeface="+mn-lt"/>
              </a:rPr>
              <a:t>MILESTONES</a:t>
            </a:r>
          </a:p>
        </p:txBody>
      </p:sp>
      <p:sp>
        <p:nvSpPr>
          <p:cNvPr id="52" name="Text Placeholder 5"/>
          <p:cNvSpPr txBox="1">
            <a:spLocks/>
          </p:cNvSpPr>
          <p:nvPr/>
        </p:nvSpPr>
        <p:spPr bwMode="auto">
          <a:xfrm>
            <a:off x="7934080" y="3918025"/>
            <a:ext cx="2784475" cy="17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09538" indent="-109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200" b="1" dirty="0">
                <a:latin typeface="+mn-lt"/>
              </a:rPr>
              <a:t>Project Dependent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86559" y="4952813"/>
            <a:ext cx="3322256" cy="112192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85370" y="4952812"/>
            <a:ext cx="3323445" cy="30532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27652" y="4952813"/>
            <a:ext cx="3322256" cy="112192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426463" y="4952812"/>
            <a:ext cx="3323445" cy="30532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949441" y="4956521"/>
            <a:ext cx="3322256" cy="112192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948252" y="4956520"/>
            <a:ext cx="3323445" cy="30532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7"/>
          <p:cNvSpPr txBox="1">
            <a:spLocks noChangeArrowheads="1"/>
          </p:cNvSpPr>
          <p:nvPr/>
        </p:nvSpPr>
        <p:spPr bwMode="auto">
          <a:xfrm>
            <a:off x="985371" y="4963444"/>
            <a:ext cx="332344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+mn-lt"/>
              </a:rPr>
              <a:t>POINT OF CONTACT</a:t>
            </a:r>
          </a:p>
        </p:txBody>
      </p:sp>
      <p:sp>
        <p:nvSpPr>
          <p:cNvPr id="65" name="TextBox 67"/>
          <p:cNvSpPr txBox="1">
            <a:spLocks noChangeArrowheads="1"/>
          </p:cNvSpPr>
          <p:nvPr/>
        </p:nvSpPr>
        <p:spPr bwMode="auto">
          <a:xfrm>
            <a:off x="4432364" y="4952811"/>
            <a:ext cx="330337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+mn-lt"/>
              </a:rPr>
              <a:t>FUNDING</a:t>
            </a:r>
          </a:p>
        </p:txBody>
      </p:sp>
      <p:sp>
        <p:nvSpPr>
          <p:cNvPr id="66" name="TextBox 67"/>
          <p:cNvSpPr txBox="1">
            <a:spLocks noChangeArrowheads="1"/>
          </p:cNvSpPr>
          <p:nvPr/>
        </p:nvSpPr>
        <p:spPr bwMode="auto">
          <a:xfrm>
            <a:off x="7955345" y="4952811"/>
            <a:ext cx="33163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+mn-lt"/>
              </a:rPr>
              <a:t>CURRENT CONTRACT/OEM</a:t>
            </a:r>
          </a:p>
        </p:txBody>
      </p:sp>
      <p:sp>
        <p:nvSpPr>
          <p:cNvPr id="67" name="Text Placeholder 5"/>
          <p:cNvSpPr txBox="1">
            <a:spLocks/>
          </p:cNvSpPr>
          <p:nvPr/>
        </p:nvSpPr>
        <p:spPr bwMode="auto">
          <a:xfrm>
            <a:off x="984181" y="5266896"/>
            <a:ext cx="3325826" cy="4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09538" indent="-109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1200" b="1" dirty="0" smtClean="0">
                <a:latin typeface="+mn-lt"/>
              </a:rPr>
              <a:t>USSOCOM SOF AT&amp;L, Technology &amp; Industry Liaison Office (TILO) (</a:t>
            </a:r>
            <a:r>
              <a:rPr lang="en-US" altLang="en-US" sz="1200" b="1" dirty="0">
                <a:latin typeface="+mn-lt"/>
              </a:rPr>
              <a:t>813) 826-9482</a:t>
            </a:r>
            <a:endParaRPr lang="en-US" altLang="en-US" sz="1200" b="1" dirty="0" smtClean="0">
              <a:latin typeface="+mn-lt"/>
            </a:endParaRPr>
          </a:p>
        </p:txBody>
      </p:sp>
      <p:sp>
        <p:nvSpPr>
          <p:cNvPr id="68" name="Text Placeholder 5"/>
          <p:cNvSpPr txBox="1">
            <a:spLocks/>
          </p:cNvSpPr>
          <p:nvPr/>
        </p:nvSpPr>
        <p:spPr bwMode="auto">
          <a:xfrm>
            <a:off x="4427652" y="5347180"/>
            <a:ext cx="3308084" cy="6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09538" indent="-109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200" b="1" dirty="0" smtClean="0">
                <a:latin typeface="+mn-lt"/>
              </a:rPr>
              <a:t>FY18 BA2/BA3</a:t>
            </a:r>
            <a:r>
              <a:rPr lang="en-US" altLang="en-US" sz="1200" b="1" dirty="0">
                <a:latin typeface="+mn-lt"/>
              </a:rPr>
              <a:t>: </a:t>
            </a:r>
            <a:r>
              <a:rPr lang="en-US" altLang="en-US" sz="1200" b="1" dirty="0" smtClean="0">
                <a:latin typeface="+mn-lt"/>
              </a:rPr>
              <a:t>$19.05M/$71.62M  = $90.67M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200" b="1" dirty="0" smtClean="0">
                <a:latin typeface="+mn-lt"/>
              </a:rPr>
              <a:t>FY19 BA2/BA3: $20.36M/$51.58M  = $71.94M</a:t>
            </a:r>
            <a:endParaRPr lang="en-US" altLang="en-US" sz="1200" b="1" dirty="0"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200" b="1" dirty="0" smtClean="0">
                <a:latin typeface="+mn-lt"/>
              </a:rPr>
              <a:t>	Note</a:t>
            </a:r>
            <a:r>
              <a:rPr lang="en-US" altLang="en-US" sz="1200" b="1" dirty="0">
                <a:latin typeface="+mn-lt"/>
              </a:rPr>
              <a:t>: Does not include TTL / MISO</a:t>
            </a:r>
          </a:p>
        </p:txBody>
      </p:sp>
      <p:sp>
        <p:nvSpPr>
          <p:cNvPr id="69" name="Text Placeholder 5"/>
          <p:cNvSpPr txBox="1">
            <a:spLocks/>
          </p:cNvSpPr>
          <p:nvPr/>
        </p:nvSpPr>
        <p:spPr bwMode="auto">
          <a:xfrm>
            <a:off x="7969517" y="5248102"/>
            <a:ext cx="3309272" cy="34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09538" indent="-109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200" b="1" dirty="0" smtClean="0">
                <a:latin typeface="+mn-lt"/>
              </a:rPr>
              <a:t>Various</a:t>
            </a:r>
            <a:endParaRPr lang="en-US" altLang="en-US" sz="1200" b="1" dirty="0">
              <a:latin typeface="+mn-lt"/>
            </a:endParaRPr>
          </a:p>
        </p:txBody>
      </p:sp>
      <p:sp>
        <p:nvSpPr>
          <p:cNvPr id="71" name="Text Placeholder 5"/>
          <p:cNvSpPr txBox="1">
            <a:spLocks/>
          </p:cNvSpPr>
          <p:nvPr/>
        </p:nvSpPr>
        <p:spPr bwMode="auto">
          <a:xfrm>
            <a:off x="4427958" y="3860614"/>
            <a:ext cx="3328997" cy="68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09538" indent="-109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200" b="1" dirty="0">
                <a:latin typeface="+mn-lt"/>
              </a:rPr>
              <a:t>Project Dependent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200" b="1" dirty="0">
                <a:latin typeface="+mn-lt"/>
              </a:rPr>
              <a:t>Emphasizing Tech Discovery, PEO TIRs needs, and game-changing technology development</a:t>
            </a:r>
          </a:p>
        </p:txBody>
      </p:sp>
    </p:spTree>
    <p:extLst>
      <p:ext uri="{BB962C8B-B14F-4D97-AF65-F5344CB8AC3E}">
        <p14:creationId xmlns:p14="http://schemas.microsoft.com/office/powerpoint/2010/main" val="35996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91"/>
          <p:cNvSpPr/>
          <p:nvPr/>
        </p:nvSpPr>
        <p:spPr>
          <a:xfrm>
            <a:off x="637153" y="753274"/>
            <a:ext cx="10914615" cy="586573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-3017" y="183187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spc="300" dirty="0" smtClean="0"/>
              <a:t>S&amp;T Portfolio Challenge</a:t>
            </a:r>
            <a:endParaRPr lang="en-US" altLang="en-US" sz="3200" b="1" spc="3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969853" y="775856"/>
            <a:ext cx="8739644" cy="5806656"/>
            <a:chOff x="202178" y="838220"/>
            <a:chExt cx="8739644" cy="5806656"/>
          </a:xfrm>
        </p:grpSpPr>
        <p:grpSp>
          <p:nvGrpSpPr>
            <p:cNvPr id="53" name="Group 52"/>
            <p:cNvGrpSpPr/>
            <p:nvPr/>
          </p:nvGrpSpPr>
          <p:grpSpPr>
            <a:xfrm rot="1178807" flipH="1" flipV="1">
              <a:off x="6205381" y="838220"/>
              <a:ext cx="745208" cy="2494132"/>
              <a:chOff x="4725096" y="188687"/>
              <a:chExt cx="543095" cy="1817682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4725096" y="188687"/>
                <a:ext cx="543095" cy="1817682"/>
              </a:xfrm>
              <a:custGeom>
                <a:avLst/>
                <a:gdLst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415786 w 535784"/>
                  <a:gd name="connsiteY8" fmla="*/ 1788405 h 1817682"/>
                  <a:gd name="connsiteX9" fmla="*/ 372364 w 535784"/>
                  <a:gd name="connsiteY9" fmla="*/ 1817681 h 1817682"/>
                  <a:gd name="connsiteX10" fmla="*/ 372364 w 535784"/>
                  <a:gd name="connsiteY10" fmla="*/ 1661574 h 1817682"/>
                  <a:gd name="connsiteX11" fmla="*/ 267892 w 535784"/>
                  <a:gd name="connsiteY11" fmla="*/ 1599631 h 1817682"/>
                  <a:gd name="connsiteX12" fmla="*/ 163421 w 535784"/>
                  <a:gd name="connsiteY12" fmla="*/ 1661574 h 1817682"/>
                  <a:gd name="connsiteX13" fmla="*/ 163421 w 535784"/>
                  <a:gd name="connsiteY13" fmla="*/ 1817682 h 1817682"/>
                  <a:gd name="connsiteX14" fmla="*/ 119998 w 535784"/>
                  <a:gd name="connsiteY14" fmla="*/ 1788405 h 1817682"/>
                  <a:gd name="connsiteX15" fmla="*/ 58738 w 535784"/>
                  <a:gd name="connsiteY15" fmla="*/ 1640511 h 1817682"/>
                  <a:gd name="connsiteX16" fmla="*/ 119998 w 535784"/>
                  <a:gd name="connsiteY16" fmla="*/ 1492617 h 1817682"/>
                  <a:gd name="connsiteX17" fmla="*/ 180580 w 535784"/>
                  <a:gd name="connsiteY17" fmla="*/ 1451771 h 1817682"/>
                  <a:gd name="connsiteX18" fmla="*/ 180580 w 535784"/>
                  <a:gd name="connsiteY18" fmla="*/ 480678 h 1817682"/>
                  <a:gd name="connsiteX19" fmla="*/ 163616 w 535784"/>
                  <a:gd name="connsiteY19" fmla="*/ 477253 h 1817682"/>
                  <a:gd name="connsiteX20" fmla="*/ 0 w 535784"/>
                  <a:gd name="connsiteY20" fmla="*/ 230413 h 1817682"/>
                  <a:gd name="connsiteX21" fmla="*/ 118111 w 535784"/>
                  <a:gd name="connsiteY21" fmla="*/ 8273 h 1817682"/>
                  <a:gd name="connsiteX22" fmla="*/ 133351 w 535784"/>
                  <a:gd name="connsiteY22" fmla="*/ 1 h 1817682"/>
                  <a:gd name="connsiteX23" fmla="*/ 133351 w 535784"/>
                  <a:gd name="connsiteY23" fmla="*/ 207253 h 1817682"/>
                  <a:gd name="connsiteX24" fmla="*/ 267891 w 535784"/>
                  <a:gd name="connsiteY24" fmla="*/ 287025 h 1817682"/>
                  <a:gd name="connsiteX25" fmla="*/ 402432 w 535784"/>
                  <a:gd name="connsiteY25" fmla="*/ 207253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415786 w 535784"/>
                  <a:gd name="connsiteY8" fmla="*/ 1788405 h 1817682"/>
                  <a:gd name="connsiteX9" fmla="*/ 372364 w 535784"/>
                  <a:gd name="connsiteY9" fmla="*/ 1817681 h 1817682"/>
                  <a:gd name="connsiteX10" fmla="*/ 372364 w 535784"/>
                  <a:gd name="connsiteY10" fmla="*/ 1661574 h 1817682"/>
                  <a:gd name="connsiteX11" fmla="*/ 267892 w 535784"/>
                  <a:gd name="connsiteY11" fmla="*/ 1599631 h 1817682"/>
                  <a:gd name="connsiteX12" fmla="*/ 163421 w 535784"/>
                  <a:gd name="connsiteY12" fmla="*/ 1661574 h 1817682"/>
                  <a:gd name="connsiteX13" fmla="*/ 163421 w 535784"/>
                  <a:gd name="connsiteY13" fmla="*/ 1817682 h 1817682"/>
                  <a:gd name="connsiteX14" fmla="*/ 119998 w 535784"/>
                  <a:gd name="connsiteY14" fmla="*/ 1788405 h 1817682"/>
                  <a:gd name="connsiteX15" fmla="*/ 119998 w 535784"/>
                  <a:gd name="connsiteY15" fmla="*/ 1492617 h 1817682"/>
                  <a:gd name="connsiteX16" fmla="*/ 180580 w 535784"/>
                  <a:gd name="connsiteY16" fmla="*/ 1451771 h 1817682"/>
                  <a:gd name="connsiteX17" fmla="*/ 180580 w 535784"/>
                  <a:gd name="connsiteY17" fmla="*/ 480678 h 1817682"/>
                  <a:gd name="connsiteX18" fmla="*/ 163616 w 535784"/>
                  <a:gd name="connsiteY18" fmla="*/ 477253 h 1817682"/>
                  <a:gd name="connsiteX19" fmla="*/ 0 w 535784"/>
                  <a:gd name="connsiteY19" fmla="*/ 230413 h 1817682"/>
                  <a:gd name="connsiteX20" fmla="*/ 118111 w 535784"/>
                  <a:gd name="connsiteY20" fmla="*/ 8273 h 1817682"/>
                  <a:gd name="connsiteX21" fmla="*/ 133351 w 535784"/>
                  <a:gd name="connsiteY21" fmla="*/ 1 h 1817682"/>
                  <a:gd name="connsiteX22" fmla="*/ 133351 w 535784"/>
                  <a:gd name="connsiteY22" fmla="*/ 207253 h 1817682"/>
                  <a:gd name="connsiteX23" fmla="*/ 267891 w 535784"/>
                  <a:gd name="connsiteY23" fmla="*/ 287025 h 1817682"/>
                  <a:gd name="connsiteX24" fmla="*/ 402432 w 535784"/>
                  <a:gd name="connsiteY24" fmla="*/ 207253 h 1817682"/>
                  <a:gd name="connsiteX25" fmla="*/ 402432 w 535784"/>
                  <a:gd name="connsiteY25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415786 w 535784"/>
                  <a:gd name="connsiteY8" fmla="*/ 1788405 h 1817682"/>
                  <a:gd name="connsiteX9" fmla="*/ 372364 w 535784"/>
                  <a:gd name="connsiteY9" fmla="*/ 1817681 h 1817682"/>
                  <a:gd name="connsiteX10" fmla="*/ 372364 w 535784"/>
                  <a:gd name="connsiteY10" fmla="*/ 1661574 h 1817682"/>
                  <a:gd name="connsiteX11" fmla="*/ 267892 w 535784"/>
                  <a:gd name="connsiteY11" fmla="*/ 1599631 h 1817682"/>
                  <a:gd name="connsiteX12" fmla="*/ 163421 w 535784"/>
                  <a:gd name="connsiteY12" fmla="*/ 1661574 h 1817682"/>
                  <a:gd name="connsiteX13" fmla="*/ 163421 w 535784"/>
                  <a:gd name="connsiteY13" fmla="*/ 1817682 h 1817682"/>
                  <a:gd name="connsiteX14" fmla="*/ 119998 w 535784"/>
                  <a:gd name="connsiteY14" fmla="*/ 1492617 h 1817682"/>
                  <a:gd name="connsiteX15" fmla="*/ 180580 w 535784"/>
                  <a:gd name="connsiteY15" fmla="*/ 1451771 h 1817682"/>
                  <a:gd name="connsiteX16" fmla="*/ 180580 w 535784"/>
                  <a:gd name="connsiteY16" fmla="*/ 480678 h 1817682"/>
                  <a:gd name="connsiteX17" fmla="*/ 163616 w 535784"/>
                  <a:gd name="connsiteY17" fmla="*/ 477253 h 1817682"/>
                  <a:gd name="connsiteX18" fmla="*/ 0 w 535784"/>
                  <a:gd name="connsiteY18" fmla="*/ 230413 h 1817682"/>
                  <a:gd name="connsiteX19" fmla="*/ 118111 w 535784"/>
                  <a:gd name="connsiteY19" fmla="*/ 8273 h 1817682"/>
                  <a:gd name="connsiteX20" fmla="*/ 133351 w 535784"/>
                  <a:gd name="connsiteY20" fmla="*/ 1 h 1817682"/>
                  <a:gd name="connsiteX21" fmla="*/ 133351 w 535784"/>
                  <a:gd name="connsiteY21" fmla="*/ 207253 h 1817682"/>
                  <a:gd name="connsiteX22" fmla="*/ 267891 w 535784"/>
                  <a:gd name="connsiteY22" fmla="*/ 287025 h 1817682"/>
                  <a:gd name="connsiteX23" fmla="*/ 402432 w 535784"/>
                  <a:gd name="connsiteY23" fmla="*/ 207253 h 1817682"/>
                  <a:gd name="connsiteX24" fmla="*/ 402432 w 535784"/>
                  <a:gd name="connsiteY24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372364 w 535784"/>
                  <a:gd name="connsiteY8" fmla="*/ 1817681 h 1817682"/>
                  <a:gd name="connsiteX9" fmla="*/ 372364 w 535784"/>
                  <a:gd name="connsiteY9" fmla="*/ 1661574 h 1817682"/>
                  <a:gd name="connsiteX10" fmla="*/ 267892 w 535784"/>
                  <a:gd name="connsiteY10" fmla="*/ 1599631 h 1817682"/>
                  <a:gd name="connsiteX11" fmla="*/ 163421 w 535784"/>
                  <a:gd name="connsiteY11" fmla="*/ 1661574 h 1817682"/>
                  <a:gd name="connsiteX12" fmla="*/ 163421 w 535784"/>
                  <a:gd name="connsiteY12" fmla="*/ 1817682 h 1817682"/>
                  <a:gd name="connsiteX13" fmla="*/ 119998 w 535784"/>
                  <a:gd name="connsiteY13" fmla="*/ 1492617 h 1817682"/>
                  <a:gd name="connsiteX14" fmla="*/ 180580 w 535784"/>
                  <a:gd name="connsiteY14" fmla="*/ 1451771 h 1817682"/>
                  <a:gd name="connsiteX15" fmla="*/ 180580 w 535784"/>
                  <a:gd name="connsiteY15" fmla="*/ 480678 h 1817682"/>
                  <a:gd name="connsiteX16" fmla="*/ 163616 w 535784"/>
                  <a:gd name="connsiteY16" fmla="*/ 477253 h 1817682"/>
                  <a:gd name="connsiteX17" fmla="*/ 0 w 535784"/>
                  <a:gd name="connsiteY17" fmla="*/ 230413 h 1817682"/>
                  <a:gd name="connsiteX18" fmla="*/ 118111 w 535784"/>
                  <a:gd name="connsiteY18" fmla="*/ 8273 h 1817682"/>
                  <a:gd name="connsiteX19" fmla="*/ 133351 w 535784"/>
                  <a:gd name="connsiteY19" fmla="*/ 1 h 1817682"/>
                  <a:gd name="connsiteX20" fmla="*/ 133351 w 535784"/>
                  <a:gd name="connsiteY20" fmla="*/ 207253 h 1817682"/>
                  <a:gd name="connsiteX21" fmla="*/ 267891 w 535784"/>
                  <a:gd name="connsiteY21" fmla="*/ 287025 h 1817682"/>
                  <a:gd name="connsiteX22" fmla="*/ 402432 w 535784"/>
                  <a:gd name="connsiteY22" fmla="*/ 207253 h 1817682"/>
                  <a:gd name="connsiteX23" fmla="*/ 402432 w 535784"/>
                  <a:gd name="connsiteY23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372364 w 535784"/>
                  <a:gd name="connsiteY7" fmla="*/ 1817681 h 1817682"/>
                  <a:gd name="connsiteX8" fmla="*/ 372364 w 535784"/>
                  <a:gd name="connsiteY8" fmla="*/ 1661574 h 1817682"/>
                  <a:gd name="connsiteX9" fmla="*/ 267892 w 535784"/>
                  <a:gd name="connsiteY9" fmla="*/ 1599631 h 1817682"/>
                  <a:gd name="connsiteX10" fmla="*/ 163421 w 535784"/>
                  <a:gd name="connsiteY10" fmla="*/ 1661574 h 1817682"/>
                  <a:gd name="connsiteX11" fmla="*/ 163421 w 535784"/>
                  <a:gd name="connsiteY11" fmla="*/ 1817682 h 1817682"/>
                  <a:gd name="connsiteX12" fmla="*/ 119998 w 535784"/>
                  <a:gd name="connsiteY12" fmla="*/ 1492617 h 1817682"/>
                  <a:gd name="connsiteX13" fmla="*/ 180580 w 535784"/>
                  <a:gd name="connsiteY13" fmla="*/ 1451771 h 1817682"/>
                  <a:gd name="connsiteX14" fmla="*/ 180580 w 535784"/>
                  <a:gd name="connsiteY14" fmla="*/ 480678 h 1817682"/>
                  <a:gd name="connsiteX15" fmla="*/ 163616 w 535784"/>
                  <a:gd name="connsiteY15" fmla="*/ 477253 h 1817682"/>
                  <a:gd name="connsiteX16" fmla="*/ 0 w 535784"/>
                  <a:gd name="connsiteY16" fmla="*/ 230413 h 1817682"/>
                  <a:gd name="connsiteX17" fmla="*/ 118111 w 535784"/>
                  <a:gd name="connsiteY17" fmla="*/ 8273 h 1817682"/>
                  <a:gd name="connsiteX18" fmla="*/ 133351 w 535784"/>
                  <a:gd name="connsiteY18" fmla="*/ 1 h 1817682"/>
                  <a:gd name="connsiteX19" fmla="*/ 133351 w 535784"/>
                  <a:gd name="connsiteY19" fmla="*/ 207253 h 1817682"/>
                  <a:gd name="connsiteX20" fmla="*/ 267891 w 535784"/>
                  <a:gd name="connsiteY20" fmla="*/ 287025 h 1817682"/>
                  <a:gd name="connsiteX21" fmla="*/ 402432 w 535784"/>
                  <a:gd name="connsiteY21" fmla="*/ 207253 h 1817682"/>
                  <a:gd name="connsiteX22" fmla="*/ 402432 w 535784"/>
                  <a:gd name="connsiteY22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14533 w 535784"/>
                  <a:gd name="connsiteY7" fmla="*/ 1521051 h 1817682"/>
                  <a:gd name="connsiteX8" fmla="*/ 372364 w 535784"/>
                  <a:gd name="connsiteY8" fmla="*/ 1817681 h 1817682"/>
                  <a:gd name="connsiteX9" fmla="*/ 372364 w 535784"/>
                  <a:gd name="connsiteY9" fmla="*/ 1661574 h 1817682"/>
                  <a:gd name="connsiteX10" fmla="*/ 267892 w 535784"/>
                  <a:gd name="connsiteY10" fmla="*/ 1599631 h 1817682"/>
                  <a:gd name="connsiteX11" fmla="*/ 163421 w 535784"/>
                  <a:gd name="connsiteY11" fmla="*/ 1661574 h 1817682"/>
                  <a:gd name="connsiteX12" fmla="*/ 163421 w 535784"/>
                  <a:gd name="connsiteY12" fmla="*/ 1817682 h 1817682"/>
                  <a:gd name="connsiteX13" fmla="*/ 119998 w 535784"/>
                  <a:gd name="connsiteY13" fmla="*/ 1492617 h 1817682"/>
                  <a:gd name="connsiteX14" fmla="*/ 180580 w 535784"/>
                  <a:gd name="connsiteY14" fmla="*/ 1451771 h 1817682"/>
                  <a:gd name="connsiteX15" fmla="*/ 180580 w 535784"/>
                  <a:gd name="connsiteY15" fmla="*/ 480678 h 1817682"/>
                  <a:gd name="connsiteX16" fmla="*/ 163616 w 535784"/>
                  <a:gd name="connsiteY16" fmla="*/ 477253 h 1817682"/>
                  <a:gd name="connsiteX17" fmla="*/ 0 w 535784"/>
                  <a:gd name="connsiteY17" fmla="*/ 230413 h 1817682"/>
                  <a:gd name="connsiteX18" fmla="*/ 118111 w 535784"/>
                  <a:gd name="connsiteY18" fmla="*/ 8273 h 1817682"/>
                  <a:gd name="connsiteX19" fmla="*/ 133351 w 535784"/>
                  <a:gd name="connsiteY19" fmla="*/ 1 h 1817682"/>
                  <a:gd name="connsiteX20" fmla="*/ 133351 w 535784"/>
                  <a:gd name="connsiteY20" fmla="*/ 207253 h 1817682"/>
                  <a:gd name="connsiteX21" fmla="*/ 267891 w 535784"/>
                  <a:gd name="connsiteY21" fmla="*/ 287025 h 1817682"/>
                  <a:gd name="connsiteX22" fmla="*/ 402432 w 535784"/>
                  <a:gd name="connsiteY22" fmla="*/ 207253 h 1817682"/>
                  <a:gd name="connsiteX23" fmla="*/ 402432 w 535784"/>
                  <a:gd name="connsiteY23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372364 w 535784"/>
                  <a:gd name="connsiteY7" fmla="*/ 1817681 h 1817682"/>
                  <a:gd name="connsiteX8" fmla="*/ 372364 w 535784"/>
                  <a:gd name="connsiteY8" fmla="*/ 1661574 h 1817682"/>
                  <a:gd name="connsiteX9" fmla="*/ 267892 w 535784"/>
                  <a:gd name="connsiteY9" fmla="*/ 1599631 h 1817682"/>
                  <a:gd name="connsiteX10" fmla="*/ 163421 w 535784"/>
                  <a:gd name="connsiteY10" fmla="*/ 1661574 h 1817682"/>
                  <a:gd name="connsiteX11" fmla="*/ 163421 w 535784"/>
                  <a:gd name="connsiteY11" fmla="*/ 1817682 h 1817682"/>
                  <a:gd name="connsiteX12" fmla="*/ 119998 w 535784"/>
                  <a:gd name="connsiteY12" fmla="*/ 1492617 h 1817682"/>
                  <a:gd name="connsiteX13" fmla="*/ 180580 w 535784"/>
                  <a:gd name="connsiteY13" fmla="*/ 1451771 h 1817682"/>
                  <a:gd name="connsiteX14" fmla="*/ 180580 w 535784"/>
                  <a:gd name="connsiteY14" fmla="*/ 480678 h 1817682"/>
                  <a:gd name="connsiteX15" fmla="*/ 163616 w 535784"/>
                  <a:gd name="connsiteY15" fmla="*/ 477253 h 1817682"/>
                  <a:gd name="connsiteX16" fmla="*/ 0 w 535784"/>
                  <a:gd name="connsiteY16" fmla="*/ 230413 h 1817682"/>
                  <a:gd name="connsiteX17" fmla="*/ 118111 w 535784"/>
                  <a:gd name="connsiteY17" fmla="*/ 8273 h 1817682"/>
                  <a:gd name="connsiteX18" fmla="*/ 133351 w 535784"/>
                  <a:gd name="connsiteY18" fmla="*/ 1 h 1817682"/>
                  <a:gd name="connsiteX19" fmla="*/ 133351 w 535784"/>
                  <a:gd name="connsiteY19" fmla="*/ 207253 h 1817682"/>
                  <a:gd name="connsiteX20" fmla="*/ 267891 w 535784"/>
                  <a:gd name="connsiteY20" fmla="*/ 287025 h 1817682"/>
                  <a:gd name="connsiteX21" fmla="*/ 402432 w 535784"/>
                  <a:gd name="connsiteY21" fmla="*/ 207253 h 1817682"/>
                  <a:gd name="connsiteX22" fmla="*/ 402432 w 535784"/>
                  <a:gd name="connsiteY22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19998 w 535784"/>
                  <a:gd name="connsiteY11" fmla="*/ 1492617 h 1817682"/>
                  <a:gd name="connsiteX12" fmla="*/ 180580 w 535784"/>
                  <a:gd name="connsiteY12" fmla="*/ 1451771 h 1817682"/>
                  <a:gd name="connsiteX13" fmla="*/ 180580 w 535784"/>
                  <a:gd name="connsiteY13" fmla="*/ 480678 h 1817682"/>
                  <a:gd name="connsiteX14" fmla="*/ 163616 w 535784"/>
                  <a:gd name="connsiteY14" fmla="*/ 477253 h 1817682"/>
                  <a:gd name="connsiteX15" fmla="*/ 0 w 535784"/>
                  <a:gd name="connsiteY15" fmla="*/ 230413 h 1817682"/>
                  <a:gd name="connsiteX16" fmla="*/ 118111 w 535784"/>
                  <a:gd name="connsiteY16" fmla="*/ 8273 h 1817682"/>
                  <a:gd name="connsiteX17" fmla="*/ 133351 w 535784"/>
                  <a:gd name="connsiteY17" fmla="*/ 1 h 1817682"/>
                  <a:gd name="connsiteX18" fmla="*/ 133351 w 535784"/>
                  <a:gd name="connsiteY18" fmla="*/ 207253 h 1817682"/>
                  <a:gd name="connsiteX19" fmla="*/ 267891 w 535784"/>
                  <a:gd name="connsiteY19" fmla="*/ 287025 h 1817682"/>
                  <a:gd name="connsiteX20" fmla="*/ 402432 w 535784"/>
                  <a:gd name="connsiteY20" fmla="*/ 207253 h 1817682"/>
                  <a:gd name="connsiteX21" fmla="*/ 402432 w 535784"/>
                  <a:gd name="connsiteY21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7010"/>
                  <a:gd name="connsiteY0" fmla="*/ 0 h 1817682"/>
                  <a:gd name="connsiteX1" fmla="*/ 417673 w 537010"/>
                  <a:gd name="connsiteY1" fmla="*/ 8273 h 1817682"/>
                  <a:gd name="connsiteX2" fmla="*/ 535784 w 537010"/>
                  <a:gd name="connsiteY2" fmla="*/ 230413 h 1817682"/>
                  <a:gd name="connsiteX3" fmla="*/ 355205 w 537010"/>
                  <a:gd name="connsiteY3" fmla="*/ 480677 h 1817682"/>
                  <a:gd name="connsiteX4" fmla="*/ 355205 w 537010"/>
                  <a:gd name="connsiteY4" fmla="*/ 1451772 h 1817682"/>
                  <a:gd name="connsiteX5" fmla="*/ 372364 w 537010"/>
                  <a:gd name="connsiteY5" fmla="*/ 1817681 h 1817682"/>
                  <a:gd name="connsiteX6" fmla="*/ 372364 w 537010"/>
                  <a:gd name="connsiteY6" fmla="*/ 1661574 h 1817682"/>
                  <a:gd name="connsiteX7" fmla="*/ 267892 w 537010"/>
                  <a:gd name="connsiteY7" fmla="*/ 1599631 h 1817682"/>
                  <a:gd name="connsiteX8" fmla="*/ 163421 w 537010"/>
                  <a:gd name="connsiteY8" fmla="*/ 1661574 h 1817682"/>
                  <a:gd name="connsiteX9" fmla="*/ 163421 w 537010"/>
                  <a:gd name="connsiteY9" fmla="*/ 1817682 h 1817682"/>
                  <a:gd name="connsiteX10" fmla="*/ 180580 w 537010"/>
                  <a:gd name="connsiteY10" fmla="*/ 1451771 h 1817682"/>
                  <a:gd name="connsiteX11" fmla="*/ 180580 w 537010"/>
                  <a:gd name="connsiteY11" fmla="*/ 480678 h 1817682"/>
                  <a:gd name="connsiteX12" fmla="*/ 163616 w 537010"/>
                  <a:gd name="connsiteY12" fmla="*/ 477253 h 1817682"/>
                  <a:gd name="connsiteX13" fmla="*/ 0 w 537010"/>
                  <a:gd name="connsiteY13" fmla="*/ 230413 h 1817682"/>
                  <a:gd name="connsiteX14" fmla="*/ 118111 w 537010"/>
                  <a:gd name="connsiteY14" fmla="*/ 8273 h 1817682"/>
                  <a:gd name="connsiteX15" fmla="*/ 133351 w 537010"/>
                  <a:gd name="connsiteY15" fmla="*/ 1 h 1817682"/>
                  <a:gd name="connsiteX16" fmla="*/ 133351 w 537010"/>
                  <a:gd name="connsiteY16" fmla="*/ 207253 h 1817682"/>
                  <a:gd name="connsiteX17" fmla="*/ 267891 w 537010"/>
                  <a:gd name="connsiteY17" fmla="*/ 287025 h 1817682"/>
                  <a:gd name="connsiteX18" fmla="*/ 402432 w 537010"/>
                  <a:gd name="connsiteY18" fmla="*/ 207253 h 1817682"/>
                  <a:gd name="connsiteX19" fmla="*/ 402432 w 537010"/>
                  <a:gd name="connsiteY19" fmla="*/ 0 h 1817682"/>
                  <a:gd name="connsiteX0" fmla="*/ 402432 w 537010"/>
                  <a:gd name="connsiteY0" fmla="*/ 0 h 1817682"/>
                  <a:gd name="connsiteX1" fmla="*/ 417673 w 537010"/>
                  <a:gd name="connsiteY1" fmla="*/ 8273 h 1817682"/>
                  <a:gd name="connsiteX2" fmla="*/ 535784 w 537010"/>
                  <a:gd name="connsiteY2" fmla="*/ 230413 h 1817682"/>
                  <a:gd name="connsiteX3" fmla="*/ 355205 w 537010"/>
                  <a:gd name="connsiteY3" fmla="*/ 480677 h 1817682"/>
                  <a:gd name="connsiteX4" fmla="*/ 355205 w 537010"/>
                  <a:gd name="connsiteY4" fmla="*/ 1451772 h 1817682"/>
                  <a:gd name="connsiteX5" fmla="*/ 372364 w 537010"/>
                  <a:gd name="connsiteY5" fmla="*/ 1817681 h 1817682"/>
                  <a:gd name="connsiteX6" fmla="*/ 372364 w 537010"/>
                  <a:gd name="connsiteY6" fmla="*/ 1661574 h 1817682"/>
                  <a:gd name="connsiteX7" fmla="*/ 267892 w 537010"/>
                  <a:gd name="connsiteY7" fmla="*/ 1599631 h 1817682"/>
                  <a:gd name="connsiteX8" fmla="*/ 163421 w 537010"/>
                  <a:gd name="connsiteY8" fmla="*/ 1661574 h 1817682"/>
                  <a:gd name="connsiteX9" fmla="*/ 163421 w 537010"/>
                  <a:gd name="connsiteY9" fmla="*/ 1817682 h 1817682"/>
                  <a:gd name="connsiteX10" fmla="*/ 180580 w 537010"/>
                  <a:gd name="connsiteY10" fmla="*/ 1451771 h 1817682"/>
                  <a:gd name="connsiteX11" fmla="*/ 180580 w 537010"/>
                  <a:gd name="connsiteY11" fmla="*/ 480678 h 1817682"/>
                  <a:gd name="connsiteX12" fmla="*/ 0 w 537010"/>
                  <a:gd name="connsiteY12" fmla="*/ 230413 h 1817682"/>
                  <a:gd name="connsiteX13" fmla="*/ 118111 w 537010"/>
                  <a:gd name="connsiteY13" fmla="*/ 8273 h 1817682"/>
                  <a:gd name="connsiteX14" fmla="*/ 133351 w 537010"/>
                  <a:gd name="connsiteY14" fmla="*/ 1 h 1817682"/>
                  <a:gd name="connsiteX15" fmla="*/ 133351 w 537010"/>
                  <a:gd name="connsiteY15" fmla="*/ 207253 h 1817682"/>
                  <a:gd name="connsiteX16" fmla="*/ 267891 w 537010"/>
                  <a:gd name="connsiteY16" fmla="*/ 287025 h 1817682"/>
                  <a:gd name="connsiteX17" fmla="*/ 402432 w 537010"/>
                  <a:gd name="connsiteY17" fmla="*/ 207253 h 1817682"/>
                  <a:gd name="connsiteX18" fmla="*/ 402432 w 537010"/>
                  <a:gd name="connsiteY18" fmla="*/ 0 h 1817682"/>
                  <a:gd name="connsiteX0" fmla="*/ 339432 w 474010"/>
                  <a:gd name="connsiteY0" fmla="*/ 0 h 1817682"/>
                  <a:gd name="connsiteX1" fmla="*/ 354673 w 474010"/>
                  <a:gd name="connsiteY1" fmla="*/ 8273 h 1817682"/>
                  <a:gd name="connsiteX2" fmla="*/ 472784 w 474010"/>
                  <a:gd name="connsiteY2" fmla="*/ 230413 h 1817682"/>
                  <a:gd name="connsiteX3" fmla="*/ 292205 w 474010"/>
                  <a:gd name="connsiteY3" fmla="*/ 480677 h 1817682"/>
                  <a:gd name="connsiteX4" fmla="*/ 292205 w 474010"/>
                  <a:gd name="connsiteY4" fmla="*/ 1451772 h 1817682"/>
                  <a:gd name="connsiteX5" fmla="*/ 309364 w 474010"/>
                  <a:gd name="connsiteY5" fmla="*/ 1817681 h 1817682"/>
                  <a:gd name="connsiteX6" fmla="*/ 309364 w 474010"/>
                  <a:gd name="connsiteY6" fmla="*/ 1661574 h 1817682"/>
                  <a:gd name="connsiteX7" fmla="*/ 204892 w 474010"/>
                  <a:gd name="connsiteY7" fmla="*/ 1599631 h 1817682"/>
                  <a:gd name="connsiteX8" fmla="*/ 100421 w 474010"/>
                  <a:gd name="connsiteY8" fmla="*/ 1661574 h 1817682"/>
                  <a:gd name="connsiteX9" fmla="*/ 100421 w 474010"/>
                  <a:gd name="connsiteY9" fmla="*/ 1817682 h 1817682"/>
                  <a:gd name="connsiteX10" fmla="*/ 117580 w 474010"/>
                  <a:gd name="connsiteY10" fmla="*/ 1451771 h 1817682"/>
                  <a:gd name="connsiteX11" fmla="*/ 117580 w 474010"/>
                  <a:gd name="connsiteY11" fmla="*/ 480678 h 1817682"/>
                  <a:gd name="connsiteX12" fmla="*/ 55111 w 474010"/>
                  <a:gd name="connsiteY12" fmla="*/ 8273 h 1817682"/>
                  <a:gd name="connsiteX13" fmla="*/ 70351 w 474010"/>
                  <a:gd name="connsiteY13" fmla="*/ 1 h 1817682"/>
                  <a:gd name="connsiteX14" fmla="*/ 70351 w 474010"/>
                  <a:gd name="connsiteY14" fmla="*/ 207253 h 1817682"/>
                  <a:gd name="connsiteX15" fmla="*/ 204891 w 474010"/>
                  <a:gd name="connsiteY15" fmla="*/ 287025 h 1817682"/>
                  <a:gd name="connsiteX16" fmla="*/ 339432 w 474010"/>
                  <a:gd name="connsiteY16" fmla="*/ 207253 h 1817682"/>
                  <a:gd name="connsiteX17" fmla="*/ 339432 w 474010"/>
                  <a:gd name="connsiteY17" fmla="*/ 0 h 1817682"/>
                  <a:gd name="connsiteX0" fmla="*/ 339432 w 474010"/>
                  <a:gd name="connsiteY0" fmla="*/ 0 h 1817682"/>
                  <a:gd name="connsiteX1" fmla="*/ 354673 w 474010"/>
                  <a:gd name="connsiteY1" fmla="*/ 8273 h 1817682"/>
                  <a:gd name="connsiteX2" fmla="*/ 472784 w 474010"/>
                  <a:gd name="connsiteY2" fmla="*/ 230413 h 1817682"/>
                  <a:gd name="connsiteX3" fmla="*/ 292205 w 474010"/>
                  <a:gd name="connsiteY3" fmla="*/ 480677 h 1817682"/>
                  <a:gd name="connsiteX4" fmla="*/ 292205 w 474010"/>
                  <a:gd name="connsiteY4" fmla="*/ 1451772 h 1817682"/>
                  <a:gd name="connsiteX5" fmla="*/ 309364 w 474010"/>
                  <a:gd name="connsiteY5" fmla="*/ 1817681 h 1817682"/>
                  <a:gd name="connsiteX6" fmla="*/ 309364 w 474010"/>
                  <a:gd name="connsiteY6" fmla="*/ 1661574 h 1817682"/>
                  <a:gd name="connsiteX7" fmla="*/ 204892 w 474010"/>
                  <a:gd name="connsiteY7" fmla="*/ 1599631 h 1817682"/>
                  <a:gd name="connsiteX8" fmla="*/ 100421 w 474010"/>
                  <a:gd name="connsiteY8" fmla="*/ 1661574 h 1817682"/>
                  <a:gd name="connsiteX9" fmla="*/ 100421 w 474010"/>
                  <a:gd name="connsiteY9" fmla="*/ 1817682 h 1817682"/>
                  <a:gd name="connsiteX10" fmla="*/ 117580 w 474010"/>
                  <a:gd name="connsiteY10" fmla="*/ 1451771 h 1817682"/>
                  <a:gd name="connsiteX11" fmla="*/ 117580 w 474010"/>
                  <a:gd name="connsiteY11" fmla="*/ 480678 h 1817682"/>
                  <a:gd name="connsiteX12" fmla="*/ 70351 w 474010"/>
                  <a:gd name="connsiteY12" fmla="*/ 1 h 1817682"/>
                  <a:gd name="connsiteX13" fmla="*/ 70351 w 474010"/>
                  <a:gd name="connsiteY13" fmla="*/ 207253 h 1817682"/>
                  <a:gd name="connsiteX14" fmla="*/ 204891 w 474010"/>
                  <a:gd name="connsiteY14" fmla="*/ 287025 h 1817682"/>
                  <a:gd name="connsiteX15" fmla="*/ 339432 w 474010"/>
                  <a:gd name="connsiteY15" fmla="*/ 207253 h 1817682"/>
                  <a:gd name="connsiteX16" fmla="*/ 339432 w 474010"/>
                  <a:gd name="connsiteY16" fmla="*/ 0 h 1817682"/>
                  <a:gd name="connsiteX0" fmla="*/ 339432 w 472784"/>
                  <a:gd name="connsiteY0" fmla="*/ 0 h 1817682"/>
                  <a:gd name="connsiteX1" fmla="*/ 472784 w 472784"/>
                  <a:gd name="connsiteY1" fmla="*/ 230413 h 1817682"/>
                  <a:gd name="connsiteX2" fmla="*/ 292205 w 472784"/>
                  <a:gd name="connsiteY2" fmla="*/ 480677 h 1817682"/>
                  <a:gd name="connsiteX3" fmla="*/ 292205 w 472784"/>
                  <a:gd name="connsiteY3" fmla="*/ 1451772 h 1817682"/>
                  <a:gd name="connsiteX4" fmla="*/ 309364 w 472784"/>
                  <a:gd name="connsiteY4" fmla="*/ 1817681 h 1817682"/>
                  <a:gd name="connsiteX5" fmla="*/ 309364 w 472784"/>
                  <a:gd name="connsiteY5" fmla="*/ 1661574 h 1817682"/>
                  <a:gd name="connsiteX6" fmla="*/ 204892 w 472784"/>
                  <a:gd name="connsiteY6" fmla="*/ 1599631 h 1817682"/>
                  <a:gd name="connsiteX7" fmla="*/ 100421 w 472784"/>
                  <a:gd name="connsiteY7" fmla="*/ 1661574 h 1817682"/>
                  <a:gd name="connsiteX8" fmla="*/ 100421 w 472784"/>
                  <a:gd name="connsiteY8" fmla="*/ 1817682 h 1817682"/>
                  <a:gd name="connsiteX9" fmla="*/ 117580 w 472784"/>
                  <a:gd name="connsiteY9" fmla="*/ 1451771 h 1817682"/>
                  <a:gd name="connsiteX10" fmla="*/ 117580 w 472784"/>
                  <a:gd name="connsiteY10" fmla="*/ 480678 h 1817682"/>
                  <a:gd name="connsiteX11" fmla="*/ 70351 w 472784"/>
                  <a:gd name="connsiteY11" fmla="*/ 1 h 1817682"/>
                  <a:gd name="connsiteX12" fmla="*/ 70351 w 472784"/>
                  <a:gd name="connsiteY12" fmla="*/ 207253 h 1817682"/>
                  <a:gd name="connsiteX13" fmla="*/ 204891 w 472784"/>
                  <a:gd name="connsiteY13" fmla="*/ 287025 h 1817682"/>
                  <a:gd name="connsiteX14" fmla="*/ 339432 w 472784"/>
                  <a:gd name="connsiteY14" fmla="*/ 207253 h 1817682"/>
                  <a:gd name="connsiteX15" fmla="*/ 339432 w 472784"/>
                  <a:gd name="connsiteY15" fmla="*/ 0 h 1817682"/>
                  <a:gd name="connsiteX0" fmla="*/ 339432 w 411585"/>
                  <a:gd name="connsiteY0" fmla="*/ 0 h 1817682"/>
                  <a:gd name="connsiteX1" fmla="*/ 292205 w 411585"/>
                  <a:gd name="connsiteY1" fmla="*/ 480677 h 1817682"/>
                  <a:gd name="connsiteX2" fmla="*/ 292205 w 411585"/>
                  <a:gd name="connsiteY2" fmla="*/ 1451772 h 1817682"/>
                  <a:gd name="connsiteX3" fmla="*/ 309364 w 411585"/>
                  <a:gd name="connsiteY3" fmla="*/ 1817681 h 1817682"/>
                  <a:gd name="connsiteX4" fmla="*/ 309364 w 411585"/>
                  <a:gd name="connsiteY4" fmla="*/ 1661574 h 1817682"/>
                  <a:gd name="connsiteX5" fmla="*/ 204892 w 411585"/>
                  <a:gd name="connsiteY5" fmla="*/ 1599631 h 1817682"/>
                  <a:gd name="connsiteX6" fmla="*/ 100421 w 411585"/>
                  <a:gd name="connsiteY6" fmla="*/ 1661574 h 1817682"/>
                  <a:gd name="connsiteX7" fmla="*/ 100421 w 411585"/>
                  <a:gd name="connsiteY7" fmla="*/ 1817682 h 1817682"/>
                  <a:gd name="connsiteX8" fmla="*/ 117580 w 411585"/>
                  <a:gd name="connsiteY8" fmla="*/ 1451771 h 1817682"/>
                  <a:gd name="connsiteX9" fmla="*/ 117580 w 411585"/>
                  <a:gd name="connsiteY9" fmla="*/ 480678 h 1817682"/>
                  <a:gd name="connsiteX10" fmla="*/ 70351 w 411585"/>
                  <a:gd name="connsiteY10" fmla="*/ 1 h 1817682"/>
                  <a:gd name="connsiteX11" fmla="*/ 70351 w 411585"/>
                  <a:gd name="connsiteY11" fmla="*/ 207253 h 1817682"/>
                  <a:gd name="connsiteX12" fmla="*/ 204891 w 411585"/>
                  <a:gd name="connsiteY12" fmla="*/ 287025 h 1817682"/>
                  <a:gd name="connsiteX13" fmla="*/ 339432 w 411585"/>
                  <a:gd name="connsiteY13" fmla="*/ 207253 h 1817682"/>
                  <a:gd name="connsiteX14" fmla="*/ 339432 w 411585"/>
                  <a:gd name="connsiteY14" fmla="*/ 0 h 1817682"/>
                  <a:gd name="connsiteX0" fmla="*/ 339432 w 433433"/>
                  <a:gd name="connsiteY0" fmla="*/ 0 h 1817682"/>
                  <a:gd name="connsiteX1" fmla="*/ 292205 w 433433"/>
                  <a:gd name="connsiteY1" fmla="*/ 480677 h 1817682"/>
                  <a:gd name="connsiteX2" fmla="*/ 292205 w 433433"/>
                  <a:gd name="connsiteY2" fmla="*/ 1451772 h 1817682"/>
                  <a:gd name="connsiteX3" fmla="*/ 309364 w 433433"/>
                  <a:gd name="connsiteY3" fmla="*/ 1817681 h 1817682"/>
                  <a:gd name="connsiteX4" fmla="*/ 309364 w 433433"/>
                  <a:gd name="connsiteY4" fmla="*/ 1661574 h 1817682"/>
                  <a:gd name="connsiteX5" fmla="*/ 204892 w 433433"/>
                  <a:gd name="connsiteY5" fmla="*/ 1599631 h 1817682"/>
                  <a:gd name="connsiteX6" fmla="*/ 100421 w 433433"/>
                  <a:gd name="connsiteY6" fmla="*/ 1661574 h 1817682"/>
                  <a:gd name="connsiteX7" fmla="*/ 100421 w 433433"/>
                  <a:gd name="connsiteY7" fmla="*/ 1817682 h 1817682"/>
                  <a:gd name="connsiteX8" fmla="*/ 117580 w 433433"/>
                  <a:gd name="connsiteY8" fmla="*/ 1451771 h 1817682"/>
                  <a:gd name="connsiteX9" fmla="*/ 117580 w 433433"/>
                  <a:gd name="connsiteY9" fmla="*/ 480678 h 1817682"/>
                  <a:gd name="connsiteX10" fmla="*/ 70351 w 433433"/>
                  <a:gd name="connsiteY10" fmla="*/ 1 h 1817682"/>
                  <a:gd name="connsiteX11" fmla="*/ 70351 w 433433"/>
                  <a:gd name="connsiteY11" fmla="*/ 207253 h 1817682"/>
                  <a:gd name="connsiteX12" fmla="*/ 204891 w 433433"/>
                  <a:gd name="connsiteY12" fmla="*/ 287025 h 1817682"/>
                  <a:gd name="connsiteX13" fmla="*/ 339432 w 433433"/>
                  <a:gd name="connsiteY13" fmla="*/ 207253 h 1817682"/>
                  <a:gd name="connsiteX14" fmla="*/ 339432 w 433433"/>
                  <a:gd name="connsiteY14" fmla="*/ 0 h 1817682"/>
                  <a:gd name="connsiteX0" fmla="*/ 360978 w 454979"/>
                  <a:gd name="connsiteY0" fmla="*/ 0 h 1817682"/>
                  <a:gd name="connsiteX1" fmla="*/ 313751 w 454979"/>
                  <a:gd name="connsiteY1" fmla="*/ 480677 h 1817682"/>
                  <a:gd name="connsiteX2" fmla="*/ 313751 w 454979"/>
                  <a:gd name="connsiteY2" fmla="*/ 1451772 h 1817682"/>
                  <a:gd name="connsiteX3" fmla="*/ 330910 w 454979"/>
                  <a:gd name="connsiteY3" fmla="*/ 1817681 h 1817682"/>
                  <a:gd name="connsiteX4" fmla="*/ 330910 w 454979"/>
                  <a:gd name="connsiteY4" fmla="*/ 1661574 h 1817682"/>
                  <a:gd name="connsiteX5" fmla="*/ 226438 w 454979"/>
                  <a:gd name="connsiteY5" fmla="*/ 1599631 h 1817682"/>
                  <a:gd name="connsiteX6" fmla="*/ 121967 w 454979"/>
                  <a:gd name="connsiteY6" fmla="*/ 1661574 h 1817682"/>
                  <a:gd name="connsiteX7" fmla="*/ 121967 w 454979"/>
                  <a:gd name="connsiteY7" fmla="*/ 1817682 h 1817682"/>
                  <a:gd name="connsiteX8" fmla="*/ 139126 w 454979"/>
                  <a:gd name="connsiteY8" fmla="*/ 1451771 h 1817682"/>
                  <a:gd name="connsiteX9" fmla="*/ 139126 w 454979"/>
                  <a:gd name="connsiteY9" fmla="*/ 480678 h 1817682"/>
                  <a:gd name="connsiteX10" fmla="*/ 91897 w 454979"/>
                  <a:gd name="connsiteY10" fmla="*/ 1 h 1817682"/>
                  <a:gd name="connsiteX11" fmla="*/ 91897 w 454979"/>
                  <a:gd name="connsiteY11" fmla="*/ 207253 h 1817682"/>
                  <a:gd name="connsiteX12" fmla="*/ 226437 w 454979"/>
                  <a:gd name="connsiteY12" fmla="*/ 287025 h 1817682"/>
                  <a:gd name="connsiteX13" fmla="*/ 360978 w 454979"/>
                  <a:gd name="connsiteY13" fmla="*/ 207253 h 1817682"/>
                  <a:gd name="connsiteX14" fmla="*/ 360978 w 454979"/>
                  <a:gd name="connsiteY14" fmla="*/ 0 h 1817682"/>
                  <a:gd name="connsiteX0" fmla="*/ 402349 w 496350"/>
                  <a:gd name="connsiteY0" fmla="*/ 0 h 1817682"/>
                  <a:gd name="connsiteX1" fmla="*/ 355122 w 496350"/>
                  <a:gd name="connsiteY1" fmla="*/ 480677 h 1817682"/>
                  <a:gd name="connsiteX2" fmla="*/ 355122 w 496350"/>
                  <a:gd name="connsiteY2" fmla="*/ 1451772 h 1817682"/>
                  <a:gd name="connsiteX3" fmla="*/ 372281 w 496350"/>
                  <a:gd name="connsiteY3" fmla="*/ 1817681 h 1817682"/>
                  <a:gd name="connsiteX4" fmla="*/ 372281 w 496350"/>
                  <a:gd name="connsiteY4" fmla="*/ 1661574 h 1817682"/>
                  <a:gd name="connsiteX5" fmla="*/ 267809 w 496350"/>
                  <a:gd name="connsiteY5" fmla="*/ 1599631 h 1817682"/>
                  <a:gd name="connsiteX6" fmla="*/ 163338 w 496350"/>
                  <a:gd name="connsiteY6" fmla="*/ 1661574 h 1817682"/>
                  <a:gd name="connsiteX7" fmla="*/ 163338 w 496350"/>
                  <a:gd name="connsiteY7" fmla="*/ 1817682 h 1817682"/>
                  <a:gd name="connsiteX8" fmla="*/ 180497 w 496350"/>
                  <a:gd name="connsiteY8" fmla="*/ 1451771 h 1817682"/>
                  <a:gd name="connsiteX9" fmla="*/ 180497 w 496350"/>
                  <a:gd name="connsiteY9" fmla="*/ 480678 h 1817682"/>
                  <a:gd name="connsiteX10" fmla="*/ 133268 w 496350"/>
                  <a:gd name="connsiteY10" fmla="*/ 1 h 1817682"/>
                  <a:gd name="connsiteX11" fmla="*/ 133268 w 496350"/>
                  <a:gd name="connsiteY11" fmla="*/ 207253 h 1817682"/>
                  <a:gd name="connsiteX12" fmla="*/ 267808 w 496350"/>
                  <a:gd name="connsiteY12" fmla="*/ 287025 h 1817682"/>
                  <a:gd name="connsiteX13" fmla="*/ 402349 w 496350"/>
                  <a:gd name="connsiteY13" fmla="*/ 207253 h 1817682"/>
                  <a:gd name="connsiteX14" fmla="*/ 402349 w 496350"/>
                  <a:gd name="connsiteY14" fmla="*/ 0 h 1817682"/>
                  <a:gd name="connsiteX0" fmla="*/ 402349 w 533348"/>
                  <a:gd name="connsiteY0" fmla="*/ 0 h 1817682"/>
                  <a:gd name="connsiteX1" fmla="*/ 355122 w 533348"/>
                  <a:gd name="connsiteY1" fmla="*/ 480677 h 1817682"/>
                  <a:gd name="connsiteX2" fmla="*/ 355122 w 533348"/>
                  <a:gd name="connsiteY2" fmla="*/ 1451772 h 1817682"/>
                  <a:gd name="connsiteX3" fmla="*/ 372281 w 533348"/>
                  <a:gd name="connsiteY3" fmla="*/ 1817681 h 1817682"/>
                  <a:gd name="connsiteX4" fmla="*/ 372281 w 533348"/>
                  <a:gd name="connsiteY4" fmla="*/ 1661574 h 1817682"/>
                  <a:gd name="connsiteX5" fmla="*/ 267809 w 533348"/>
                  <a:gd name="connsiteY5" fmla="*/ 1599631 h 1817682"/>
                  <a:gd name="connsiteX6" fmla="*/ 163338 w 533348"/>
                  <a:gd name="connsiteY6" fmla="*/ 1661574 h 1817682"/>
                  <a:gd name="connsiteX7" fmla="*/ 163338 w 533348"/>
                  <a:gd name="connsiteY7" fmla="*/ 1817682 h 1817682"/>
                  <a:gd name="connsiteX8" fmla="*/ 180497 w 533348"/>
                  <a:gd name="connsiteY8" fmla="*/ 1451771 h 1817682"/>
                  <a:gd name="connsiteX9" fmla="*/ 180497 w 533348"/>
                  <a:gd name="connsiteY9" fmla="*/ 480678 h 1817682"/>
                  <a:gd name="connsiteX10" fmla="*/ 133268 w 533348"/>
                  <a:gd name="connsiteY10" fmla="*/ 1 h 1817682"/>
                  <a:gd name="connsiteX11" fmla="*/ 133268 w 533348"/>
                  <a:gd name="connsiteY11" fmla="*/ 207253 h 1817682"/>
                  <a:gd name="connsiteX12" fmla="*/ 267808 w 533348"/>
                  <a:gd name="connsiteY12" fmla="*/ 287025 h 1817682"/>
                  <a:gd name="connsiteX13" fmla="*/ 402349 w 533348"/>
                  <a:gd name="connsiteY13" fmla="*/ 207253 h 1817682"/>
                  <a:gd name="connsiteX14" fmla="*/ 402349 w 533348"/>
                  <a:gd name="connsiteY14" fmla="*/ 0 h 1817682"/>
                  <a:gd name="connsiteX0" fmla="*/ 402349 w 528249"/>
                  <a:gd name="connsiteY0" fmla="*/ 0 h 1817682"/>
                  <a:gd name="connsiteX1" fmla="*/ 355122 w 528249"/>
                  <a:gd name="connsiteY1" fmla="*/ 480677 h 1817682"/>
                  <a:gd name="connsiteX2" fmla="*/ 355122 w 528249"/>
                  <a:gd name="connsiteY2" fmla="*/ 1451772 h 1817682"/>
                  <a:gd name="connsiteX3" fmla="*/ 372281 w 528249"/>
                  <a:gd name="connsiteY3" fmla="*/ 1817681 h 1817682"/>
                  <a:gd name="connsiteX4" fmla="*/ 372281 w 528249"/>
                  <a:gd name="connsiteY4" fmla="*/ 1661574 h 1817682"/>
                  <a:gd name="connsiteX5" fmla="*/ 267809 w 528249"/>
                  <a:gd name="connsiteY5" fmla="*/ 1599631 h 1817682"/>
                  <a:gd name="connsiteX6" fmla="*/ 163338 w 528249"/>
                  <a:gd name="connsiteY6" fmla="*/ 1661574 h 1817682"/>
                  <a:gd name="connsiteX7" fmla="*/ 163338 w 528249"/>
                  <a:gd name="connsiteY7" fmla="*/ 1817682 h 1817682"/>
                  <a:gd name="connsiteX8" fmla="*/ 180497 w 528249"/>
                  <a:gd name="connsiteY8" fmla="*/ 1451771 h 1817682"/>
                  <a:gd name="connsiteX9" fmla="*/ 180497 w 528249"/>
                  <a:gd name="connsiteY9" fmla="*/ 480678 h 1817682"/>
                  <a:gd name="connsiteX10" fmla="*/ 133268 w 528249"/>
                  <a:gd name="connsiteY10" fmla="*/ 1 h 1817682"/>
                  <a:gd name="connsiteX11" fmla="*/ 133268 w 528249"/>
                  <a:gd name="connsiteY11" fmla="*/ 207253 h 1817682"/>
                  <a:gd name="connsiteX12" fmla="*/ 267808 w 528249"/>
                  <a:gd name="connsiteY12" fmla="*/ 287025 h 1817682"/>
                  <a:gd name="connsiteX13" fmla="*/ 402349 w 528249"/>
                  <a:gd name="connsiteY13" fmla="*/ 207253 h 1817682"/>
                  <a:gd name="connsiteX14" fmla="*/ 402349 w 528249"/>
                  <a:gd name="connsiteY14" fmla="*/ 0 h 1817682"/>
                  <a:gd name="connsiteX0" fmla="*/ 402349 w 540130"/>
                  <a:gd name="connsiteY0" fmla="*/ 0 h 1817682"/>
                  <a:gd name="connsiteX1" fmla="*/ 355122 w 540130"/>
                  <a:gd name="connsiteY1" fmla="*/ 480677 h 1817682"/>
                  <a:gd name="connsiteX2" fmla="*/ 355122 w 540130"/>
                  <a:gd name="connsiteY2" fmla="*/ 1451772 h 1817682"/>
                  <a:gd name="connsiteX3" fmla="*/ 372281 w 540130"/>
                  <a:gd name="connsiteY3" fmla="*/ 1817681 h 1817682"/>
                  <a:gd name="connsiteX4" fmla="*/ 372281 w 540130"/>
                  <a:gd name="connsiteY4" fmla="*/ 1661574 h 1817682"/>
                  <a:gd name="connsiteX5" fmla="*/ 267809 w 540130"/>
                  <a:gd name="connsiteY5" fmla="*/ 1599631 h 1817682"/>
                  <a:gd name="connsiteX6" fmla="*/ 163338 w 540130"/>
                  <a:gd name="connsiteY6" fmla="*/ 1661574 h 1817682"/>
                  <a:gd name="connsiteX7" fmla="*/ 163338 w 540130"/>
                  <a:gd name="connsiteY7" fmla="*/ 1817682 h 1817682"/>
                  <a:gd name="connsiteX8" fmla="*/ 180497 w 540130"/>
                  <a:gd name="connsiteY8" fmla="*/ 1451771 h 1817682"/>
                  <a:gd name="connsiteX9" fmla="*/ 180497 w 540130"/>
                  <a:gd name="connsiteY9" fmla="*/ 480678 h 1817682"/>
                  <a:gd name="connsiteX10" fmla="*/ 133268 w 540130"/>
                  <a:gd name="connsiteY10" fmla="*/ 1 h 1817682"/>
                  <a:gd name="connsiteX11" fmla="*/ 133268 w 540130"/>
                  <a:gd name="connsiteY11" fmla="*/ 207253 h 1817682"/>
                  <a:gd name="connsiteX12" fmla="*/ 267808 w 540130"/>
                  <a:gd name="connsiteY12" fmla="*/ 287025 h 1817682"/>
                  <a:gd name="connsiteX13" fmla="*/ 402349 w 540130"/>
                  <a:gd name="connsiteY13" fmla="*/ 207253 h 1817682"/>
                  <a:gd name="connsiteX14" fmla="*/ 402349 w 540130"/>
                  <a:gd name="connsiteY14" fmla="*/ 0 h 1817682"/>
                  <a:gd name="connsiteX0" fmla="*/ 402349 w 533250"/>
                  <a:gd name="connsiteY0" fmla="*/ 0 h 1817682"/>
                  <a:gd name="connsiteX1" fmla="*/ 355122 w 533250"/>
                  <a:gd name="connsiteY1" fmla="*/ 480677 h 1817682"/>
                  <a:gd name="connsiteX2" fmla="*/ 355122 w 533250"/>
                  <a:gd name="connsiteY2" fmla="*/ 1451772 h 1817682"/>
                  <a:gd name="connsiteX3" fmla="*/ 372281 w 533250"/>
                  <a:gd name="connsiteY3" fmla="*/ 1817681 h 1817682"/>
                  <a:gd name="connsiteX4" fmla="*/ 372281 w 533250"/>
                  <a:gd name="connsiteY4" fmla="*/ 1661574 h 1817682"/>
                  <a:gd name="connsiteX5" fmla="*/ 267809 w 533250"/>
                  <a:gd name="connsiteY5" fmla="*/ 1599631 h 1817682"/>
                  <a:gd name="connsiteX6" fmla="*/ 163338 w 533250"/>
                  <a:gd name="connsiteY6" fmla="*/ 1661574 h 1817682"/>
                  <a:gd name="connsiteX7" fmla="*/ 163338 w 533250"/>
                  <a:gd name="connsiteY7" fmla="*/ 1817682 h 1817682"/>
                  <a:gd name="connsiteX8" fmla="*/ 180497 w 533250"/>
                  <a:gd name="connsiteY8" fmla="*/ 1451771 h 1817682"/>
                  <a:gd name="connsiteX9" fmla="*/ 180497 w 533250"/>
                  <a:gd name="connsiteY9" fmla="*/ 480678 h 1817682"/>
                  <a:gd name="connsiteX10" fmla="*/ 133268 w 533250"/>
                  <a:gd name="connsiteY10" fmla="*/ 1 h 1817682"/>
                  <a:gd name="connsiteX11" fmla="*/ 133268 w 533250"/>
                  <a:gd name="connsiteY11" fmla="*/ 207253 h 1817682"/>
                  <a:gd name="connsiteX12" fmla="*/ 267808 w 533250"/>
                  <a:gd name="connsiteY12" fmla="*/ 287025 h 1817682"/>
                  <a:gd name="connsiteX13" fmla="*/ 402349 w 533250"/>
                  <a:gd name="connsiteY13" fmla="*/ 207253 h 1817682"/>
                  <a:gd name="connsiteX14" fmla="*/ 402349 w 533250"/>
                  <a:gd name="connsiteY14" fmla="*/ 0 h 1817682"/>
                  <a:gd name="connsiteX0" fmla="*/ 402349 w 539144"/>
                  <a:gd name="connsiteY0" fmla="*/ 0 h 1817682"/>
                  <a:gd name="connsiteX1" fmla="*/ 355122 w 539144"/>
                  <a:gd name="connsiteY1" fmla="*/ 480677 h 1817682"/>
                  <a:gd name="connsiteX2" fmla="*/ 355122 w 539144"/>
                  <a:gd name="connsiteY2" fmla="*/ 1451772 h 1817682"/>
                  <a:gd name="connsiteX3" fmla="*/ 372281 w 539144"/>
                  <a:gd name="connsiteY3" fmla="*/ 1817681 h 1817682"/>
                  <a:gd name="connsiteX4" fmla="*/ 372281 w 539144"/>
                  <a:gd name="connsiteY4" fmla="*/ 1661574 h 1817682"/>
                  <a:gd name="connsiteX5" fmla="*/ 267809 w 539144"/>
                  <a:gd name="connsiteY5" fmla="*/ 1599631 h 1817682"/>
                  <a:gd name="connsiteX6" fmla="*/ 163338 w 539144"/>
                  <a:gd name="connsiteY6" fmla="*/ 1661574 h 1817682"/>
                  <a:gd name="connsiteX7" fmla="*/ 163338 w 539144"/>
                  <a:gd name="connsiteY7" fmla="*/ 1817682 h 1817682"/>
                  <a:gd name="connsiteX8" fmla="*/ 180497 w 539144"/>
                  <a:gd name="connsiteY8" fmla="*/ 1451771 h 1817682"/>
                  <a:gd name="connsiteX9" fmla="*/ 180497 w 539144"/>
                  <a:gd name="connsiteY9" fmla="*/ 480678 h 1817682"/>
                  <a:gd name="connsiteX10" fmla="*/ 133268 w 539144"/>
                  <a:gd name="connsiteY10" fmla="*/ 1 h 1817682"/>
                  <a:gd name="connsiteX11" fmla="*/ 133268 w 539144"/>
                  <a:gd name="connsiteY11" fmla="*/ 207253 h 1817682"/>
                  <a:gd name="connsiteX12" fmla="*/ 267808 w 539144"/>
                  <a:gd name="connsiteY12" fmla="*/ 287025 h 1817682"/>
                  <a:gd name="connsiteX13" fmla="*/ 402349 w 539144"/>
                  <a:gd name="connsiteY13" fmla="*/ 207253 h 1817682"/>
                  <a:gd name="connsiteX14" fmla="*/ 402349 w 539144"/>
                  <a:gd name="connsiteY14" fmla="*/ 0 h 1817682"/>
                  <a:gd name="connsiteX0" fmla="*/ 403359 w 540154"/>
                  <a:gd name="connsiteY0" fmla="*/ 0 h 1817682"/>
                  <a:gd name="connsiteX1" fmla="*/ 356132 w 540154"/>
                  <a:gd name="connsiteY1" fmla="*/ 480677 h 1817682"/>
                  <a:gd name="connsiteX2" fmla="*/ 356132 w 540154"/>
                  <a:gd name="connsiteY2" fmla="*/ 1451772 h 1817682"/>
                  <a:gd name="connsiteX3" fmla="*/ 373291 w 540154"/>
                  <a:gd name="connsiteY3" fmla="*/ 1817681 h 1817682"/>
                  <a:gd name="connsiteX4" fmla="*/ 373291 w 540154"/>
                  <a:gd name="connsiteY4" fmla="*/ 1661574 h 1817682"/>
                  <a:gd name="connsiteX5" fmla="*/ 268819 w 540154"/>
                  <a:gd name="connsiteY5" fmla="*/ 1599631 h 1817682"/>
                  <a:gd name="connsiteX6" fmla="*/ 164348 w 540154"/>
                  <a:gd name="connsiteY6" fmla="*/ 1661574 h 1817682"/>
                  <a:gd name="connsiteX7" fmla="*/ 164348 w 540154"/>
                  <a:gd name="connsiteY7" fmla="*/ 1817682 h 1817682"/>
                  <a:gd name="connsiteX8" fmla="*/ 181507 w 540154"/>
                  <a:gd name="connsiteY8" fmla="*/ 1451771 h 1817682"/>
                  <a:gd name="connsiteX9" fmla="*/ 181507 w 540154"/>
                  <a:gd name="connsiteY9" fmla="*/ 480678 h 1817682"/>
                  <a:gd name="connsiteX10" fmla="*/ 134278 w 540154"/>
                  <a:gd name="connsiteY10" fmla="*/ 1 h 1817682"/>
                  <a:gd name="connsiteX11" fmla="*/ 134278 w 540154"/>
                  <a:gd name="connsiteY11" fmla="*/ 207253 h 1817682"/>
                  <a:gd name="connsiteX12" fmla="*/ 268818 w 540154"/>
                  <a:gd name="connsiteY12" fmla="*/ 287025 h 1817682"/>
                  <a:gd name="connsiteX13" fmla="*/ 403359 w 540154"/>
                  <a:gd name="connsiteY13" fmla="*/ 207253 h 1817682"/>
                  <a:gd name="connsiteX14" fmla="*/ 403359 w 540154"/>
                  <a:gd name="connsiteY14" fmla="*/ 0 h 1817682"/>
                  <a:gd name="connsiteX0" fmla="*/ 406300 w 543095"/>
                  <a:gd name="connsiteY0" fmla="*/ 0 h 1817682"/>
                  <a:gd name="connsiteX1" fmla="*/ 359073 w 543095"/>
                  <a:gd name="connsiteY1" fmla="*/ 480677 h 1817682"/>
                  <a:gd name="connsiteX2" fmla="*/ 359073 w 543095"/>
                  <a:gd name="connsiteY2" fmla="*/ 1451772 h 1817682"/>
                  <a:gd name="connsiteX3" fmla="*/ 376232 w 543095"/>
                  <a:gd name="connsiteY3" fmla="*/ 1817681 h 1817682"/>
                  <a:gd name="connsiteX4" fmla="*/ 376232 w 543095"/>
                  <a:gd name="connsiteY4" fmla="*/ 1661574 h 1817682"/>
                  <a:gd name="connsiteX5" fmla="*/ 271760 w 543095"/>
                  <a:gd name="connsiteY5" fmla="*/ 1599631 h 1817682"/>
                  <a:gd name="connsiteX6" fmla="*/ 167289 w 543095"/>
                  <a:gd name="connsiteY6" fmla="*/ 1661574 h 1817682"/>
                  <a:gd name="connsiteX7" fmla="*/ 167289 w 543095"/>
                  <a:gd name="connsiteY7" fmla="*/ 1817682 h 1817682"/>
                  <a:gd name="connsiteX8" fmla="*/ 184448 w 543095"/>
                  <a:gd name="connsiteY8" fmla="*/ 1451771 h 1817682"/>
                  <a:gd name="connsiteX9" fmla="*/ 184448 w 543095"/>
                  <a:gd name="connsiteY9" fmla="*/ 480678 h 1817682"/>
                  <a:gd name="connsiteX10" fmla="*/ 137219 w 543095"/>
                  <a:gd name="connsiteY10" fmla="*/ 1 h 1817682"/>
                  <a:gd name="connsiteX11" fmla="*/ 137219 w 543095"/>
                  <a:gd name="connsiteY11" fmla="*/ 207253 h 1817682"/>
                  <a:gd name="connsiteX12" fmla="*/ 271759 w 543095"/>
                  <a:gd name="connsiteY12" fmla="*/ 287025 h 1817682"/>
                  <a:gd name="connsiteX13" fmla="*/ 406300 w 543095"/>
                  <a:gd name="connsiteY13" fmla="*/ 207253 h 1817682"/>
                  <a:gd name="connsiteX14" fmla="*/ 406300 w 543095"/>
                  <a:gd name="connsiteY14" fmla="*/ 0 h 181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3095" h="1817682">
                    <a:moveTo>
                      <a:pt x="406300" y="0"/>
                    </a:moveTo>
                    <a:cubicBezTo>
                      <a:pt x="621540" y="114983"/>
                      <a:pt x="565315" y="420464"/>
                      <a:pt x="359073" y="480677"/>
                    </a:cubicBezTo>
                    <a:lnTo>
                      <a:pt x="359073" y="1451772"/>
                    </a:lnTo>
                    <a:cubicBezTo>
                      <a:pt x="531480" y="1538023"/>
                      <a:pt x="499100" y="1762387"/>
                      <a:pt x="376232" y="1817681"/>
                    </a:cubicBezTo>
                    <a:lnTo>
                      <a:pt x="376232" y="1661574"/>
                    </a:lnTo>
                    <a:lnTo>
                      <a:pt x="271760" y="1599631"/>
                    </a:lnTo>
                    <a:lnTo>
                      <a:pt x="167289" y="1661574"/>
                    </a:lnTo>
                    <a:lnTo>
                      <a:pt x="167289" y="1817682"/>
                    </a:lnTo>
                    <a:cubicBezTo>
                      <a:pt x="32515" y="1752862"/>
                      <a:pt x="28710" y="1535641"/>
                      <a:pt x="184448" y="1451771"/>
                    </a:cubicBezTo>
                    <a:lnTo>
                      <a:pt x="184448" y="480678"/>
                    </a:lnTo>
                    <a:cubicBezTo>
                      <a:pt x="-7507" y="441896"/>
                      <a:pt x="-89925" y="117366"/>
                      <a:pt x="137219" y="1"/>
                    </a:cubicBezTo>
                    <a:lnTo>
                      <a:pt x="137219" y="207253"/>
                    </a:lnTo>
                    <a:lnTo>
                      <a:pt x="271759" y="287025"/>
                    </a:lnTo>
                    <a:lnTo>
                      <a:pt x="406300" y="207253"/>
                    </a:lnTo>
                    <a:lnTo>
                      <a:pt x="40630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68"/>
              <p:cNvSpPr/>
              <p:nvPr/>
            </p:nvSpPr>
            <p:spPr>
              <a:xfrm>
                <a:off x="4725097" y="188688"/>
                <a:ext cx="271760" cy="1817681"/>
              </a:xfrm>
              <a:custGeom>
                <a:avLst/>
                <a:gdLst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415786 w 535784"/>
                  <a:gd name="connsiteY8" fmla="*/ 1788405 h 1817682"/>
                  <a:gd name="connsiteX9" fmla="*/ 372364 w 535784"/>
                  <a:gd name="connsiteY9" fmla="*/ 1817681 h 1817682"/>
                  <a:gd name="connsiteX10" fmla="*/ 372364 w 535784"/>
                  <a:gd name="connsiteY10" fmla="*/ 1661574 h 1817682"/>
                  <a:gd name="connsiteX11" fmla="*/ 267892 w 535784"/>
                  <a:gd name="connsiteY11" fmla="*/ 1599631 h 1817682"/>
                  <a:gd name="connsiteX12" fmla="*/ 163421 w 535784"/>
                  <a:gd name="connsiteY12" fmla="*/ 1661574 h 1817682"/>
                  <a:gd name="connsiteX13" fmla="*/ 163421 w 535784"/>
                  <a:gd name="connsiteY13" fmla="*/ 1817682 h 1817682"/>
                  <a:gd name="connsiteX14" fmla="*/ 119998 w 535784"/>
                  <a:gd name="connsiteY14" fmla="*/ 1788405 h 1817682"/>
                  <a:gd name="connsiteX15" fmla="*/ 58738 w 535784"/>
                  <a:gd name="connsiteY15" fmla="*/ 1640511 h 1817682"/>
                  <a:gd name="connsiteX16" fmla="*/ 119998 w 535784"/>
                  <a:gd name="connsiteY16" fmla="*/ 1492617 h 1817682"/>
                  <a:gd name="connsiteX17" fmla="*/ 180580 w 535784"/>
                  <a:gd name="connsiteY17" fmla="*/ 1451771 h 1817682"/>
                  <a:gd name="connsiteX18" fmla="*/ 180580 w 535784"/>
                  <a:gd name="connsiteY18" fmla="*/ 480678 h 1817682"/>
                  <a:gd name="connsiteX19" fmla="*/ 163616 w 535784"/>
                  <a:gd name="connsiteY19" fmla="*/ 477253 h 1817682"/>
                  <a:gd name="connsiteX20" fmla="*/ 0 w 535784"/>
                  <a:gd name="connsiteY20" fmla="*/ 230413 h 1817682"/>
                  <a:gd name="connsiteX21" fmla="*/ 118111 w 535784"/>
                  <a:gd name="connsiteY21" fmla="*/ 8273 h 1817682"/>
                  <a:gd name="connsiteX22" fmla="*/ 133351 w 535784"/>
                  <a:gd name="connsiteY22" fmla="*/ 1 h 1817682"/>
                  <a:gd name="connsiteX23" fmla="*/ 133351 w 535784"/>
                  <a:gd name="connsiteY23" fmla="*/ 207253 h 1817682"/>
                  <a:gd name="connsiteX24" fmla="*/ 267891 w 535784"/>
                  <a:gd name="connsiteY24" fmla="*/ 287025 h 1817682"/>
                  <a:gd name="connsiteX25" fmla="*/ 402432 w 535784"/>
                  <a:gd name="connsiteY25" fmla="*/ 207253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415786 w 535784"/>
                  <a:gd name="connsiteY8" fmla="*/ 1788405 h 1817682"/>
                  <a:gd name="connsiteX9" fmla="*/ 372364 w 535784"/>
                  <a:gd name="connsiteY9" fmla="*/ 1817681 h 1817682"/>
                  <a:gd name="connsiteX10" fmla="*/ 372364 w 535784"/>
                  <a:gd name="connsiteY10" fmla="*/ 1661574 h 1817682"/>
                  <a:gd name="connsiteX11" fmla="*/ 267892 w 535784"/>
                  <a:gd name="connsiteY11" fmla="*/ 1599631 h 1817682"/>
                  <a:gd name="connsiteX12" fmla="*/ 163421 w 535784"/>
                  <a:gd name="connsiteY12" fmla="*/ 1661574 h 1817682"/>
                  <a:gd name="connsiteX13" fmla="*/ 163421 w 535784"/>
                  <a:gd name="connsiteY13" fmla="*/ 1817682 h 1817682"/>
                  <a:gd name="connsiteX14" fmla="*/ 119998 w 535784"/>
                  <a:gd name="connsiteY14" fmla="*/ 1788405 h 1817682"/>
                  <a:gd name="connsiteX15" fmla="*/ 119998 w 535784"/>
                  <a:gd name="connsiteY15" fmla="*/ 1492617 h 1817682"/>
                  <a:gd name="connsiteX16" fmla="*/ 180580 w 535784"/>
                  <a:gd name="connsiteY16" fmla="*/ 1451771 h 1817682"/>
                  <a:gd name="connsiteX17" fmla="*/ 180580 w 535784"/>
                  <a:gd name="connsiteY17" fmla="*/ 480678 h 1817682"/>
                  <a:gd name="connsiteX18" fmla="*/ 163616 w 535784"/>
                  <a:gd name="connsiteY18" fmla="*/ 477253 h 1817682"/>
                  <a:gd name="connsiteX19" fmla="*/ 0 w 535784"/>
                  <a:gd name="connsiteY19" fmla="*/ 230413 h 1817682"/>
                  <a:gd name="connsiteX20" fmla="*/ 118111 w 535784"/>
                  <a:gd name="connsiteY20" fmla="*/ 8273 h 1817682"/>
                  <a:gd name="connsiteX21" fmla="*/ 133351 w 535784"/>
                  <a:gd name="connsiteY21" fmla="*/ 1 h 1817682"/>
                  <a:gd name="connsiteX22" fmla="*/ 133351 w 535784"/>
                  <a:gd name="connsiteY22" fmla="*/ 207253 h 1817682"/>
                  <a:gd name="connsiteX23" fmla="*/ 267891 w 535784"/>
                  <a:gd name="connsiteY23" fmla="*/ 287025 h 1817682"/>
                  <a:gd name="connsiteX24" fmla="*/ 402432 w 535784"/>
                  <a:gd name="connsiteY24" fmla="*/ 207253 h 1817682"/>
                  <a:gd name="connsiteX25" fmla="*/ 402432 w 535784"/>
                  <a:gd name="connsiteY25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415786 w 535784"/>
                  <a:gd name="connsiteY8" fmla="*/ 1788405 h 1817682"/>
                  <a:gd name="connsiteX9" fmla="*/ 372364 w 535784"/>
                  <a:gd name="connsiteY9" fmla="*/ 1817681 h 1817682"/>
                  <a:gd name="connsiteX10" fmla="*/ 372364 w 535784"/>
                  <a:gd name="connsiteY10" fmla="*/ 1661574 h 1817682"/>
                  <a:gd name="connsiteX11" fmla="*/ 267892 w 535784"/>
                  <a:gd name="connsiteY11" fmla="*/ 1599631 h 1817682"/>
                  <a:gd name="connsiteX12" fmla="*/ 163421 w 535784"/>
                  <a:gd name="connsiteY12" fmla="*/ 1661574 h 1817682"/>
                  <a:gd name="connsiteX13" fmla="*/ 163421 w 535784"/>
                  <a:gd name="connsiteY13" fmla="*/ 1817682 h 1817682"/>
                  <a:gd name="connsiteX14" fmla="*/ 119998 w 535784"/>
                  <a:gd name="connsiteY14" fmla="*/ 1492617 h 1817682"/>
                  <a:gd name="connsiteX15" fmla="*/ 180580 w 535784"/>
                  <a:gd name="connsiteY15" fmla="*/ 1451771 h 1817682"/>
                  <a:gd name="connsiteX16" fmla="*/ 180580 w 535784"/>
                  <a:gd name="connsiteY16" fmla="*/ 480678 h 1817682"/>
                  <a:gd name="connsiteX17" fmla="*/ 163616 w 535784"/>
                  <a:gd name="connsiteY17" fmla="*/ 477253 h 1817682"/>
                  <a:gd name="connsiteX18" fmla="*/ 0 w 535784"/>
                  <a:gd name="connsiteY18" fmla="*/ 230413 h 1817682"/>
                  <a:gd name="connsiteX19" fmla="*/ 118111 w 535784"/>
                  <a:gd name="connsiteY19" fmla="*/ 8273 h 1817682"/>
                  <a:gd name="connsiteX20" fmla="*/ 133351 w 535784"/>
                  <a:gd name="connsiteY20" fmla="*/ 1 h 1817682"/>
                  <a:gd name="connsiteX21" fmla="*/ 133351 w 535784"/>
                  <a:gd name="connsiteY21" fmla="*/ 207253 h 1817682"/>
                  <a:gd name="connsiteX22" fmla="*/ 267891 w 535784"/>
                  <a:gd name="connsiteY22" fmla="*/ 287025 h 1817682"/>
                  <a:gd name="connsiteX23" fmla="*/ 402432 w 535784"/>
                  <a:gd name="connsiteY23" fmla="*/ 207253 h 1817682"/>
                  <a:gd name="connsiteX24" fmla="*/ 402432 w 535784"/>
                  <a:gd name="connsiteY24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372364 w 535784"/>
                  <a:gd name="connsiteY8" fmla="*/ 1817681 h 1817682"/>
                  <a:gd name="connsiteX9" fmla="*/ 372364 w 535784"/>
                  <a:gd name="connsiteY9" fmla="*/ 1661574 h 1817682"/>
                  <a:gd name="connsiteX10" fmla="*/ 267892 w 535784"/>
                  <a:gd name="connsiteY10" fmla="*/ 1599631 h 1817682"/>
                  <a:gd name="connsiteX11" fmla="*/ 163421 w 535784"/>
                  <a:gd name="connsiteY11" fmla="*/ 1661574 h 1817682"/>
                  <a:gd name="connsiteX12" fmla="*/ 163421 w 535784"/>
                  <a:gd name="connsiteY12" fmla="*/ 1817682 h 1817682"/>
                  <a:gd name="connsiteX13" fmla="*/ 119998 w 535784"/>
                  <a:gd name="connsiteY13" fmla="*/ 1492617 h 1817682"/>
                  <a:gd name="connsiteX14" fmla="*/ 180580 w 535784"/>
                  <a:gd name="connsiteY14" fmla="*/ 1451771 h 1817682"/>
                  <a:gd name="connsiteX15" fmla="*/ 180580 w 535784"/>
                  <a:gd name="connsiteY15" fmla="*/ 480678 h 1817682"/>
                  <a:gd name="connsiteX16" fmla="*/ 163616 w 535784"/>
                  <a:gd name="connsiteY16" fmla="*/ 477253 h 1817682"/>
                  <a:gd name="connsiteX17" fmla="*/ 0 w 535784"/>
                  <a:gd name="connsiteY17" fmla="*/ 230413 h 1817682"/>
                  <a:gd name="connsiteX18" fmla="*/ 118111 w 535784"/>
                  <a:gd name="connsiteY18" fmla="*/ 8273 h 1817682"/>
                  <a:gd name="connsiteX19" fmla="*/ 133351 w 535784"/>
                  <a:gd name="connsiteY19" fmla="*/ 1 h 1817682"/>
                  <a:gd name="connsiteX20" fmla="*/ 133351 w 535784"/>
                  <a:gd name="connsiteY20" fmla="*/ 207253 h 1817682"/>
                  <a:gd name="connsiteX21" fmla="*/ 267891 w 535784"/>
                  <a:gd name="connsiteY21" fmla="*/ 287025 h 1817682"/>
                  <a:gd name="connsiteX22" fmla="*/ 402432 w 535784"/>
                  <a:gd name="connsiteY22" fmla="*/ 207253 h 1817682"/>
                  <a:gd name="connsiteX23" fmla="*/ 402432 w 535784"/>
                  <a:gd name="connsiteY23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372364 w 535784"/>
                  <a:gd name="connsiteY7" fmla="*/ 1817681 h 1817682"/>
                  <a:gd name="connsiteX8" fmla="*/ 372364 w 535784"/>
                  <a:gd name="connsiteY8" fmla="*/ 1661574 h 1817682"/>
                  <a:gd name="connsiteX9" fmla="*/ 267892 w 535784"/>
                  <a:gd name="connsiteY9" fmla="*/ 1599631 h 1817682"/>
                  <a:gd name="connsiteX10" fmla="*/ 163421 w 535784"/>
                  <a:gd name="connsiteY10" fmla="*/ 1661574 h 1817682"/>
                  <a:gd name="connsiteX11" fmla="*/ 163421 w 535784"/>
                  <a:gd name="connsiteY11" fmla="*/ 1817682 h 1817682"/>
                  <a:gd name="connsiteX12" fmla="*/ 119998 w 535784"/>
                  <a:gd name="connsiteY12" fmla="*/ 1492617 h 1817682"/>
                  <a:gd name="connsiteX13" fmla="*/ 180580 w 535784"/>
                  <a:gd name="connsiteY13" fmla="*/ 1451771 h 1817682"/>
                  <a:gd name="connsiteX14" fmla="*/ 180580 w 535784"/>
                  <a:gd name="connsiteY14" fmla="*/ 480678 h 1817682"/>
                  <a:gd name="connsiteX15" fmla="*/ 163616 w 535784"/>
                  <a:gd name="connsiteY15" fmla="*/ 477253 h 1817682"/>
                  <a:gd name="connsiteX16" fmla="*/ 0 w 535784"/>
                  <a:gd name="connsiteY16" fmla="*/ 230413 h 1817682"/>
                  <a:gd name="connsiteX17" fmla="*/ 118111 w 535784"/>
                  <a:gd name="connsiteY17" fmla="*/ 8273 h 1817682"/>
                  <a:gd name="connsiteX18" fmla="*/ 133351 w 535784"/>
                  <a:gd name="connsiteY18" fmla="*/ 1 h 1817682"/>
                  <a:gd name="connsiteX19" fmla="*/ 133351 w 535784"/>
                  <a:gd name="connsiteY19" fmla="*/ 207253 h 1817682"/>
                  <a:gd name="connsiteX20" fmla="*/ 267891 w 535784"/>
                  <a:gd name="connsiteY20" fmla="*/ 287025 h 1817682"/>
                  <a:gd name="connsiteX21" fmla="*/ 402432 w 535784"/>
                  <a:gd name="connsiteY21" fmla="*/ 207253 h 1817682"/>
                  <a:gd name="connsiteX22" fmla="*/ 402432 w 535784"/>
                  <a:gd name="connsiteY22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14533 w 535784"/>
                  <a:gd name="connsiteY7" fmla="*/ 1521051 h 1817682"/>
                  <a:gd name="connsiteX8" fmla="*/ 372364 w 535784"/>
                  <a:gd name="connsiteY8" fmla="*/ 1817681 h 1817682"/>
                  <a:gd name="connsiteX9" fmla="*/ 372364 w 535784"/>
                  <a:gd name="connsiteY9" fmla="*/ 1661574 h 1817682"/>
                  <a:gd name="connsiteX10" fmla="*/ 267892 w 535784"/>
                  <a:gd name="connsiteY10" fmla="*/ 1599631 h 1817682"/>
                  <a:gd name="connsiteX11" fmla="*/ 163421 w 535784"/>
                  <a:gd name="connsiteY11" fmla="*/ 1661574 h 1817682"/>
                  <a:gd name="connsiteX12" fmla="*/ 163421 w 535784"/>
                  <a:gd name="connsiteY12" fmla="*/ 1817682 h 1817682"/>
                  <a:gd name="connsiteX13" fmla="*/ 119998 w 535784"/>
                  <a:gd name="connsiteY13" fmla="*/ 1492617 h 1817682"/>
                  <a:gd name="connsiteX14" fmla="*/ 180580 w 535784"/>
                  <a:gd name="connsiteY14" fmla="*/ 1451771 h 1817682"/>
                  <a:gd name="connsiteX15" fmla="*/ 180580 w 535784"/>
                  <a:gd name="connsiteY15" fmla="*/ 480678 h 1817682"/>
                  <a:gd name="connsiteX16" fmla="*/ 163616 w 535784"/>
                  <a:gd name="connsiteY16" fmla="*/ 477253 h 1817682"/>
                  <a:gd name="connsiteX17" fmla="*/ 0 w 535784"/>
                  <a:gd name="connsiteY17" fmla="*/ 230413 h 1817682"/>
                  <a:gd name="connsiteX18" fmla="*/ 118111 w 535784"/>
                  <a:gd name="connsiteY18" fmla="*/ 8273 h 1817682"/>
                  <a:gd name="connsiteX19" fmla="*/ 133351 w 535784"/>
                  <a:gd name="connsiteY19" fmla="*/ 1 h 1817682"/>
                  <a:gd name="connsiteX20" fmla="*/ 133351 w 535784"/>
                  <a:gd name="connsiteY20" fmla="*/ 207253 h 1817682"/>
                  <a:gd name="connsiteX21" fmla="*/ 267891 w 535784"/>
                  <a:gd name="connsiteY21" fmla="*/ 287025 h 1817682"/>
                  <a:gd name="connsiteX22" fmla="*/ 402432 w 535784"/>
                  <a:gd name="connsiteY22" fmla="*/ 207253 h 1817682"/>
                  <a:gd name="connsiteX23" fmla="*/ 402432 w 535784"/>
                  <a:gd name="connsiteY23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372364 w 535784"/>
                  <a:gd name="connsiteY7" fmla="*/ 1817681 h 1817682"/>
                  <a:gd name="connsiteX8" fmla="*/ 372364 w 535784"/>
                  <a:gd name="connsiteY8" fmla="*/ 1661574 h 1817682"/>
                  <a:gd name="connsiteX9" fmla="*/ 267892 w 535784"/>
                  <a:gd name="connsiteY9" fmla="*/ 1599631 h 1817682"/>
                  <a:gd name="connsiteX10" fmla="*/ 163421 w 535784"/>
                  <a:gd name="connsiteY10" fmla="*/ 1661574 h 1817682"/>
                  <a:gd name="connsiteX11" fmla="*/ 163421 w 535784"/>
                  <a:gd name="connsiteY11" fmla="*/ 1817682 h 1817682"/>
                  <a:gd name="connsiteX12" fmla="*/ 119998 w 535784"/>
                  <a:gd name="connsiteY12" fmla="*/ 1492617 h 1817682"/>
                  <a:gd name="connsiteX13" fmla="*/ 180580 w 535784"/>
                  <a:gd name="connsiteY13" fmla="*/ 1451771 h 1817682"/>
                  <a:gd name="connsiteX14" fmla="*/ 180580 w 535784"/>
                  <a:gd name="connsiteY14" fmla="*/ 480678 h 1817682"/>
                  <a:gd name="connsiteX15" fmla="*/ 163616 w 535784"/>
                  <a:gd name="connsiteY15" fmla="*/ 477253 h 1817682"/>
                  <a:gd name="connsiteX16" fmla="*/ 0 w 535784"/>
                  <a:gd name="connsiteY16" fmla="*/ 230413 h 1817682"/>
                  <a:gd name="connsiteX17" fmla="*/ 118111 w 535784"/>
                  <a:gd name="connsiteY17" fmla="*/ 8273 h 1817682"/>
                  <a:gd name="connsiteX18" fmla="*/ 133351 w 535784"/>
                  <a:gd name="connsiteY18" fmla="*/ 1 h 1817682"/>
                  <a:gd name="connsiteX19" fmla="*/ 133351 w 535784"/>
                  <a:gd name="connsiteY19" fmla="*/ 207253 h 1817682"/>
                  <a:gd name="connsiteX20" fmla="*/ 267891 w 535784"/>
                  <a:gd name="connsiteY20" fmla="*/ 287025 h 1817682"/>
                  <a:gd name="connsiteX21" fmla="*/ 402432 w 535784"/>
                  <a:gd name="connsiteY21" fmla="*/ 207253 h 1817682"/>
                  <a:gd name="connsiteX22" fmla="*/ 402432 w 535784"/>
                  <a:gd name="connsiteY22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19998 w 535784"/>
                  <a:gd name="connsiteY11" fmla="*/ 1492617 h 1817682"/>
                  <a:gd name="connsiteX12" fmla="*/ 180580 w 535784"/>
                  <a:gd name="connsiteY12" fmla="*/ 1451771 h 1817682"/>
                  <a:gd name="connsiteX13" fmla="*/ 180580 w 535784"/>
                  <a:gd name="connsiteY13" fmla="*/ 480678 h 1817682"/>
                  <a:gd name="connsiteX14" fmla="*/ 163616 w 535784"/>
                  <a:gd name="connsiteY14" fmla="*/ 477253 h 1817682"/>
                  <a:gd name="connsiteX15" fmla="*/ 0 w 535784"/>
                  <a:gd name="connsiteY15" fmla="*/ 230413 h 1817682"/>
                  <a:gd name="connsiteX16" fmla="*/ 118111 w 535784"/>
                  <a:gd name="connsiteY16" fmla="*/ 8273 h 1817682"/>
                  <a:gd name="connsiteX17" fmla="*/ 133351 w 535784"/>
                  <a:gd name="connsiteY17" fmla="*/ 1 h 1817682"/>
                  <a:gd name="connsiteX18" fmla="*/ 133351 w 535784"/>
                  <a:gd name="connsiteY18" fmla="*/ 207253 h 1817682"/>
                  <a:gd name="connsiteX19" fmla="*/ 267891 w 535784"/>
                  <a:gd name="connsiteY19" fmla="*/ 287025 h 1817682"/>
                  <a:gd name="connsiteX20" fmla="*/ 402432 w 535784"/>
                  <a:gd name="connsiteY20" fmla="*/ 207253 h 1817682"/>
                  <a:gd name="connsiteX21" fmla="*/ 402432 w 535784"/>
                  <a:gd name="connsiteY21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7010"/>
                  <a:gd name="connsiteY0" fmla="*/ 0 h 1817682"/>
                  <a:gd name="connsiteX1" fmla="*/ 417673 w 537010"/>
                  <a:gd name="connsiteY1" fmla="*/ 8273 h 1817682"/>
                  <a:gd name="connsiteX2" fmla="*/ 535784 w 537010"/>
                  <a:gd name="connsiteY2" fmla="*/ 230413 h 1817682"/>
                  <a:gd name="connsiteX3" fmla="*/ 355205 w 537010"/>
                  <a:gd name="connsiteY3" fmla="*/ 480677 h 1817682"/>
                  <a:gd name="connsiteX4" fmla="*/ 355205 w 537010"/>
                  <a:gd name="connsiteY4" fmla="*/ 1451772 h 1817682"/>
                  <a:gd name="connsiteX5" fmla="*/ 372364 w 537010"/>
                  <a:gd name="connsiteY5" fmla="*/ 1817681 h 1817682"/>
                  <a:gd name="connsiteX6" fmla="*/ 372364 w 537010"/>
                  <a:gd name="connsiteY6" fmla="*/ 1661574 h 1817682"/>
                  <a:gd name="connsiteX7" fmla="*/ 267892 w 537010"/>
                  <a:gd name="connsiteY7" fmla="*/ 1599631 h 1817682"/>
                  <a:gd name="connsiteX8" fmla="*/ 163421 w 537010"/>
                  <a:gd name="connsiteY8" fmla="*/ 1661574 h 1817682"/>
                  <a:gd name="connsiteX9" fmla="*/ 163421 w 537010"/>
                  <a:gd name="connsiteY9" fmla="*/ 1817682 h 1817682"/>
                  <a:gd name="connsiteX10" fmla="*/ 180580 w 537010"/>
                  <a:gd name="connsiteY10" fmla="*/ 1451771 h 1817682"/>
                  <a:gd name="connsiteX11" fmla="*/ 180580 w 537010"/>
                  <a:gd name="connsiteY11" fmla="*/ 480678 h 1817682"/>
                  <a:gd name="connsiteX12" fmla="*/ 163616 w 537010"/>
                  <a:gd name="connsiteY12" fmla="*/ 477253 h 1817682"/>
                  <a:gd name="connsiteX13" fmla="*/ 0 w 537010"/>
                  <a:gd name="connsiteY13" fmla="*/ 230413 h 1817682"/>
                  <a:gd name="connsiteX14" fmla="*/ 118111 w 537010"/>
                  <a:gd name="connsiteY14" fmla="*/ 8273 h 1817682"/>
                  <a:gd name="connsiteX15" fmla="*/ 133351 w 537010"/>
                  <a:gd name="connsiteY15" fmla="*/ 1 h 1817682"/>
                  <a:gd name="connsiteX16" fmla="*/ 133351 w 537010"/>
                  <a:gd name="connsiteY16" fmla="*/ 207253 h 1817682"/>
                  <a:gd name="connsiteX17" fmla="*/ 267891 w 537010"/>
                  <a:gd name="connsiteY17" fmla="*/ 287025 h 1817682"/>
                  <a:gd name="connsiteX18" fmla="*/ 402432 w 537010"/>
                  <a:gd name="connsiteY18" fmla="*/ 207253 h 1817682"/>
                  <a:gd name="connsiteX19" fmla="*/ 402432 w 537010"/>
                  <a:gd name="connsiteY19" fmla="*/ 0 h 1817682"/>
                  <a:gd name="connsiteX0" fmla="*/ 402432 w 537010"/>
                  <a:gd name="connsiteY0" fmla="*/ 0 h 1817682"/>
                  <a:gd name="connsiteX1" fmla="*/ 417673 w 537010"/>
                  <a:gd name="connsiteY1" fmla="*/ 8273 h 1817682"/>
                  <a:gd name="connsiteX2" fmla="*/ 535784 w 537010"/>
                  <a:gd name="connsiteY2" fmla="*/ 230413 h 1817682"/>
                  <a:gd name="connsiteX3" fmla="*/ 355205 w 537010"/>
                  <a:gd name="connsiteY3" fmla="*/ 480677 h 1817682"/>
                  <a:gd name="connsiteX4" fmla="*/ 355205 w 537010"/>
                  <a:gd name="connsiteY4" fmla="*/ 1451772 h 1817682"/>
                  <a:gd name="connsiteX5" fmla="*/ 372364 w 537010"/>
                  <a:gd name="connsiteY5" fmla="*/ 1817681 h 1817682"/>
                  <a:gd name="connsiteX6" fmla="*/ 372364 w 537010"/>
                  <a:gd name="connsiteY6" fmla="*/ 1661574 h 1817682"/>
                  <a:gd name="connsiteX7" fmla="*/ 267892 w 537010"/>
                  <a:gd name="connsiteY7" fmla="*/ 1599631 h 1817682"/>
                  <a:gd name="connsiteX8" fmla="*/ 163421 w 537010"/>
                  <a:gd name="connsiteY8" fmla="*/ 1661574 h 1817682"/>
                  <a:gd name="connsiteX9" fmla="*/ 163421 w 537010"/>
                  <a:gd name="connsiteY9" fmla="*/ 1817682 h 1817682"/>
                  <a:gd name="connsiteX10" fmla="*/ 180580 w 537010"/>
                  <a:gd name="connsiteY10" fmla="*/ 1451771 h 1817682"/>
                  <a:gd name="connsiteX11" fmla="*/ 180580 w 537010"/>
                  <a:gd name="connsiteY11" fmla="*/ 480678 h 1817682"/>
                  <a:gd name="connsiteX12" fmla="*/ 0 w 537010"/>
                  <a:gd name="connsiteY12" fmla="*/ 230413 h 1817682"/>
                  <a:gd name="connsiteX13" fmla="*/ 118111 w 537010"/>
                  <a:gd name="connsiteY13" fmla="*/ 8273 h 1817682"/>
                  <a:gd name="connsiteX14" fmla="*/ 133351 w 537010"/>
                  <a:gd name="connsiteY14" fmla="*/ 1 h 1817682"/>
                  <a:gd name="connsiteX15" fmla="*/ 133351 w 537010"/>
                  <a:gd name="connsiteY15" fmla="*/ 207253 h 1817682"/>
                  <a:gd name="connsiteX16" fmla="*/ 267891 w 537010"/>
                  <a:gd name="connsiteY16" fmla="*/ 287025 h 1817682"/>
                  <a:gd name="connsiteX17" fmla="*/ 402432 w 537010"/>
                  <a:gd name="connsiteY17" fmla="*/ 207253 h 1817682"/>
                  <a:gd name="connsiteX18" fmla="*/ 402432 w 537010"/>
                  <a:gd name="connsiteY18" fmla="*/ 0 h 1817682"/>
                  <a:gd name="connsiteX0" fmla="*/ 339432 w 474010"/>
                  <a:gd name="connsiteY0" fmla="*/ 0 h 1817682"/>
                  <a:gd name="connsiteX1" fmla="*/ 354673 w 474010"/>
                  <a:gd name="connsiteY1" fmla="*/ 8273 h 1817682"/>
                  <a:gd name="connsiteX2" fmla="*/ 472784 w 474010"/>
                  <a:gd name="connsiteY2" fmla="*/ 230413 h 1817682"/>
                  <a:gd name="connsiteX3" fmla="*/ 292205 w 474010"/>
                  <a:gd name="connsiteY3" fmla="*/ 480677 h 1817682"/>
                  <a:gd name="connsiteX4" fmla="*/ 292205 w 474010"/>
                  <a:gd name="connsiteY4" fmla="*/ 1451772 h 1817682"/>
                  <a:gd name="connsiteX5" fmla="*/ 309364 w 474010"/>
                  <a:gd name="connsiteY5" fmla="*/ 1817681 h 1817682"/>
                  <a:gd name="connsiteX6" fmla="*/ 309364 w 474010"/>
                  <a:gd name="connsiteY6" fmla="*/ 1661574 h 1817682"/>
                  <a:gd name="connsiteX7" fmla="*/ 204892 w 474010"/>
                  <a:gd name="connsiteY7" fmla="*/ 1599631 h 1817682"/>
                  <a:gd name="connsiteX8" fmla="*/ 100421 w 474010"/>
                  <a:gd name="connsiteY8" fmla="*/ 1661574 h 1817682"/>
                  <a:gd name="connsiteX9" fmla="*/ 100421 w 474010"/>
                  <a:gd name="connsiteY9" fmla="*/ 1817682 h 1817682"/>
                  <a:gd name="connsiteX10" fmla="*/ 117580 w 474010"/>
                  <a:gd name="connsiteY10" fmla="*/ 1451771 h 1817682"/>
                  <a:gd name="connsiteX11" fmla="*/ 117580 w 474010"/>
                  <a:gd name="connsiteY11" fmla="*/ 480678 h 1817682"/>
                  <a:gd name="connsiteX12" fmla="*/ 55111 w 474010"/>
                  <a:gd name="connsiteY12" fmla="*/ 8273 h 1817682"/>
                  <a:gd name="connsiteX13" fmla="*/ 70351 w 474010"/>
                  <a:gd name="connsiteY13" fmla="*/ 1 h 1817682"/>
                  <a:gd name="connsiteX14" fmla="*/ 70351 w 474010"/>
                  <a:gd name="connsiteY14" fmla="*/ 207253 h 1817682"/>
                  <a:gd name="connsiteX15" fmla="*/ 204891 w 474010"/>
                  <a:gd name="connsiteY15" fmla="*/ 287025 h 1817682"/>
                  <a:gd name="connsiteX16" fmla="*/ 339432 w 474010"/>
                  <a:gd name="connsiteY16" fmla="*/ 207253 h 1817682"/>
                  <a:gd name="connsiteX17" fmla="*/ 339432 w 474010"/>
                  <a:gd name="connsiteY17" fmla="*/ 0 h 1817682"/>
                  <a:gd name="connsiteX0" fmla="*/ 339432 w 474010"/>
                  <a:gd name="connsiteY0" fmla="*/ 0 h 1817682"/>
                  <a:gd name="connsiteX1" fmla="*/ 354673 w 474010"/>
                  <a:gd name="connsiteY1" fmla="*/ 8273 h 1817682"/>
                  <a:gd name="connsiteX2" fmla="*/ 472784 w 474010"/>
                  <a:gd name="connsiteY2" fmla="*/ 230413 h 1817682"/>
                  <a:gd name="connsiteX3" fmla="*/ 292205 w 474010"/>
                  <a:gd name="connsiteY3" fmla="*/ 480677 h 1817682"/>
                  <a:gd name="connsiteX4" fmla="*/ 292205 w 474010"/>
                  <a:gd name="connsiteY4" fmla="*/ 1451772 h 1817682"/>
                  <a:gd name="connsiteX5" fmla="*/ 309364 w 474010"/>
                  <a:gd name="connsiteY5" fmla="*/ 1817681 h 1817682"/>
                  <a:gd name="connsiteX6" fmla="*/ 309364 w 474010"/>
                  <a:gd name="connsiteY6" fmla="*/ 1661574 h 1817682"/>
                  <a:gd name="connsiteX7" fmla="*/ 204892 w 474010"/>
                  <a:gd name="connsiteY7" fmla="*/ 1599631 h 1817682"/>
                  <a:gd name="connsiteX8" fmla="*/ 100421 w 474010"/>
                  <a:gd name="connsiteY8" fmla="*/ 1661574 h 1817682"/>
                  <a:gd name="connsiteX9" fmla="*/ 100421 w 474010"/>
                  <a:gd name="connsiteY9" fmla="*/ 1817682 h 1817682"/>
                  <a:gd name="connsiteX10" fmla="*/ 117580 w 474010"/>
                  <a:gd name="connsiteY10" fmla="*/ 1451771 h 1817682"/>
                  <a:gd name="connsiteX11" fmla="*/ 117580 w 474010"/>
                  <a:gd name="connsiteY11" fmla="*/ 480678 h 1817682"/>
                  <a:gd name="connsiteX12" fmla="*/ 70351 w 474010"/>
                  <a:gd name="connsiteY12" fmla="*/ 1 h 1817682"/>
                  <a:gd name="connsiteX13" fmla="*/ 70351 w 474010"/>
                  <a:gd name="connsiteY13" fmla="*/ 207253 h 1817682"/>
                  <a:gd name="connsiteX14" fmla="*/ 204891 w 474010"/>
                  <a:gd name="connsiteY14" fmla="*/ 287025 h 1817682"/>
                  <a:gd name="connsiteX15" fmla="*/ 339432 w 474010"/>
                  <a:gd name="connsiteY15" fmla="*/ 207253 h 1817682"/>
                  <a:gd name="connsiteX16" fmla="*/ 339432 w 474010"/>
                  <a:gd name="connsiteY16" fmla="*/ 0 h 1817682"/>
                  <a:gd name="connsiteX0" fmla="*/ 339432 w 472784"/>
                  <a:gd name="connsiteY0" fmla="*/ 0 h 1817682"/>
                  <a:gd name="connsiteX1" fmla="*/ 472784 w 472784"/>
                  <a:gd name="connsiteY1" fmla="*/ 230413 h 1817682"/>
                  <a:gd name="connsiteX2" fmla="*/ 292205 w 472784"/>
                  <a:gd name="connsiteY2" fmla="*/ 480677 h 1817682"/>
                  <a:gd name="connsiteX3" fmla="*/ 292205 w 472784"/>
                  <a:gd name="connsiteY3" fmla="*/ 1451772 h 1817682"/>
                  <a:gd name="connsiteX4" fmla="*/ 309364 w 472784"/>
                  <a:gd name="connsiteY4" fmla="*/ 1817681 h 1817682"/>
                  <a:gd name="connsiteX5" fmla="*/ 309364 w 472784"/>
                  <a:gd name="connsiteY5" fmla="*/ 1661574 h 1817682"/>
                  <a:gd name="connsiteX6" fmla="*/ 204892 w 472784"/>
                  <a:gd name="connsiteY6" fmla="*/ 1599631 h 1817682"/>
                  <a:gd name="connsiteX7" fmla="*/ 100421 w 472784"/>
                  <a:gd name="connsiteY7" fmla="*/ 1661574 h 1817682"/>
                  <a:gd name="connsiteX8" fmla="*/ 100421 w 472784"/>
                  <a:gd name="connsiteY8" fmla="*/ 1817682 h 1817682"/>
                  <a:gd name="connsiteX9" fmla="*/ 117580 w 472784"/>
                  <a:gd name="connsiteY9" fmla="*/ 1451771 h 1817682"/>
                  <a:gd name="connsiteX10" fmla="*/ 117580 w 472784"/>
                  <a:gd name="connsiteY10" fmla="*/ 480678 h 1817682"/>
                  <a:gd name="connsiteX11" fmla="*/ 70351 w 472784"/>
                  <a:gd name="connsiteY11" fmla="*/ 1 h 1817682"/>
                  <a:gd name="connsiteX12" fmla="*/ 70351 w 472784"/>
                  <a:gd name="connsiteY12" fmla="*/ 207253 h 1817682"/>
                  <a:gd name="connsiteX13" fmla="*/ 204891 w 472784"/>
                  <a:gd name="connsiteY13" fmla="*/ 287025 h 1817682"/>
                  <a:gd name="connsiteX14" fmla="*/ 339432 w 472784"/>
                  <a:gd name="connsiteY14" fmla="*/ 207253 h 1817682"/>
                  <a:gd name="connsiteX15" fmla="*/ 339432 w 472784"/>
                  <a:gd name="connsiteY15" fmla="*/ 0 h 1817682"/>
                  <a:gd name="connsiteX0" fmla="*/ 339432 w 411585"/>
                  <a:gd name="connsiteY0" fmla="*/ 0 h 1817682"/>
                  <a:gd name="connsiteX1" fmla="*/ 292205 w 411585"/>
                  <a:gd name="connsiteY1" fmla="*/ 480677 h 1817682"/>
                  <a:gd name="connsiteX2" fmla="*/ 292205 w 411585"/>
                  <a:gd name="connsiteY2" fmla="*/ 1451772 h 1817682"/>
                  <a:gd name="connsiteX3" fmla="*/ 309364 w 411585"/>
                  <a:gd name="connsiteY3" fmla="*/ 1817681 h 1817682"/>
                  <a:gd name="connsiteX4" fmla="*/ 309364 w 411585"/>
                  <a:gd name="connsiteY4" fmla="*/ 1661574 h 1817682"/>
                  <a:gd name="connsiteX5" fmla="*/ 204892 w 411585"/>
                  <a:gd name="connsiteY5" fmla="*/ 1599631 h 1817682"/>
                  <a:gd name="connsiteX6" fmla="*/ 100421 w 411585"/>
                  <a:gd name="connsiteY6" fmla="*/ 1661574 h 1817682"/>
                  <a:gd name="connsiteX7" fmla="*/ 100421 w 411585"/>
                  <a:gd name="connsiteY7" fmla="*/ 1817682 h 1817682"/>
                  <a:gd name="connsiteX8" fmla="*/ 117580 w 411585"/>
                  <a:gd name="connsiteY8" fmla="*/ 1451771 h 1817682"/>
                  <a:gd name="connsiteX9" fmla="*/ 117580 w 411585"/>
                  <a:gd name="connsiteY9" fmla="*/ 480678 h 1817682"/>
                  <a:gd name="connsiteX10" fmla="*/ 70351 w 411585"/>
                  <a:gd name="connsiteY10" fmla="*/ 1 h 1817682"/>
                  <a:gd name="connsiteX11" fmla="*/ 70351 w 411585"/>
                  <a:gd name="connsiteY11" fmla="*/ 207253 h 1817682"/>
                  <a:gd name="connsiteX12" fmla="*/ 204891 w 411585"/>
                  <a:gd name="connsiteY12" fmla="*/ 287025 h 1817682"/>
                  <a:gd name="connsiteX13" fmla="*/ 339432 w 411585"/>
                  <a:gd name="connsiteY13" fmla="*/ 207253 h 1817682"/>
                  <a:gd name="connsiteX14" fmla="*/ 339432 w 411585"/>
                  <a:gd name="connsiteY14" fmla="*/ 0 h 1817682"/>
                  <a:gd name="connsiteX0" fmla="*/ 339432 w 433433"/>
                  <a:gd name="connsiteY0" fmla="*/ 0 h 1817682"/>
                  <a:gd name="connsiteX1" fmla="*/ 292205 w 433433"/>
                  <a:gd name="connsiteY1" fmla="*/ 480677 h 1817682"/>
                  <a:gd name="connsiteX2" fmla="*/ 292205 w 433433"/>
                  <a:gd name="connsiteY2" fmla="*/ 1451772 h 1817682"/>
                  <a:gd name="connsiteX3" fmla="*/ 309364 w 433433"/>
                  <a:gd name="connsiteY3" fmla="*/ 1817681 h 1817682"/>
                  <a:gd name="connsiteX4" fmla="*/ 309364 w 433433"/>
                  <a:gd name="connsiteY4" fmla="*/ 1661574 h 1817682"/>
                  <a:gd name="connsiteX5" fmla="*/ 204892 w 433433"/>
                  <a:gd name="connsiteY5" fmla="*/ 1599631 h 1817682"/>
                  <a:gd name="connsiteX6" fmla="*/ 100421 w 433433"/>
                  <a:gd name="connsiteY6" fmla="*/ 1661574 h 1817682"/>
                  <a:gd name="connsiteX7" fmla="*/ 100421 w 433433"/>
                  <a:gd name="connsiteY7" fmla="*/ 1817682 h 1817682"/>
                  <a:gd name="connsiteX8" fmla="*/ 117580 w 433433"/>
                  <a:gd name="connsiteY8" fmla="*/ 1451771 h 1817682"/>
                  <a:gd name="connsiteX9" fmla="*/ 117580 w 433433"/>
                  <a:gd name="connsiteY9" fmla="*/ 480678 h 1817682"/>
                  <a:gd name="connsiteX10" fmla="*/ 70351 w 433433"/>
                  <a:gd name="connsiteY10" fmla="*/ 1 h 1817682"/>
                  <a:gd name="connsiteX11" fmla="*/ 70351 w 433433"/>
                  <a:gd name="connsiteY11" fmla="*/ 207253 h 1817682"/>
                  <a:gd name="connsiteX12" fmla="*/ 204891 w 433433"/>
                  <a:gd name="connsiteY12" fmla="*/ 287025 h 1817682"/>
                  <a:gd name="connsiteX13" fmla="*/ 339432 w 433433"/>
                  <a:gd name="connsiteY13" fmla="*/ 207253 h 1817682"/>
                  <a:gd name="connsiteX14" fmla="*/ 339432 w 433433"/>
                  <a:gd name="connsiteY14" fmla="*/ 0 h 1817682"/>
                  <a:gd name="connsiteX0" fmla="*/ 360978 w 454979"/>
                  <a:gd name="connsiteY0" fmla="*/ 0 h 1817682"/>
                  <a:gd name="connsiteX1" fmla="*/ 313751 w 454979"/>
                  <a:gd name="connsiteY1" fmla="*/ 480677 h 1817682"/>
                  <a:gd name="connsiteX2" fmla="*/ 313751 w 454979"/>
                  <a:gd name="connsiteY2" fmla="*/ 1451772 h 1817682"/>
                  <a:gd name="connsiteX3" fmla="*/ 330910 w 454979"/>
                  <a:gd name="connsiteY3" fmla="*/ 1817681 h 1817682"/>
                  <a:gd name="connsiteX4" fmla="*/ 330910 w 454979"/>
                  <a:gd name="connsiteY4" fmla="*/ 1661574 h 1817682"/>
                  <a:gd name="connsiteX5" fmla="*/ 226438 w 454979"/>
                  <a:gd name="connsiteY5" fmla="*/ 1599631 h 1817682"/>
                  <a:gd name="connsiteX6" fmla="*/ 121967 w 454979"/>
                  <a:gd name="connsiteY6" fmla="*/ 1661574 h 1817682"/>
                  <a:gd name="connsiteX7" fmla="*/ 121967 w 454979"/>
                  <a:gd name="connsiteY7" fmla="*/ 1817682 h 1817682"/>
                  <a:gd name="connsiteX8" fmla="*/ 139126 w 454979"/>
                  <a:gd name="connsiteY8" fmla="*/ 1451771 h 1817682"/>
                  <a:gd name="connsiteX9" fmla="*/ 139126 w 454979"/>
                  <a:gd name="connsiteY9" fmla="*/ 480678 h 1817682"/>
                  <a:gd name="connsiteX10" fmla="*/ 91897 w 454979"/>
                  <a:gd name="connsiteY10" fmla="*/ 1 h 1817682"/>
                  <a:gd name="connsiteX11" fmla="*/ 91897 w 454979"/>
                  <a:gd name="connsiteY11" fmla="*/ 207253 h 1817682"/>
                  <a:gd name="connsiteX12" fmla="*/ 226437 w 454979"/>
                  <a:gd name="connsiteY12" fmla="*/ 287025 h 1817682"/>
                  <a:gd name="connsiteX13" fmla="*/ 360978 w 454979"/>
                  <a:gd name="connsiteY13" fmla="*/ 207253 h 1817682"/>
                  <a:gd name="connsiteX14" fmla="*/ 360978 w 454979"/>
                  <a:gd name="connsiteY14" fmla="*/ 0 h 1817682"/>
                  <a:gd name="connsiteX0" fmla="*/ 402349 w 496350"/>
                  <a:gd name="connsiteY0" fmla="*/ 0 h 1817682"/>
                  <a:gd name="connsiteX1" fmla="*/ 355122 w 496350"/>
                  <a:gd name="connsiteY1" fmla="*/ 480677 h 1817682"/>
                  <a:gd name="connsiteX2" fmla="*/ 355122 w 496350"/>
                  <a:gd name="connsiteY2" fmla="*/ 1451772 h 1817682"/>
                  <a:gd name="connsiteX3" fmla="*/ 372281 w 496350"/>
                  <a:gd name="connsiteY3" fmla="*/ 1817681 h 1817682"/>
                  <a:gd name="connsiteX4" fmla="*/ 372281 w 496350"/>
                  <a:gd name="connsiteY4" fmla="*/ 1661574 h 1817682"/>
                  <a:gd name="connsiteX5" fmla="*/ 267809 w 496350"/>
                  <a:gd name="connsiteY5" fmla="*/ 1599631 h 1817682"/>
                  <a:gd name="connsiteX6" fmla="*/ 163338 w 496350"/>
                  <a:gd name="connsiteY6" fmla="*/ 1661574 h 1817682"/>
                  <a:gd name="connsiteX7" fmla="*/ 163338 w 496350"/>
                  <a:gd name="connsiteY7" fmla="*/ 1817682 h 1817682"/>
                  <a:gd name="connsiteX8" fmla="*/ 180497 w 496350"/>
                  <a:gd name="connsiteY8" fmla="*/ 1451771 h 1817682"/>
                  <a:gd name="connsiteX9" fmla="*/ 180497 w 496350"/>
                  <a:gd name="connsiteY9" fmla="*/ 480678 h 1817682"/>
                  <a:gd name="connsiteX10" fmla="*/ 133268 w 496350"/>
                  <a:gd name="connsiteY10" fmla="*/ 1 h 1817682"/>
                  <a:gd name="connsiteX11" fmla="*/ 133268 w 496350"/>
                  <a:gd name="connsiteY11" fmla="*/ 207253 h 1817682"/>
                  <a:gd name="connsiteX12" fmla="*/ 267808 w 496350"/>
                  <a:gd name="connsiteY12" fmla="*/ 287025 h 1817682"/>
                  <a:gd name="connsiteX13" fmla="*/ 402349 w 496350"/>
                  <a:gd name="connsiteY13" fmla="*/ 207253 h 1817682"/>
                  <a:gd name="connsiteX14" fmla="*/ 402349 w 496350"/>
                  <a:gd name="connsiteY14" fmla="*/ 0 h 1817682"/>
                  <a:gd name="connsiteX0" fmla="*/ 402349 w 533348"/>
                  <a:gd name="connsiteY0" fmla="*/ 0 h 1817682"/>
                  <a:gd name="connsiteX1" fmla="*/ 355122 w 533348"/>
                  <a:gd name="connsiteY1" fmla="*/ 480677 h 1817682"/>
                  <a:gd name="connsiteX2" fmla="*/ 355122 w 533348"/>
                  <a:gd name="connsiteY2" fmla="*/ 1451772 h 1817682"/>
                  <a:gd name="connsiteX3" fmla="*/ 372281 w 533348"/>
                  <a:gd name="connsiteY3" fmla="*/ 1817681 h 1817682"/>
                  <a:gd name="connsiteX4" fmla="*/ 372281 w 533348"/>
                  <a:gd name="connsiteY4" fmla="*/ 1661574 h 1817682"/>
                  <a:gd name="connsiteX5" fmla="*/ 267809 w 533348"/>
                  <a:gd name="connsiteY5" fmla="*/ 1599631 h 1817682"/>
                  <a:gd name="connsiteX6" fmla="*/ 163338 w 533348"/>
                  <a:gd name="connsiteY6" fmla="*/ 1661574 h 1817682"/>
                  <a:gd name="connsiteX7" fmla="*/ 163338 w 533348"/>
                  <a:gd name="connsiteY7" fmla="*/ 1817682 h 1817682"/>
                  <a:gd name="connsiteX8" fmla="*/ 180497 w 533348"/>
                  <a:gd name="connsiteY8" fmla="*/ 1451771 h 1817682"/>
                  <a:gd name="connsiteX9" fmla="*/ 180497 w 533348"/>
                  <a:gd name="connsiteY9" fmla="*/ 480678 h 1817682"/>
                  <a:gd name="connsiteX10" fmla="*/ 133268 w 533348"/>
                  <a:gd name="connsiteY10" fmla="*/ 1 h 1817682"/>
                  <a:gd name="connsiteX11" fmla="*/ 133268 w 533348"/>
                  <a:gd name="connsiteY11" fmla="*/ 207253 h 1817682"/>
                  <a:gd name="connsiteX12" fmla="*/ 267808 w 533348"/>
                  <a:gd name="connsiteY12" fmla="*/ 287025 h 1817682"/>
                  <a:gd name="connsiteX13" fmla="*/ 402349 w 533348"/>
                  <a:gd name="connsiteY13" fmla="*/ 207253 h 1817682"/>
                  <a:gd name="connsiteX14" fmla="*/ 402349 w 533348"/>
                  <a:gd name="connsiteY14" fmla="*/ 0 h 1817682"/>
                  <a:gd name="connsiteX0" fmla="*/ 402349 w 528249"/>
                  <a:gd name="connsiteY0" fmla="*/ 0 h 1817682"/>
                  <a:gd name="connsiteX1" fmla="*/ 355122 w 528249"/>
                  <a:gd name="connsiteY1" fmla="*/ 480677 h 1817682"/>
                  <a:gd name="connsiteX2" fmla="*/ 355122 w 528249"/>
                  <a:gd name="connsiteY2" fmla="*/ 1451772 h 1817682"/>
                  <a:gd name="connsiteX3" fmla="*/ 372281 w 528249"/>
                  <a:gd name="connsiteY3" fmla="*/ 1817681 h 1817682"/>
                  <a:gd name="connsiteX4" fmla="*/ 372281 w 528249"/>
                  <a:gd name="connsiteY4" fmla="*/ 1661574 h 1817682"/>
                  <a:gd name="connsiteX5" fmla="*/ 267809 w 528249"/>
                  <a:gd name="connsiteY5" fmla="*/ 1599631 h 1817682"/>
                  <a:gd name="connsiteX6" fmla="*/ 163338 w 528249"/>
                  <a:gd name="connsiteY6" fmla="*/ 1661574 h 1817682"/>
                  <a:gd name="connsiteX7" fmla="*/ 163338 w 528249"/>
                  <a:gd name="connsiteY7" fmla="*/ 1817682 h 1817682"/>
                  <a:gd name="connsiteX8" fmla="*/ 180497 w 528249"/>
                  <a:gd name="connsiteY8" fmla="*/ 1451771 h 1817682"/>
                  <a:gd name="connsiteX9" fmla="*/ 180497 w 528249"/>
                  <a:gd name="connsiteY9" fmla="*/ 480678 h 1817682"/>
                  <a:gd name="connsiteX10" fmla="*/ 133268 w 528249"/>
                  <a:gd name="connsiteY10" fmla="*/ 1 h 1817682"/>
                  <a:gd name="connsiteX11" fmla="*/ 133268 w 528249"/>
                  <a:gd name="connsiteY11" fmla="*/ 207253 h 1817682"/>
                  <a:gd name="connsiteX12" fmla="*/ 267808 w 528249"/>
                  <a:gd name="connsiteY12" fmla="*/ 287025 h 1817682"/>
                  <a:gd name="connsiteX13" fmla="*/ 402349 w 528249"/>
                  <a:gd name="connsiteY13" fmla="*/ 207253 h 1817682"/>
                  <a:gd name="connsiteX14" fmla="*/ 402349 w 528249"/>
                  <a:gd name="connsiteY14" fmla="*/ 0 h 1817682"/>
                  <a:gd name="connsiteX0" fmla="*/ 402349 w 540130"/>
                  <a:gd name="connsiteY0" fmla="*/ 0 h 1817682"/>
                  <a:gd name="connsiteX1" fmla="*/ 355122 w 540130"/>
                  <a:gd name="connsiteY1" fmla="*/ 480677 h 1817682"/>
                  <a:gd name="connsiteX2" fmla="*/ 355122 w 540130"/>
                  <a:gd name="connsiteY2" fmla="*/ 1451772 h 1817682"/>
                  <a:gd name="connsiteX3" fmla="*/ 372281 w 540130"/>
                  <a:gd name="connsiteY3" fmla="*/ 1817681 h 1817682"/>
                  <a:gd name="connsiteX4" fmla="*/ 372281 w 540130"/>
                  <a:gd name="connsiteY4" fmla="*/ 1661574 h 1817682"/>
                  <a:gd name="connsiteX5" fmla="*/ 267809 w 540130"/>
                  <a:gd name="connsiteY5" fmla="*/ 1599631 h 1817682"/>
                  <a:gd name="connsiteX6" fmla="*/ 163338 w 540130"/>
                  <a:gd name="connsiteY6" fmla="*/ 1661574 h 1817682"/>
                  <a:gd name="connsiteX7" fmla="*/ 163338 w 540130"/>
                  <a:gd name="connsiteY7" fmla="*/ 1817682 h 1817682"/>
                  <a:gd name="connsiteX8" fmla="*/ 180497 w 540130"/>
                  <a:gd name="connsiteY8" fmla="*/ 1451771 h 1817682"/>
                  <a:gd name="connsiteX9" fmla="*/ 180497 w 540130"/>
                  <a:gd name="connsiteY9" fmla="*/ 480678 h 1817682"/>
                  <a:gd name="connsiteX10" fmla="*/ 133268 w 540130"/>
                  <a:gd name="connsiteY10" fmla="*/ 1 h 1817682"/>
                  <a:gd name="connsiteX11" fmla="*/ 133268 w 540130"/>
                  <a:gd name="connsiteY11" fmla="*/ 207253 h 1817682"/>
                  <a:gd name="connsiteX12" fmla="*/ 267808 w 540130"/>
                  <a:gd name="connsiteY12" fmla="*/ 287025 h 1817682"/>
                  <a:gd name="connsiteX13" fmla="*/ 402349 w 540130"/>
                  <a:gd name="connsiteY13" fmla="*/ 207253 h 1817682"/>
                  <a:gd name="connsiteX14" fmla="*/ 402349 w 540130"/>
                  <a:gd name="connsiteY14" fmla="*/ 0 h 1817682"/>
                  <a:gd name="connsiteX0" fmla="*/ 402349 w 533250"/>
                  <a:gd name="connsiteY0" fmla="*/ 0 h 1817682"/>
                  <a:gd name="connsiteX1" fmla="*/ 355122 w 533250"/>
                  <a:gd name="connsiteY1" fmla="*/ 480677 h 1817682"/>
                  <a:gd name="connsiteX2" fmla="*/ 355122 w 533250"/>
                  <a:gd name="connsiteY2" fmla="*/ 1451772 h 1817682"/>
                  <a:gd name="connsiteX3" fmla="*/ 372281 w 533250"/>
                  <a:gd name="connsiteY3" fmla="*/ 1817681 h 1817682"/>
                  <a:gd name="connsiteX4" fmla="*/ 372281 w 533250"/>
                  <a:gd name="connsiteY4" fmla="*/ 1661574 h 1817682"/>
                  <a:gd name="connsiteX5" fmla="*/ 267809 w 533250"/>
                  <a:gd name="connsiteY5" fmla="*/ 1599631 h 1817682"/>
                  <a:gd name="connsiteX6" fmla="*/ 163338 w 533250"/>
                  <a:gd name="connsiteY6" fmla="*/ 1661574 h 1817682"/>
                  <a:gd name="connsiteX7" fmla="*/ 163338 w 533250"/>
                  <a:gd name="connsiteY7" fmla="*/ 1817682 h 1817682"/>
                  <a:gd name="connsiteX8" fmla="*/ 180497 w 533250"/>
                  <a:gd name="connsiteY8" fmla="*/ 1451771 h 1817682"/>
                  <a:gd name="connsiteX9" fmla="*/ 180497 w 533250"/>
                  <a:gd name="connsiteY9" fmla="*/ 480678 h 1817682"/>
                  <a:gd name="connsiteX10" fmla="*/ 133268 w 533250"/>
                  <a:gd name="connsiteY10" fmla="*/ 1 h 1817682"/>
                  <a:gd name="connsiteX11" fmla="*/ 133268 w 533250"/>
                  <a:gd name="connsiteY11" fmla="*/ 207253 h 1817682"/>
                  <a:gd name="connsiteX12" fmla="*/ 267808 w 533250"/>
                  <a:gd name="connsiteY12" fmla="*/ 287025 h 1817682"/>
                  <a:gd name="connsiteX13" fmla="*/ 402349 w 533250"/>
                  <a:gd name="connsiteY13" fmla="*/ 207253 h 1817682"/>
                  <a:gd name="connsiteX14" fmla="*/ 402349 w 533250"/>
                  <a:gd name="connsiteY14" fmla="*/ 0 h 1817682"/>
                  <a:gd name="connsiteX0" fmla="*/ 402349 w 539144"/>
                  <a:gd name="connsiteY0" fmla="*/ 0 h 1817682"/>
                  <a:gd name="connsiteX1" fmla="*/ 355122 w 539144"/>
                  <a:gd name="connsiteY1" fmla="*/ 480677 h 1817682"/>
                  <a:gd name="connsiteX2" fmla="*/ 355122 w 539144"/>
                  <a:gd name="connsiteY2" fmla="*/ 1451772 h 1817682"/>
                  <a:gd name="connsiteX3" fmla="*/ 372281 w 539144"/>
                  <a:gd name="connsiteY3" fmla="*/ 1817681 h 1817682"/>
                  <a:gd name="connsiteX4" fmla="*/ 372281 w 539144"/>
                  <a:gd name="connsiteY4" fmla="*/ 1661574 h 1817682"/>
                  <a:gd name="connsiteX5" fmla="*/ 267809 w 539144"/>
                  <a:gd name="connsiteY5" fmla="*/ 1599631 h 1817682"/>
                  <a:gd name="connsiteX6" fmla="*/ 163338 w 539144"/>
                  <a:gd name="connsiteY6" fmla="*/ 1661574 h 1817682"/>
                  <a:gd name="connsiteX7" fmla="*/ 163338 w 539144"/>
                  <a:gd name="connsiteY7" fmla="*/ 1817682 h 1817682"/>
                  <a:gd name="connsiteX8" fmla="*/ 180497 w 539144"/>
                  <a:gd name="connsiteY8" fmla="*/ 1451771 h 1817682"/>
                  <a:gd name="connsiteX9" fmla="*/ 180497 w 539144"/>
                  <a:gd name="connsiteY9" fmla="*/ 480678 h 1817682"/>
                  <a:gd name="connsiteX10" fmla="*/ 133268 w 539144"/>
                  <a:gd name="connsiteY10" fmla="*/ 1 h 1817682"/>
                  <a:gd name="connsiteX11" fmla="*/ 133268 w 539144"/>
                  <a:gd name="connsiteY11" fmla="*/ 207253 h 1817682"/>
                  <a:gd name="connsiteX12" fmla="*/ 267808 w 539144"/>
                  <a:gd name="connsiteY12" fmla="*/ 287025 h 1817682"/>
                  <a:gd name="connsiteX13" fmla="*/ 402349 w 539144"/>
                  <a:gd name="connsiteY13" fmla="*/ 207253 h 1817682"/>
                  <a:gd name="connsiteX14" fmla="*/ 402349 w 539144"/>
                  <a:gd name="connsiteY14" fmla="*/ 0 h 1817682"/>
                  <a:gd name="connsiteX0" fmla="*/ 403359 w 540154"/>
                  <a:gd name="connsiteY0" fmla="*/ 0 h 1817682"/>
                  <a:gd name="connsiteX1" fmla="*/ 356132 w 540154"/>
                  <a:gd name="connsiteY1" fmla="*/ 480677 h 1817682"/>
                  <a:gd name="connsiteX2" fmla="*/ 356132 w 540154"/>
                  <a:gd name="connsiteY2" fmla="*/ 1451772 h 1817682"/>
                  <a:gd name="connsiteX3" fmla="*/ 373291 w 540154"/>
                  <a:gd name="connsiteY3" fmla="*/ 1817681 h 1817682"/>
                  <a:gd name="connsiteX4" fmla="*/ 373291 w 540154"/>
                  <a:gd name="connsiteY4" fmla="*/ 1661574 h 1817682"/>
                  <a:gd name="connsiteX5" fmla="*/ 268819 w 540154"/>
                  <a:gd name="connsiteY5" fmla="*/ 1599631 h 1817682"/>
                  <a:gd name="connsiteX6" fmla="*/ 164348 w 540154"/>
                  <a:gd name="connsiteY6" fmla="*/ 1661574 h 1817682"/>
                  <a:gd name="connsiteX7" fmla="*/ 164348 w 540154"/>
                  <a:gd name="connsiteY7" fmla="*/ 1817682 h 1817682"/>
                  <a:gd name="connsiteX8" fmla="*/ 181507 w 540154"/>
                  <a:gd name="connsiteY8" fmla="*/ 1451771 h 1817682"/>
                  <a:gd name="connsiteX9" fmla="*/ 181507 w 540154"/>
                  <a:gd name="connsiteY9" fmla="*/ 480678 h 1817682"/>
                  <a:gd name="connsiteX10" fmla="*/ 134278 w 540154"/>
                  <a:gd name="connsiteY10" fmla="*/ 1 h 1817682"/>
                  <a:gd name="connsiteX11" fmla="*/ 134278 w 540154"/>
                  <a:gd name="connsiteY11" fmla="*/ 207253 h 1817682"/>
                  <a:gd name="connsiteX12" fmla="*/ 268818 w 540154"/>
                  <a:gd name="connsiteY12" fmla="*/ 287025 h 1817682"/>
                  <a:gd name="connsiteX13" fmla="*/ 403359 w 540154"/>
                  <a:gd name="connsiteY13" fmla="*/ 207253 h 1817682"/>
                  <a:gd name="connsiteX14" fmla="*/ 403359 w 540154"/>
                  <a:gd name="connsiteY14" fmla="*/ 0 h 1817682"/>
                  <a:gd name="connsiteX0" fmla="*/ 406300 w 543095"/>
                  <a:gd name="connsiteY0" fmla="*/ 0 h 1817682"/>
                  <a:gd name="connsiteX1" fmla="*/ 359073 w 543095"/>
                  <a:gd name="connsiteY1" fmla="*/ 480677 h 1817682"/>
                  <a:gd name="connsiteX2" fmla="*/ 359073 w 543095"/>
                  <a:gd name="connsiteY2" fmla="*/ 1451772 h 1817682"/>
                  <a:gd name="connsiteX3" fmla="*/ 376232 w 543095"/>
                  <a:gd name="connsiteY3" fmla="*/ 1817681 h 1817682"/>
                  <a:gd name="connsiteX4" fmla="*/ 376232 w 543095"/>
                  <a:gd name="connsiteY4" fmla="*/ 1661574 h 1817682"/>
                  <a:gd name="connsiteX5" fmla="*/ 271760 w 543095"/>
                  <a:gd name="connsiteY5" fmla="*/ 1599631 h 1817682"/>
                  <a:gd name="connsiteX6" fmla="*/ 167289 w 543095"/>
                  <a:gd name="connsiteY6" fmla="*/ 1661574 h 1817682"/>
                  <a:gd name="connsiteX7" fmla="*/ 167289 w 543095"/>
                  <a:gd name="connsiteY7" fmla="*/ 1817682 h 1817682"/>
                  <a:gd name="connsiteX8" fmla="*/ 184448 w 543095"/>
                  <a:gd name="connsiteY8" fmla="*/ 1451771 h 1817682"/>
                  <a:gd name="connsiteX9" fmla="*/ 184448 w 543095"/>
                  <a:gd name="connsiteY9" fmla="*/ 480678 h 1817682"/>
                  <a:gd name="connsiteX10" fmla="*/ 137219 w 543095"/>
                  <a:gd name="connsiteY10" fmla="*/ 1 h 1817682"/>
                  <a:gd name="connsiteX11" fmla="*/ 137219 w 543095"/>
                  <a:gd name="connsiteY11" fmla="*/ 207253 h 1817682"/>
                  <a:gd name="connsiteX12" fmla="*/ 271759 w 543095"/>
                  <a:gd name="connsiteY12" fmla="*/ 287025 h 1817682"/>
                  <a:gd name="connsiteX13" fmla="*/ 406300 w 543095"/>
                  <a:gd name="connsiteY13" fmla="*/ 207253 h 1817682"/>
                  <a:gd name="connsiteX14" fmla="*/ 406300 w 543095"/>
                  <a:gd name="connsiteY14" fmla="*/ 0 h 1817682"/>
                  <a:gd name="connsiteX0" fmla="*/ 406300 w 478453"/>
                  <a:gd name="connsiteY0" fmla="*/ 207252 h 1817681"/>
                  <a:gd name="connsiteX1" fmla="*/ 359073 w 478453"/>
                  <a:gd name="connsiteY1" fmla="*/ 480676 h 1817681"/>
                  <a:gd name="connsiteX2" fmla="*/ 359073 w 478453"/>
                  <a:gd name="connsiteY2" fmla="*/ 1451771 h 1817681"/>
                  <a:gd name="connsiteX3" fmla="*/ 376232 w 478453"/>
                  <a:gd name="connsiteY3" fmla="*/ 1817680 h 1817681"/>
                  <a:gd name="connsiteX4" fmla="*/ 376232 w 478453"/>
                  <a:gd name="connsiteY4" fmla="*/ 1661573 h 1817681"/>
                  <a:gd name="connsiteX5" fmla="*/ 271760 w 478453"/>
                  <a:gd name="connsiteY5" fmla="*/ 1599630 h 1817681"/>
                  <a:gd name="connsiteX6" fmla="*/ 167289 w 478453"/>
                  <a:gd name="connsiteY6" fmla="*/ 1661573 h 1817681"/>
                  <a:gd name="connsiteX7" fmla="*/ 167289 w 478453"/>
                  <a:gd name="connsiteY7" fmla="*/ 1817681 h 1817681"/>
                  <a:gd name="connsiteX8" fmla="*/ 184448 w 478453"/>
                  <a:gd name="connsiteY8" fmla="*/ 1451770 h 1817681"/>
                  <a:gd name="connsiteX9" fmla="*/ 184448 w 478453"/>
                  <a:gd name="connsiteY9" fmla="*/ 480677 h 1817681"/>
                  <a:gd name="connsiteX10" fmla="*/ 137219 w 478453"/>
                  <a:gd name="connsiteY10" fmla="*/ 0 h 1817681"/>
                  <a:gd name="connsiteX11" fmla="*/ 137219 w 478453"/>
                  <a:gd name="connsiteY11" fmla="*/ 207252 h 1817681"/>
                  <a:gd name="connsiteX12" fmla="*/ 271759 w 478453"/>
                  <a:gd name="connsiteY12" fmla="*/ 287024 h 1817681"/>
                  <a:gd name="connsiteX13" fmla="*/ 406300 w 478453"/>
                  <a:gd name="connsiteY13" fmla="*/ 207252 h 1817681"/>
                  <a:gd name="connsiteX0" fmla="*/ 271759 w 478453"/>
                  <a:gd name="connsiteY0" fmla="*/ 287024 h 1817681"/>
                  <a:gd name="connsiteX1" fmla="*/ 359073 w 478453"/>
                  <a:gd name="connsiteY1" fmla="*/ 480676 h 1817681"/>
                  <a:gd name="connsiteX2" fmla="*/ 359073 w 478453"/>
                  <a:gd name="connsiteY2" fmla="*/ 1451771 h 1817681"/>
                  <a:gd name="connsiteX3" fmla="*/ 376232 w 478453"/>
                  <a:gd name="connsiteY3" fmla="*/ 1817680 h 1817681"/>
                  <a:gd name="connsiteX4" fmla="*/ 376232 w 478453"/>
                  <a:gd name="connsiteY4" fmla="*/ 1661573 h 1817681"/>
                  <a:gd name="connsiteX5" fmla="*/ 271760 w 478453"/>
                  <a:gd name="connsiteY5" fmla="*/ 1599630 h 1817681"/>
                  <a:gd name="connsiteX6" fmla="*/ 167289 w 478453"/>
                  <a:gd name="connsiteY6" fmla="*/ 1661573 h 1817681"/>
                  <a:gd name="connsiteX7" fmla="*/ 167289 w 478453"/>
                  <a:gd name="connsiteY7" fmla="*/ 1817681 h 1817681"/>
                  <a:gd name="connsiteX8" fmla="*/ 184448 w 478453"/>
                  <a:gd name="connsiteY8" fmla="*/ 1451770 h 1817681"/>
                  <a:gd name="connsiteX9" fmla="*/ 184448 w 478453"/>
                  <a:gd name="connsiteY9" fmla="*/ 480677 h 1817681"/>
                  <a:gd name="connsiteX10" fmla="*/ 137219 w 478453"/>
                  <a:gd name="connsiteY10" fmla="*/ 0 h 1817681"/>
                  <a:gd name="connsiteX11" fmla="*/ 137219 w 478453"/>
                  <a:gd name="connsiteY11" fmla="*/ 207252 h 1817681"/>
                  <a:gd name="connsiteX12" fmla="*/ 271759 w 478453"/>
                  <a:gd name="connsiteY12" fmla="*/ 287024 h 1817681"/>
                  <a:gd name="connsiteX0" fmla="*/ 271759 w 478453"/>
                  <a:gd name="connsiteY0" fmla="*/ 287024 h 1817681"/>
                  <a:gd name="connsiteX1" fmla="*/ 359073 w 478453"/>
                  <a:gd name="connsiteY1" fmla="*/ 1451771 h 1817681"/>
                  <a:gd name="connsiteX2" fmla="*/ 376232 w 478453"/>
                  <a:gd name="connsiteY2" fmla="*/ 1817680 h 1817681"/>
                  <a:gd name="connsiteX3" fmla="*/ 376232 w 478453"/>
                  <a:gd name="connsiteY3" fmla="*/ 1661573 h 1817681"/>
                  <a:gd name="connsiteX4" fmla="*/ 271760 w 478453"/>
                  <a:gd name="connsiteY4" fmla="*/ 1599630 h 1817681"/>
                  <a:gd name="connsiteX5" fmla="*/ 167289 w 478453"/>
                  <a:gd name="connsiteY5" fmla="*/ 1661573 h 1817681"/>
                  <a:gd name="connsiteX6" fmla="*/ 167289 w 478453"/>
                  <a:gd name="connsiteY6" fmla="*/ 1817681 h 1817681"/>
                  <a:gd name="connsiteX7" fmla="*/ 184448 w 478453"/>
                  <a:gd name="connsiteY7" fmla="*/ 1451770 h 1817681"/>
                  <a:gd name="connsiteX8" fmla="*/ 184448 w 478453"/>
                  <a:gd name="connsiteY8" fmla="*/ 480677 h 1817681"/>
                  <a:gd name="connsiteX9" fmla="*/ 137219 w 478453"/>
                  <a:gd name="connsiteY9" fmla="*/ 0 h 1817681"/>
                  <a:gd name="connsiteX10" fmla="*/ 137219 w 478453"/>
                  <a:gd name="connsiteY10" fmla="*/ 207252 h 1817681"/>
                  <a:gd name="connsiteX11" fmla="*/ 271759 w 478453"/>
                  <a:gd name="connsiteY11" fmla="*/ 287024 h 1817681"/>
                  <a:gd name="connsiteX0" fmla="*/ 271759 w 376232"/>
                  <a:gd name="connsiteY0" fmla="*/ 287024 h 1817681"/>
                  <a:gd name="connsiteX1" fmla="*/ 376232 w 376232"/>
                  <a:gd name="connsiteY1" fmla="*/ 1817680 h 1817681"/>
                  <a:gd name="connsiteX2" fmla="*/ 376232 w 376232"/>
                  <a:gd name="connsiteY2" fmla="*/ 1661573 h 1817681"/>
                  <a:gd name="connsiteX3" fmla="*/ 271760 w 376232"/>
                  <a:gd name="connsiteY3" fmla="*/ 1599630 h 1817681"/>
                  <a:gd name="connsiteX4" fmla="*/ 167289 w 376232"/>
                  <a:gd name="connsiteY4" fmla="*/ 1661573 h 1817681"/>
                  <a:gd name="connsiteX5" fmla="*/ 167289 w 376232"/>
                  <a:gd name="connsiteY5" fmla="*/ 1817681 h 1817681"/>
                  <a:gd name="connsiteX6" fmla="*/ 184448 w 376232"/>
                  <a:gd name="connsiteY6" fmla="*/ 1451770 h 1817681"/>
                  <a:gd name="connsiteX7" fmla="*/ 184448 w 376232"/>
                  <a:gd name="connsiteY7" fmla="*/ 480677 h 1817681"/>
                  <a:gd name="connsiteX8" fmla="*/ 137219 w 376232"/>
                  <a:gd name="connsiteY8" fmla="*/ 0 h 1817681"/>
                  <a:gd name="connsiteX9" fmla="*/ 137219 w 376232"/>
                  <a:gd name="connsiteY9" fmla="*/ 207252 h 1817681"/>
                  <a:gd name="connsiteX10" fmla="*/ 271759 w 376232"/>
                  <a:gd name="connsiteY10" fmla="*/ 287024 h 1817681"/>
                  <a:gd name="connsiteX0" fmla="*/ 271759 w 376232"/>
                  <a:gd name="connsiteY0" fmla="*/ 287024 h 1817681"/>
                  <a:gd name="connsiteX1" fmla="*/ 376232 w 376232"/>
                  <a:gd name="connsiteY1" fmla="*/ 1817680 h 1817681"/>
                  <a:gd name="connsiteX2" fmla="*/ 271760 w 376232"/>
                  <a:gd name="connsiteY2" fmla="*/ 1599630 h 1817681"/>
                  <a:gd name="connsiteX3" fmla="*/ 167289 w 376232"/>
                  <a:gd name="connsiteY3" fmla="*/ 1661573 h 1817681"/>
                  <a:gd name="connsiteX4" fmla="*/ 167289 w 376232"/>
                  <a:gd name="connsiteY4" fmla="*/ 1817681 h 1817681"/>
                  <a:gd name="connsiteX5" fmla="*/ 184448 w 376232"/>
                  <a:gd name="connsiteY5" fmla="*/ 1451770 h 1817681"/>
                  <a:gd name="connsiteX6" fmla="*/ 184448 w 376232"/>
                  <a:gd name="connsiteY6" fmla="*/ 480677 h 1817681"/>
                  <a:gd name="connsiteX7" fmla="*/ 137219 w 376232"/>
                  <a:gd name="connsiteY7" fmla="*/ 0 h 1817681"/>
                  <a:gd name="connsiteX8" fmla="*/ 137219 w 376232"/>
                  <a:gd name="connsiteY8" fmla="*/ 207252 h 1817681"/>
                  <a:gd name="connsiteX9" fmla="*/ 271759 w 376232"/>
                  <a:gd name="connsiteY9" fmla="*/ 287024 h 1817681"/>
                  <a:gd name="connsiteX0" fmla="*/ 271759 w 271760"/>
                  <a:gd name="connsiteY0" fmla="*/ 287024 h 1817681"/>
                  <a:gd name="connsiteX1" fmla="*/ 271760 w 271760"/>
                  <a:gd name="connsiteY1" fmla="*/ 1599630 h 1817681"/>
                  <a:gd name="connsiteX2" fmla="*/ 167289 w 271760"/>
                  <a:gd name="connsiteY2" fmla="*/ 1661573 h 1817681"/>
                  <a:gd name="connsiteX3" fmla="*/ 167289 w 271760"/>
                  <a:gd name="connsiteY3" fmla="*/ 1817681 h 1817681"/>
                  <a:gd name="connsiteX4" fmla="*/ 184448 w 271760"/>
                  <a:gd name="connsiteY4" fmla="*/ 1451770 h 1817681"/>
                  <a:gd name="connsiteX5" fmla="*/ 184448 w 271760"/>
                  <a:gd name="connsiteY5" fmla="*/ 480677 h 1817681"/>
                  <a:gd name="connsiteX6" fmla="*/ 137219 w 271760"/>
                  <a:gd name="connsiteY6" fmla="*/ 0 h 1817681"/>
                  <a:gd name="connsiteX7" fmla="*/ 137219 w 271760"/>
                  <a:gd name="connsiteY7" fmla="*/ 207252 h 1817681"/>
                  <a:gd name="connsiteX8" fmla="*/ 271759 w 271760"/>
                  <a:gd name="connsiteY8" fmla="*/ 287024 h 181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760" h="1817681">
                    <a:moveTo>
                      <a:pt x="271759" y="287024"/>
                    </a:moveTo>
                    <a:cubicBezTo>
                      <a:pt x="271759" y="724559"/>
                      <a:pt x="271760" y="1162095"/>
                      <a:pt x="271760" y="1599630"/>
                    </a:cubicBezTo>
                    <a:lnTo>
                      <a:pt x="167289" y="1661573"/>
                    </a:lnTo>
                    <a:lnTo>
                      <a:pt x="167289" y="1817681"/>
                    </a:lnTo>
                    <a:cubicBezTo>
                      <a:pt x="32515" y="1752861"/>
                      <a:pt x="28710" y="1535640"/>
                      <a:pt x="184448" y="1451770"/>
                    </a:cubicBezTo>
                    <a:lnTo>
                      <a:pt x="184448" y="480677"/>
                    </a:lnTo>
                    <a:cubicBezTo>
                      <a:pt x="-7507" y="441895"/>
                      <a:pt x="-89925" y="117365"/>
                      <a:pt x="137219" y="0"/>
                    </a:cubicBezTo>
                    <a:lnTo>
                      <a:pt x="137219" y="207252"/>
                    </a:lnTo>
                    <a:lnTo>
                      <a:pt x="271759" y="287024"/>
                    </a:lnTo>
                    <a:close/>
                  </a:path>
                </a:pathLst>
              </a:custGeom>
              <a:solidFill>
                <a:schemeClr val="tx1">
                  <a:alpha val="36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19656803">
              <a:off x="4583642" y="4485902"/>
              <a:ext cx="645068" cy="2158974"/>
              <a:chOff x="4725096" y="188687"/>
              <a:chExt cx="543095" cy="1817682"/>
            </a:xfrm>
          </p:grpSpPr>
          <p:sp>
            <p:nvSpPr>
              <p:cNvPr id="266" name="Freeform 265"/>
              <p:cNvSpPr/>
              <p:nvPr/>
            </p:nvSpPr>
            <p:spPr>
              <a:xfrm>
                <a:off x="4725096" y="188687"/>
                <a:ext cx="543095" cy="1817682"/>
              </a:xfrm>
              <a:custGeom>
                <a:avLst/>
                <a:gdLst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415786 w 535784"/>
                  <a:gd name="connsiteY8" fmla="*/ 1788405 h 1817682"/>
                  <a:gd name="connsiteX9" fmla="*/ 372364 w 535784"/>
                  <a:gd name="connsiteY9" fmla="*/ 1817681 h 1817682"/>
                  <a:gd name="connsiteX10" fmla="*/ 372364 w 535784"/>
                  <a:gd name="connsiteY10" fmla="*/ 1661574 h 1817682"/>
                  <a:gd name="connsiteX11" fmla="*/ 267892 w 535784"/>
                  <a:gd name="connsiteY11" fmla="*/ 1599631 h 1817682"/>
                  <a:gd name="connsiteX12" fmla="*/ 163421 w 535784"/>
                  <a:gd name="connsiteY12" fmla="*/ 1661574 h 1817682"/>
                  <a:gd name="connsiteX13" fmla="*/ 163421 w 535784"/>
                  <a:gd name="connsiteY13" fmla="*/ 1817682 h 1817682"/>
                  <a:gd name="connsiteX14" fmla="*/ 119998 w 535784"/>
                  <a:gd name="connsiteY14" fmla="*/ 1788405 h 1817682"/>
                  <a:gd name="connsiteX15" fmla="*/ 58738 w 535784"/>
                  <a:gd name="connsiteY15" fmla="*/ 1640511 h 1817682"/>
                  <a:gd name="connsiteX16" fmla="*/ 119998 w 535784"/>
                  <a:gd name="connsiteY16" fmla="*/ 1492617 h 1817682"/>
                  <a:gd name="connsiteX17" fmla="*/ 180580 w 535784"/>
                  <a:gd name="connsiteY17" fmla="*/ 1451771 h 1817682"/>
                  <a:gd name="connsiteX18" fmla="*/ 180580 w 535784"/>
                  <a:gd name="connsiteY18" fmla="*/ 480678 h 1817682"/>
                  <a:gd name="connsiteX19" fmla="*/ 163616 w 535784"/>
                  <a:gd name="connsiteY19" fmla="*/ 477253 h 1817682"/>
                  <a:gd name="connsiteX20" fmla="*/ 0 w 535784"/>
                  <a:gd name="connsiteY20" fmla="*/ 230413 h 1817682"/>
                  <a:gd name="connsiteX21" fmla="*/ 118111 w 535784"/>
                  <a:gd name="connsiteY21" fmla="*/ 8273 h 1817682"/>
                  <a:gd name="connsiteX22" fmla="*/ 133351 w 535784"/>
                  <a:gd name="connsiteY22" fmla="*/ 1 h 1817682"/>
                  <a:gd name="connsiteX23" fmla="*/ 133351 w 535784"/>
                  <a:gd name="connsiteY23" fmla="*/ 207253 h 1817682"/>
                  <a:gd name="connsiteX24" fmla="*/ 267891 w 535784"/>
                  <a:gd name="connsiteY24" fmla="*/ 287025 h 1817682"/>
                  <a:gd name="connsiteX25" fmla="*/ 402432 w 535784"/>
                  <a:gd name="connsiteY25" fmla="*/ 207253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415786 w 535784"/>
                  <a:gd name="connsiteY8" fmla="*/ 1788405 h 1817682"/>
                  <a:gd name="connsiteX9" fmla="*/ 372364 w 535784"/>
                  <a:gd name="connsiteY9" fmla="*/ 1817681 h 1817682"/>
                  <a:gd name="connsiteX10" fmla="*/ 372364 w 535784"/>
                  <a:gd name="connsiteY10" fmla="*/ 1661574 h 1817682"/>
                  <a:gd name="connsiteX11" fmla="*/ 267892 w 535784"/>
                  <a:gd name="connsiteY11" fmla="*/ 1599631 h 1817682"/>
                  <a:gd name="connsiteX12" fmla="*/ 163421 w 535784"/>
                  <a:gd name="connsiteY12" fmla="*/ 1661574 h 1817682"/>
                  <a:gd name="connsiteX13" fmla="*/ 163421 w 535784"/>
                  <a:gd name="connsiteY13" fmla="*/ 1817682 h 1817682"/>
                  <a:gd name="connsiteX14" fmla="*/ 119998 w 535784"/>
                  <a:gd name="connsiteY14" fmla="*/ 1788405 h 1817682"/>
                  <a:gd name="connsiteX15" fmla="*/ 119998 w 535784"/>
                  <a:gd name="connsiteY15" fmla="*/ 1492617 h 1817682"/>
                  <a:gd name="connsiteX16" fmla="*/ 180580 w 535784"/>
                  <a:gd name="connsiteY16" fmla="*/ 1451771 h 1817682"/>
                  <a:gd name="connsiteX17" fmla="*/ 180580 w 535784"/>
                  <a:gd name="connsiteY17" fmla="*/ 480678 h 1817682"/>
                  <a:gd name="connsiteX18" fmla="*/ 163616 w 535784"/>
                  <a:gd name="connsiteY18" fmla="*/ 477253 h 1817682"/>
                  <a:gd name="connsiteX19" fmla="*/ 0 w 535784"/>
                  <a:gd name="connsiteY19" fmla="*/ 230413 h 1817682"/>
                  <a:gd name="connsiteX20" fmla="*/ 118111 w 535784"/>
                  <a:gd name="connsiteY20" fmla="*/ 8273 h 1817682"/>
                  <a:gd name="connsiteX21" fmla="*/ 133351 w 535784"/>
                  <a:gd name="connsiteY21" fmla="*/ 1 h 1817682"/>
                  <a:gd name="connsiteX22" fmla="*/ 133351 w 535784"/>
                  <a:gd name="connsiteY22" fmla="*/ 207253 h 1817682"/>
                  <a:gd name="connsiteX23" fmla="*/ 267891 w 535784"/>
                  <a:gd name="connsiteY23" fmla="*/ 287025 h 1817682"/>
                  <a:gd name="connsiteX24" fmla="*/ 402432 w 535784"/>
                  <a:gd name="connsiteY24" fmla="*/ 207253 h 1817682"/>
                  <a:gd name="connsiteX25" fmla="*/ 402432 w 535784"/>
                  <a:gd name="connsiteY25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415786 w 535784"/>
                  <a:gd name="connsiteY8" fmla="*/ 1788405 h 1817682"/>
                  <a:gd name="connsiteX9" fmla="*/ 372364 w 535784"/>
                  <a:gd name="connsiteY9" fmla="*/ 1817681 h 1817682"/>
                  <a:gd name="connsiteX10" fmla="*/ 372364 w 535784"/>
                  <a:gd name="connsiteY10" fmla="*/ 1661574 h 1817682"/>
                  <a:gd name="connsiteX11" fmla="*/ 267892 w 535784"/>
                  <a:gd name="connsiteY11" fmla="*/ 1599631 h 1817682"/>
                  <a:gd name="connsiteX12" fmla="*/ 163421 w 535784"/>
                  <a:gd name="connsiteY12" fmla="*/ 1661574 h 1817682"/>
                  <a:gd name="connsiteX13" fmla="*/ 163421 w 535784"/>
                  <a:gd name="connsiteY13" fmla="*/ 1817682 h 1817682"/>
                  <a:gd name="connsiteX14" fmla="*/ 119998 w 535784"/>
                  <a:gd name="connsiteY14" fmla="*/ 1492617 h 1817682"/>
                  <a:gd name="connsiteX15" fmla="*/ 180580 w 535784"/>
                  <a:gd name="connsiteY15" fmla="*/ 1451771 h 1817682"/>
                  <a:gd name="connsiteX16" fmla="*/ 180580 w 535784"/>
                  <a:gd name="connsiteY16" fmla="*/ 480678 h 1817682"/>
                  <a:gd name="connsiteX17" fmla="*/ 163616 w 535784"/>
                  <a:gd name="connsiteY17" fmla="*/ 477253 h 1817682"/>
                  <a:gd name="connsiteX18" fmla="*/ 0 w 535784"/>
                  <a:gd name="connsiteY18" fmla="*/ 230413 h 1817682"/>
                  <a:gd name="connsiteX19" fmla="*/ 118111 w 535784"/>
                  <a:gd name="connsiteY19" fmla="*/ 8273 h 1817682"/>
                  <a:gd name="connsiteX20" fmla="*/ 133351 w 535784"/>
                  <a:gd name="connsiteY20" fmla="*/ 1 h 1817682"/>
                  <a:gd name="connsiteX21" fmla="*/ 133351 w 535784"/>
                  <a:gd name="connsiteY21" fmla="*/ 207253 h 1817682"/>
                  <a:gd name="connsiteX22" fmla="*/ 267891 w 535784"/>
                  <a:gd name="connsiteY22" fmla="*/ 287025 h 1817682"/>
                  <a:gd name="connsiteX23" fmla="*/ 402432 w 535784"/>
                  <a:gd name="connsiteY23" fmla="*/ 207253 h 1817682"/>
                  <a:gd name="connsiteX24" fmla="*/ 402432 w 535784"/>
                  <a:gd name="connsiteY24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372364 w 535784"/>
                  <a:gd name="connsiteY8" fmla="*/ 1817681 h 1817682"/>
                  <a:gd name="connsiteX9" fmla="*/ 372364 w 535784"/>
                  <a:gd name="connsiteY9" fmla="*/ 1661574 h 1817682"/>
                  <a:gd name="connsiteX10" fmla="*/ 267892 w 535784"/>
                  <a:gd name="connsiteY10" fmla="*/ 1599631 h 1817682"/>
                  <a:gd name="connsiteX11" fmla="*/ 163421 w 535784"/>
                  <a:gd name="connsiteY11" fmla="*/ 1661574 h 1817682"/>
                  <a:gd name="connsiteX12" fmla="*/ 163421 w 535784"/>
                  <a:gd name="connsiteY12" fmla="*/ 1817682 h 1817682"/>
                  <a:gd name="connsiteX13" fmla="*/ 119998 w 535784"/>
                  <a:gd name="connsiteY13" fmla="*/ 1492617 h 1817682"/>
                  <a:gd name="connsiteX14" fmla="*/ 180580 w 535784"/>
                  <a:gd name="connsiteY14" fmla="*/ 1451771 h 1817682"/>
                  <a:gd name="connsiteX15" fmla="*/ 180580 w 535784"/>
                  <a:gd name="connsiteY15" fmla="*/ 480678 h 1817682"/>
                  <a:gd name="connsiteX16" fmla="*/ 163616 w 535784"/>
                  <a:gd name="connsiteY16" fmla="*/ 477253 h 1817682"/>
                  <a:gd name="connsiteX17" fmla="*/ 0 w 535784"/>
                  <a:gd name="connsiteY17" fmla="*/ 230413 h 1817682"/>
                  <a:gd name="connsiteX18" fmla="*/ 118111 w 535784"/>
                  <a:gd name="connsiteY18" fmla="*/ 8273 h 1817682"/>
                  <a:gd name="connsiteX19" fmla="*/ 133351 w 535784"/>
                  <a:gd name="connsiteY19" fmla="*/ 1 h 1817682"/>
                  <a:gd name="connsiteX20" fmla="*/ 133351 w 535784"/>
                  <a:gd name="connsiteY20" fmla="*/ 207253 h 1817682"/>
                  <a:gd name="connsiteX21" fmla="*/ 267891 w 535784"/>
                  <a:gd name="connsiteY21" fmla="*/ 287025 h 1817682"/>
                  <a:gd name="connsiteX22" fmla="*/ 402432 w 535784"/>
                  <a:gd name="connsiteY22" fmla="*/ 207253 h 1817682"/>
                  <a:gd name="connsiteX23" fmla="*/ 402432 w 535784"/>
                  <a:gd name="connsiteY23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372364 w 535784"/>
                  <a:gd name="connsiteY7" fmla="*/ 1817681 h 1817682"/>
                  <a:gd name="connsiteX8" fmla="*/ 372364 w 535784"/>
                  <a:gd name="connsiteY8" fmla="*/ 1661574 h 1817682"/>
                  <a:gd name="connsiteX9" fmla="*/ 267892 w 535784"/>
                  <a:gd name="connsiteY9" fmla="*/ 1599631 h 1817682"/>
                  <a:gd name="connsiteX10" fmla="*/ 163421 w 535784"/>
                  <a:gd name="connsiteY10" fmla="*/ 1661574 h 1817682"/>
                  <a:gd name="connsiteX11" fmla="*/ 163421 w 535784"/>
                  <a:gd name="connsiteY11" fmla="*/ 1817682 h 1817682"/>
                  <a:gd name="connsiteX12" fmla="*/ 119998 w 535784"/>
                  <a:gd name="connsiteY12" fmla="*/ 1492617 h 1817682"/>
                  <a:gd name="connsiteX13" fmla="*/ 180580 w 535784"/>
                  <a:gd name="connsiteY13" fmla="*/ 1451771 h 1817682"/>
                  <a:gd name="connsiteX14" fmla="*/ 180580 w 535784"/>
                  <a:gd name="connsiteY14" fmla="*/ 480678 h 1817682"/>
                  <a:gd name="connsiteX15" fmla="*/ 163616 w 535784"/>
                  <a:gd name="connsiteY15" fmla="*/ 477253 h 1817682"/>
                  <a:gd name="connsiteX16" fmla="*/ 0 w 535784"/>
                  <a:gd name="connsiteY16" fmla="*/ 230413 h 1817682"/>
                  <a:gd name="connsiteX17" fmla="*/ 118111 w 535784"/>
                  <a:gd name="connsiteY17" fmla="*/ 8273 h 1817682"/>
                  <a:gd name="connsiteX18" fmla="*/ 133351 w 535784"/>
                  <a:gd name="connsiteY18" fmla="*/ 1 h 1817682"/>
                  <a:gd name="connsiteX19" fmla="*/ 133351 w 535784"/>
                  <a:gd name="connsiteY19" fmla="*/ 207253 h 1817682"/>
                  <a:gd name="connsiteX20" fmla="*/ 267891 w 535784"/>
                  <a:gd name="connsiteY20" fmla="*/ 287025 h 1817682"/>
                  <a:gd name="connsiteX21" fmla="*/ 402432 w 535784"/>
                  <a:gd name="connsiteY21" fmla="*/ 207253 h 1817682"/>
                  <a:gd name="connsiteX22" fmla="*/ 402432 w 535784"/>
                  <a:gd name="connsiteY22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14533 w 535784"/>
                  <a:gd name="connsiteY7" fmla="*/ 1521051 h 1817682"/>
                  <a:gd name="connsiteX8" fmla="*/ 372364 w 535784"/>
                  <a:gd name="connsiteY8" fmla="*/ 1817681 h 1817682"/>
                  <a:gd name="connsiteX9" fmla="*/ 372364 w 535784"/>
                  <a:gd name="connsiteY9" fmla="*/ 1661574 h 1817682"/>
                  <a:gd name="connsiteX10" fmla="*/ 267892 w 535784"/>
                  <a:gd name="connsiteY10" fmla="*/ 1599631 h 1817682"/>
                  <a:gd name="connsiteX11" fmla="*/ 163421 w 535784"/>
                  <a:gd name="connsiteY11" fmla="*/ 1661574 h 1817682"/>
                  <a:gd name="connsiteX12" fmla="*/ 163421 w 535784"/>
                  <a:gd name="connsiteY12" fmla="*/ 1817682 h 1817682"/>
                  <a:gd name="connsiteX13" fmla="*/ 119998 w 535784"/>
                  <a:gd name="connsiteY13" fmla="*/ 1492617 h 1817682"/>
                  <a:gd name="connsiteX14" fmla="*/ 180580 w 535784"/>
                  <a:gd name="connsiteY14" fmla="*/ 1451771 h 1817682"/>
                  <a:gd name="connsiteX15" fmla="*/ 180580 w 535784"/>
                  <a:gd name="connsiteY15" fmla="*/ 480678 h 1817682"/>
                  <a:gd name="connsiteX16" fmla="*/ 163616 w 535784"/>
                  <a:gd name="connsiteY16" fmla="*/ 477253 h 1817682"/>
                  <a:gd name="connsiteX17" fmla="*/ 0 w 535784"/>
                  <a:gd name="connsiteY17" fmla="*/ 230413 h 1817682"/>
                  <a:gd name="connsiteX18" fmla="*/ 118111 w 535784"/>
                  <a:gd name="connsiteY18" fmla="*/ 8273 h 1817682"/>
                  <a:gd name="connsiteX19" fmla="*/ 133351 w 535784"/>
                  <a:gd name="connsiteY19" fmla="*/ 1 h 1817682"/>
                  <a:gd name="connsiteX20" fmla="*/ 133351 w 535784"/>
                  <a:gd name="connsiteY20" fmla="*/ 207253 h 1817682"/>
                  <a:gd name="connsiteX21" fmla="*/ 267891 w 535784"/>
                  <a:gd name="connsiteY21" fmla="*/ 287025 h 1817682"/>
                  <a:gd name="connsiteX22" fmla="*/ 402432 w 535784"/>
                  <a:gd name="connsiteY22" fmla="*/ 207253 h 1817682"/>
                  <a:gd name="connsiteX23" fmla="*/ 402432 w 535784"/>
                  <a:gd name="connsiteY23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372364 w 535784"/>
                  <a:gd name="connsiteY7" fmla="*/ 1817681 h 1817682"/>
                  <a:gd name="connsiteX8" fmla="*/ 372364 w 535784"/>
                  <a:gd name="connsiteY8" fmla="*/ 1661574 h 1817682"/>
                  <a:gd name="connsiteX9" fmla="*/ 267892 w 535784"/>
                  <a:gd name="connsiteY9" fmla="*/ 1599631 h 1817682"/>
                  <a:gd name="connsiteX10" fmla="*/ 163421 w 535784"/>
                  <a:gd name="connsiteY10" fmla="*/ 1661574 h 1817682"/>
                  <a:gd name="connsiteX11" fmla="*/ 163421 w 535784"/>
                  <a:gd name="connsiteY11" fmla="*/ 1817682 h 1817682"/>
                  <a:gd name="connsiteX12" fmla="*/ 119998 w 535784"/>
                  <a:gd name="connsiteY12" fmla="*/ 1492617 h 1817682"/>
                  <a:gd name="connsiteX13" fmla="*/ 180580 w 535784"/>
                  <a:gd name="connsiteY13" fmla="*/ 1451771 h 1817682"/>
                  <a:gd name="connsiteX14" fmla="*/ 180580 w 535784"/>
                  <a:gd name="connsiteY14" fmla="*/ 480678 h 1817682"/>
                  <a:gd name="connsiteX15" fmla="*/ 163616 w 535784"/>
                  <a:gd name="connsiteY15" fmla="*/ 477253 h 1817682"/>
                  <a:gd name="connsiteX16" fmla="*/ 0 w 535784"/>
                  <a:gd name="connsiteY16" fmla="*/ 230413 h 1817682"/>
                  <a:gd name="connsiteX17" fmla="*/ 118111 w 535784"/>
                  <a:gd name="connsiteY17" fmla="*/ 8273 h 1817682"/>
                  <a:gd name="connsiteX18" fmla="*/ 133351 w 535784"/>
                  <a:gd name="connsiteY18" fmla="*/ 1 h 1817682"/>
                  <a:gd name="connsiteX19" fmla="*/ 133351 w 535784"/>
                  <a:gd name="connsiteY19" fmla="*/ 207253 h 1817682"/>
                  <a:gd name="connsiteX20" fmla="*/ 267891 w 535784"/>
                  <a:gd name="connsiteY20" fmla="*/ 287025 h 1817682"/>
                  <a:gd name="connsiteX21" fmla="*/ 402432 w 535784"/>
                  <a:gd name="connsiteY21" fmla="*/ 207253 h 1817682"/>
                  <a:gd name="connsiteX22" fmla="*/ 402432 w 535784"/>
                  <a:gd name="connsiteY22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19998 w 535784"/>
                  <a:gd name="connsiteY11" fmla="*/ 1492617 h 1817682"/>
                  <a:gd name="connsiteX12" fmla="*/ 180580 w 535784"/>
                  <a:gd name="connsiteY12" fmla="*/ 1451771 h 1817682"/>
                  <a:gd name="connsiteX13" fmla="*/ 180580 w 535784"/>
                  <a:gd name="connsiteY13" fmla="*/ 480678 h 1817682"/>
                  <a:gd name="connsiteX14" fmla="*/ 163616 w 535784"/>
                  <a:gd name="connsiteY14" fmla="*/ 477253 h 1817682"/>
                  <a:gd name="connsiteX15" fmla="*/ 0 w 535784"/>
                  <a:gd name="connsiteY15" fmla="*/ 230413 h 1817682"/>
                  <a:gd name="connsiteX16" fmla="*/ 118111 w 535784"/>
                  <a:gd name="connsiteY16" fmla="*/ 8273 h 1817682"/>
                  <a:gd name="connsiteX17" fmla="*/ 133351 w 535784"/>
                  <a:gd name="connsiteY17" fmla="*/ 1 h 1817682"/>
                  <a:gd name="connsiteX18" fmla="*/ 133351 w 535784"/>
                  <a:gd name="connsiteY18" fmla="*/ 207253 h 1817682"/>
                  <a:gd name="connsiteX19" fmla="*/ 267891 w 535784"/>
                  <a:gd name="connsiteY19" fmla="*/ 287025 h 1817682"/>
                  <a:gd name="connsiteX20" fmla="*/ 402432 w 535784"/>
                  <a:gd name="connsiteY20" fmla="*/ 207253 h 1817682"/>
                  <a:gd name="connsiteX21" fmla="*/ 402432 w 535784"/>
                  <a:gd name="connsiteY21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7010"/>
                  <a:gd name="connsiteY0" fmla="*/ 0 h 1817682"/>
                  <a:gd name="connsiteX1" fmla="*/ 417673 w 537010"/>
                  <a:gd name="connsiteY1" fmla="*/ 8273 h 1817682"/>
                  <a:gd name="connsiteX2" fmla="*/ 535784 w 537010"/>
                  <a:gd name="connsiteY2" fmla="*/ 230413 h 1817682"/>
                  <a:gd name="connsiteX3" fmla="*/ 355205 w 537010"/>
                  <a:gd name="connsiteY3" fmla="*/ 480677 h 1817682"/>
                  <a:gd name="connsiteX4" fmla="*/ 355205 w 537010"/>
                  <a:gd name="connsiteY4" fmla="*/ 1451772 h 1817682"/>
                  <a:gd name="connsiteX5" fmla="*/ 372364 w 537010"/>
                  <a:gd name="connsiteY5" fmla="*/ 1817681 h 1817682"/>
                  <a:gd name="connsiteX6" fmla="*/ 372364 w 537010"/>
                  <a:gd name="connsiteY6" fmla="*/ 1661574 h 1817682"/>
                  <a:gd name="connsiteX7" fmla="*/ 267892 w 537010"/>
                  <a:gd name="connsiteY7" fmla="*/ 1599631 h 1817682"/>
                  <a:gd name="connsiteX8" fmla="*/ 163421 w 537010"/>
                  <a:gd name="connsiteY8" fmla="*/ 1661574 h 1817682"/>
                  <a:gd name="connsiteX9" fmla="*/ 163421 w 537010"/>
                  <a:gd name="connsiteY9" fmla="*/ 1817682 h 1817682"/>
                  <a:gd name="connsiteX10" fmla="*/ 180580 w 537010"/>
                  <a:gd name="connsiteY10" fmla="*/ 1451771 h 1817682"/>
                  <a:gd name="connsiteX11" fmla="*/ 180580 w 537010"/>
                  <a:gd name="connsiteY11" fmla="*/ 480678 h 1817682"/>
                  <a:gd name="connsiteX12" fmla="*/ 163616 w 537010"/>
                  <a:gd name="connsiteY12" fmla="*/ 477253 h 1817682"/>
                  <a:gd name="connsiteX13" fmla="*/ 0 w 537010"/>
                  <a:gd name="connsiteY13" fmla="*/ 230413 h 1817682"/>
                  <a:gd name="connsiteX14" fmla="*/ 118111 w 537010"/>
                  <a:gd name="connsiteY14" fmla="*/ 8273 h 1817682"/>
                  <a:gd name="connsiteX15" fmla="*/ 133351 w 537010"/>
                  <a:gd name="connsiteY15" fmla="*/ 1 h 1817682"/>
                  <a:gd name="connsiteX16" fmla="*/ 133351 w 537010"/>
                  <a:gd name="connsiteY16" fmla="*/ 207253 h 1817682"/>
                  <a:gd name="connsiteX17" fmla="*/ 267891 w 537010"/>
                  <a:gd name="connsiteY17" fmla="*/ 287025 h 1817682"/>
                  <a:gd name="connsiteX18" fmla="*/ 402432 w 537010"/>
                  <a:gd name="connsiteY18" fmla="*/ 207253 h 1817682"/>
                  <a:gd name="connsiteX19" fmla="*/ 402432 w 537010"/>
                  <a:gd name="connsiteY19" fmla="*/ 0 h 1817682"/>
                  <a:gd name="connsiteX0" fmla="*/ 402432 w 537010"/>
                  <a:gd name="connsiteY0" fmla="*/ 0 h 1817682"/>
                  <a:gd name="connsiteX1" fmla="*/ 417673 w 537010"/>
                  <a:gd name="connsiteY1" fmla="*/ 8273 h 1817682"/>
                  <a:gd name="connsiteX2" fmla="*/ 535784 w 537010"/>
                  <a:gd name="connsiteY2" fmla="*/ 230413 h 1817682"/>
                  <a:gd name="connsiteX3" fmla="*/ 355205 w 537010"/>
                  <a:gd name="connsiteY3" fmla="*/ 480677 h 1817682"/>
                  <a:gd name="connsiteX4" fmla="*/ 355205 w 537010"/>
                  <a:gd name="connsiteY4" fmla="*/ 1451772 h 1817682"/>
                  <a:gd name="connsiteX5" fmla="*/ 372364 w 537010"/>
                  <a:gd name="connsiteY5" fmla="*/ 1817681 h 1817682"/>
                  <a:gd name="connsiteX6" fmla="*/ 372364 w 537010"/>
                  <a:gd name="connsiteY6" fmla="*/ 1661574 h 1817682"/>
                  <a:gd name="connsiteX7" fmla="*/ 267892 w 537010"/>
                  <a:gd name="connsiteY7" fmla="*/ 1599631 h 1817682"/>
                  <a:gd name="connsiteX8" fmla="*/ 163421 w 537010"/>
                  <a:gd name="connsiteY8" fmla="*/ 1661574 h 1817682"/>
                  <a:gd name="connsiteX9" fmla="*/ 163421 w 537010"/>
                  <a:gd name="connsiteY9" fmla="*/ 1817682 h 1817682"/>
                  <a:gd name="connsiteX10" fmla="*/ 180580 w 537010"/>
                  <a:gd name="connsiteY10" fmla="*/ 1451771 h 1817682"/>
                  <a:gd name="connsiteX11" fmla="*/ 180580 w 537010"/>
                  <a:gd name="connsiteY11" fmla="*/ 480678 h 1817682"/>
                  <a:gd name="connsiteX12" fmla="*/ 0 w 537010"/>
                  <a:gd name="connsiteY12" fmla="*/ 230413 h 1817682"/>
                  <a:gd name="connsiteX13" fmla="*/ 118111 w 537010"/>
                  <a:gd name="connsiteY13" fmla="*/ 8273 h 1817682"/>
                  <a:gd name="connsiteX14" fmla="*/ 133351 w 537010"/>
                  <a:gd name="connsiteY14" fmla="*/ 1 h 1817682"/>
                  <a:gd name="connsiteX15" fmla="*/ 133351 w 537010"/>
                  <a:gd name="connsiteY15" fmla="*/ 207253 h 1817682"/>
                  <a:gd name="connsiteX16" fmla="*/ 267891 w 537010"/>
                  <a:gd name="connsiteY16" fmla="*/ 287025 h 1817682"/>
                  <a:gd name="connsiteX17" fmla="*/ 402432 w 537010"/>
                  <a:gd name="connsiteY17" fmla="*/ 207253 h 1817682"/>
                  <a:gd name="connsiteX18" fmla="*/ 402432 w 537010"/>
                  <a:gd name="connsiteY18" fmla="*/ 0 h 1817682"/>
                  <a:gd name="connsiteX0" fmla="*/ 339432 w 474010"/>
                  <a:gd name="connsiteY0" fmla="*/ 0 h 1817682"/>
                  <a:gd name="connsiteX1" fmla="*/ 354673 w 474010"/>
                  <a:gd name="connsiteY1" fmla="*/ 8273 h 1817682"/>
                  <a:gd name="connsiteX2" fmla="*/ 472784 w 474010"/>
                  <a:gd name="connsiteY2" fmla="*/ 230413 h 1817682"/>
                  <a:gd name="connsiteX3" fmla="*/ 292205 w 474010"/>
                  <a:gd name="connsiteY3" fmla="*/ 480677 h 1817682"/>
                  <a:gd name="connsiteX4" fmla="*/ 292205 w 474010"/>
                  <a:gd name="connsiteY4" fmla="*/ 1451772 h 1817682"/>
                  <a:gd name="connsiteX5" fmla="*/ 309364 w 474010"/>
                  <a:gd name="connsiteY5" fmla="*/ 1817681 h 1817682"/>
                  <a:gd name="connsiteX6" fmla="*/ 309364 w 474010"/>
                  <a:gd name="connsiteY6" fmla="*/ 1661574 h 1817682"/>
                  <a:gd name="connsiteX7" fmla="*/ 204892 w 474010"/>
                  <a:gd name="connsiteY7" fmla="*/ 1599631 h 1817682"/>
                  <a:gd name="connsiteX8" fmla="*/ 100421 w 474010"/>
                  <a:gd name="connsiteY8" fmla="*/ 1661574 h 1817682"/>
                  <a:gd name="connsiteX9" fmla="*/ 100421 w 474010"/>
                  <a:gd name="connsiteY9" fmla="*/ 1817682 h 1817682"/>
                  <a:gd name="connsiteX10" fmla="*/ 117580 w 474010"/>
                  <a:gd name="connsiteY10" fmla="*/ 1451771 h 1817682"/>
                  <a:gd name="connsiteX11" fmla="*/ 117580 w 474010"/>
                  <a:gd name="connsiteY11" fmla="*/ 480678 h 1817682"/>
                  <a:gd name="connsiteX12" fmla="*/ 55111 w 474010"/>
                  <a:gd name="connsiteY12" fmla="*/ 8273 h 1817682"/>
                  <a:gd name="connsiteX13" fmla="*/ 70351 w 474010"/>
                  <a:gd name="connsiteY13" fmla="*/ 1 h 1817682"/>
                  <a:gd name="connsiteX14" fmla="*/ 70351 w 474010"/>
                  <a:gd name="connsiteY14" fmla="*/ 207253 h 1817682"/>
                  <a:gd name="connsiteX15" fmla="*/ 204891 w 474010"/>
                  <a:gd name="connsiteY15" fmla="*/ 287025 h 1817682"/>
                  <a:gd name="connsiteX16" fmla="*/ 339432 w 474010"/>
                  <a:gd name="connsiteY16" fmla="*/ 207253 h 1817682"/>
                  <a:gd name="connsiteX17" fmla="*/ 339432 w 474010"/>
                  <a:gd name="connsiteY17" fmla="*/ 0 h 1817682"/>
                  <a:gd name="connsiteX0" fmla="*/ 339432 w 474010"/>
                  <a:gd name="connsiteY0" fmla="*/ 0 h 1817682"/>
                  <a:gd name="connsiteX1" fmla="*/ 354673 w 474010"/>
                  <a:gd name="connsiteY1" fmla="*/ 8273 h 1817682"/>
                  <a:gd name="connsiteX2" fmla="*/ 472784 w 474010"/>
                  <a:gd name="connsiteY2" fmla="*/ 230413 h 1817682"/>
                  <a:gd name="connsiteX3" fmla="*/ 292205 w 474010"/>
                  <a:gd name="connsiteY3" fmla="*/ 480677 h 1817682"/>
                  <a:gd name="connsiteX4" fmla="*/ 292205 w 474010"/>
                  <a:gd name="connsiteY4" fmla="*/ 1451772 h 1817682"/>
                  <a:gd name="connsiteX5" fmla="*/ 309364 w 474010"/>
                  <a:gd name="connsiteY5" fmla="*/ 1817681 h 1817682"/>
                  <a:gd name="connsiteX6" fmla="*/ 309364 w 474010"/>
                  <a:gd name="connsiteY6" fmla="*/ 1661574 h 1817682"/>
                  <a:gd name="connsiteX7" fmla="*/ 204892 w 474010"/>
                  <a:gd name="connsiteY7" fmla="*/ 1599631 h 1817682"/>
                  <a:gd name="connsiteX8" fmla="*/ 100421 w 474010"/>
                  <a:gd name="connsiteY8" fmla="*/ 1661574 h 1817682"/>
                  <a:gd name="connsiteX9" fmla="*/ 100421 w 474010"/>
                  <a:gd name="connsiteY9" fmla="*/ 1817682 h 1817682"/>
                  <a:gd name="connsiteX10" fmla="*/ 117580 w 474010"/>
                  <a:gd name="connsiteY10" fmla="*/ 1451771 h 1817682"/>
                  <a:gd name="connsiteX11" fmla="*/ 117580 w 474010"/>
                  <a:gd name="connsiteY11" fmla="*/ 480678 h 1817682"/>
                  <a:gd name="connsiteX12" fmla="*/ 70351 w 474010"/>
                  <a:gd name="connsiteY12" fmla="*/ 1 h 1817682"/>
                  <a:gd name="connsiteX13" fmla="*/ 70351 w 474010"/>
                  <a:gd name="connsiteY13" fmla="*/ 207253 h 1817682"/>
                  <a:gd name="connsiteX14" fmla="*/ 204891 w 474010"/>
                  <a:gd name="connsiteY14" fmla="*/ 287025 h 1817682"/>
                  <a:gd name="connsiteX15" fmla="*/ 339432 w 474010"/>
                  <a:gd name="connsiteY15" fmla="*/ 207253 h 1817682"/>
                  <a:gd name="connsiteX16" fmla="*/ 339432 w 474010"/>
                  <a:gd name="connsiteY16" fmla="*/ 0 h 1817682"/>
                  <a:gd name="connsiteX0" fmla="*/ 339432 w 472784"/>
                  <a:gd name="connsiteY0" fmla="*/ 0 h 1817682"/>
                  <a:gd name="connsiteX1" fmla="*/ 472784 w 472784"/>
                  <a:gd name="connsiteY1" fmla="*/ 230413 h 1817682"/>
                  <a:gd name="connsiteX2" fmla="*/ 292205 w 472784"/>
                  <a:gd name="connsiteY2" fmla="*/ 480677 h 1817682"/>
                  <a:gd name="connsiteX3" fmla="*/ 292205 w 472784"/>
                  <a:gd name="connsiteY3" fmla="*/ 1451772 h 1817682"/>
                  <a:gd name="connsiteX4" fmla="*/ 309364 w 472784"/>
                  <a:gd name="connsiteY4" fmla="*/ 1817681 h 1817682"/>
                  <a:gd name="connsiteX5" fmla="*/ 309364 w 472784"/>
                  <a:gd name="connsiteY5" fmla="*/ 1661574 h 1817682"/>
                  <a:gd name="connsiteX6" fmla="*/ 204892 w 472784"/>
                  <a:gd name="connsiteY6" fmla="*/ 1599631 h 1817682"/>
                  <a:gd name="connsiteX7" fmla="*/ 100421 w 472784"/>
                  <a:gd name="connsiteY7" fmla="*/ 1661574 h 1817682"/>
                  <a:gd name="connsiteX8" fmla="*/ 100421 w 472784"/>
                  <a:gd name="connsiteY8" fmla="*/ 1817682 h 1817682"/>
                  <a:gd name="connsiteX9" fmla="*/ 117580 w 472784"/>
                  <a:gd name="connsiteY9" fmla="*/ 1451771 h 1817682"/>
                  <a:gd name="connsiteX10" fmla="*/ 117580 w 472784"/>
                  <a:gd name="connsiteY10" fmla="*/ 480678 h 1817682"/>
                  <a:gd name="connsiteX11" fmla="*/ 70351 w 472784"/>
                  <a:gd name="connsiteY11" fmla="*/ 1 h 1817682"/>
                  <a:gd name="connsiteX12" fmla="*/ 70351 w 472784"/>
                  <a:gd name="connsiteY12" fmla="*/ 207253 h 1817682"/>
                  <a:gd name="connsiteX13" fmla="*/ 204891 w 472784"/>
                  <a:gd name="connsiteY13" fmla="*/ 287025 h 1817682"/>
                  <a:gd name="connsiteX14" fmla="*/ 339432 w 472784"/>
                  <a:gd name="connsiteY14" fmla="*/ 207253 h 1817682"/>
                  <a:gd name="connsiteX15" fmla="*/ 339432 w 472784"/>
                  <a:gd name="connsiteY15" fmla="*/ 0 h 1817682"/>
                  <a:gd name="connsiteX0" fmla="*/ 339432 w 411585"/>
                  <a:gd name="connsiteY0" fmla="*/ 0 h 1817682"/>
                  <a:gd name="connsiteX1" fmla="*/ 292205 w 411585"/>
                  <a:gd name="connsiteY1" fmla="*/ 480677 h 1817682"/>
                  <a:gd name="connsiteX2" fmla="*/ 292205 w 411585"/>
                  <a:gd name="connsiteY2" fmla="*/ 1451772 h 1817682"/>
                  <a:gd name="connsiteX3" fmla="*/ 309364 w 411585"/>
                  <a:gd name="connsiteY3" fmla="*/ 1817681 h 1817682"/>
                  <a:gd name="connsiteX4" fmla="*/ 309364 w 411585"/>
                  <a:gd name="connsiteY4" fmla="*/ 1661574 h 1817682"/>
                  <a:gd name="connsiteX5" fmla="*/ 204892 w 411585"/>
                  <a:gd name="connsiteY5" fmla="*/ 1599631 h 1817682"/>
                  <a:gd name="connsiteX6" fmla="*/ 100421 w 411585"/>
                  <a:gd name="connsiteY6" fmla="*/ 1661574 h 1817682"/>
                  <a:gd name="connsiteX7" fmla="*/ 100421 w 411585"/>
                  <a:gd name="connsiteY7" fmla="*/ 1817682 h 1817682"/>
                  <a:gd name="connsiteX8" fmla="*/ 117580 w 411585"/>
                  <a:gd name="connsiteY8" fmla="*/ 1451771 h 1817682"/>
                  <a:gd name="connsiteX9" fmla="*/ 117580 w 411585"/>
                  <a:gd name="connsiteY9" fmla="*/ 480678 h 1817682"/>
                  <a:gd name="connsiteX10" fmla="*/ 70351 w 411585"/>
                  <a:gd name="connsiteY10" fmla="*/ 1 h 1817682"/>
                  <a:gd name="connsiteX11" fmla="*/ 70351 w 411585"/>
                  <a:gd name="connsiteY11" fmla="*/ 207253 h 1817682"/>
                  <a:gd name="connsiteX12" fmla="*/ 204891 w 411585"/>
                  <a:gd name="connsiteY12" fmla="*/ 287025 h 1817682"/>
                  <a:gd name="connsiteX13" fmla="*/ 339432 w 411585"/>
                  <a:gd name="connsiteY13" fmla="*/ 207253 h 1817682"/>
                  <a:gd name="connsiteX14" fmla="*/ 339432 w 411585"/>
                  <a:gd name="connsiteY14" fmla="*/ 0 h 1817682"/>
                  <a:gd name="connsiteX0" fmla="*/ 339432 w 433433"/>
                  <a:gd name="connsiteY0" fmla="*/ 0 h 1817682"/>
                  <a:gd name="connsiteX1" fmla="*/ 292205 w 433433"/>
                  <a:gd name="connsiteY1" fmla="*/ 480677 h 1817682"/>
                  <a:gd name="connsiteX2" fmla="*/ 292205 w 433433"/>
                  <a:gd name="connsiteY2" fmla="*/ 1451772 h 1817682"/>
                  <a:gd name="connsiteX3" fmla="*/ 309364 w 433433"/>
                  <a:gd name="connsiteY3" fmla="*/ 1817681 h 1817682"/>
                  <a:gd name="connsiteX4" fmla="*/ 309364 w 433433"/>
                  <a:gd name="connsiteY4" fmla="*/ 1661574 h 1817682"/>
                  <a:gd name="connsiteX5" fmla="*/ 204892 w 433433"/>
                  <a:gd name="connsiteY5" fmla="*/ 1599631 h 1817682"/>
                  <a:gd name="connsiteX6" fmla="*/ 100421 w 433433"/>
                  <a:gd name="connsiteY6" fmla="*/ 1661574 h 1817682"/>
                  <a:gd name="connsiteX7" fmla="*/ 100421 w 433433"/>
                  <a:gd name="connsiteY7" fmla="*/ 1817682 h 1817682"/>
                  <a:gd name="connsiteX8" fmla="*/ 117580 w 433433"/>
                  <a:gd name="connsiteY8" fmla="*/ 1451771 h 1817682"/>
                  <a:gd name="connsiteX9" fmla="*/ 117580 w 433433"/>
                  <a:gd name="connsiteY9" fmla="*/ 480678 h 1817682"/>
                  <a:gd name="connsiteX10" fmla="*/ 70351 w 433433"/>
                  <a:gd name="connsiteY10" fmla="*/ 1 h 1817682"/>
                  <a:gd name="connsiteX11" fmla="*/ 70351 w 433433"/>
                  <a:gd name="connsiteY11" fmla="*/ 207253 h 1817682"/>
                  <a:gd name="connsiteX12" fmla="*/ 204891 w 433433"/>
                  <a:gd name="connsiteY12" fmla="*/ 287025 h 1817682"/>
                  <a:gd name="connsiteX13" fmla="*/ 339432 w 433433"/>
                  <a:gd name="connsiteY13" fmla="*/ 207253 h 1817682"/>
                  <a:gd name="connsiteX14" fmla="*/ 339432 w 433433"/>
                  <a:gd name="connsiteY14" fmla="*/ 0 h 1817682"/>
                  <a:gd name="connsiteX0" fmla="*/ 360978 w 454979"/>
                  <a:gd name="connsiteY0" fmla="*/ 0 h 1817682"/>
                  <a:gd name="connsiteX1" fmla="*/ 313751 w 454979"/>
                  <a:gd name="connsiteY1" fmla="*/ 480677 h 1817682"/>
                  <a:gd name="connsiteX2" fmla="*/ 313751 w 454979"/>
                  <a:gd name="connsiteY2" fmla="*/ 1451772 h 1817682"/>
                  <a:gd name="connsiteX3" fmla="*/ 330910 w 454979"/>
                  <a:gd name="connsiteY3" fmla="*/ 1817681 h 1817682"/>
                  <a:gd name="connsiteX4" fmla="*/ 330910 w 454979"/>
                  <a:gd name="connsiteY4" fmla="*/ 1661574 h 1817682"/>
                  <a:gd name="connsiteX5" fmla="*/ 226438 w 454979"/>
                  <a:gd name="connsiteY5" fmla="*/ 1599631 h 1817682"/>
                  <a:gd name="connsiteX6" fmla="*/ 121967 w 454979"/>
                  <a:gd name="connsiteY6" fmla="*/ 1661574 h 1817682"/>
                  <a:gd name="connsiteX7" fmla="*/ 121967 w 454979"/>
                  <a:gd name="connsiteY7" fmla="*/ 1817682 h 1817682"/>
                  <a:gd name="connsiteX8" fmla="*/ 139126 w 454979"/>
                  <a:gd name="connsiteY8" fmla="*/ 1451771 h 1817682"/>
                  <a:gd name="connsiteX9" fmla="*/ 139126 w 454979"/>
                  <a:gd name="connsiteY9" fmla="*/ 480678 h 1817682"/>
                  <a:gd name="connsiteX10" fmla="*/ 91897 w 454979"/>
                  <a:gd name="connsiteY10" fmla="*/ 1 h 1817682"/>
                  <a:gd name="connsiteX11" fmla="*/ 91897 w 454979"/>
                  <a:gd name="connsiteY11" fmla="*/ 207253 h 1817682"/>
                  <a:gd name="connsiteX12" fmla="*/ 226437 w 454979"/>
                  <a:gd name="connsiteY12" fmla="*/ 287025 h 1817682"/>
                  <a:gd name="connsiteX13" fmla="*/ 360978 w 454979"/>
                  <a:gd name="connsiteY13" fmla="*/ 207253 h 1817682"/>
                  <a:gd name="connsiteX14" fmla="*/ 360978 w 454979"/>
                  <a:gd name="connsiteY14" fmla="*/ 0 h 1817682"/>
                  <a:gd name="connsiteX0" fmla="*/ 402349 w 496350"/>
                  <a:gd name="connsiteY0" fmla="*/ 0 h 1817682"/>
                  <a:gd name="connsiteX1" fmla="*/ 355122 w 496350"/>
                  <a:gd name="connsiteY1" fmla="*/ 480677 h 1817682"/>
                  <a:gd name="connsiteX2" fmla="*/ 355122 w 496350"/>
                  <a:gd name="connsiteY2" fmla="*/ 1451772 h 1817682"/>
                  <a:gd name="connsiteX3" fmla="*/ 372281 w 496350"/>
                  <a:gd name="connsiteY3" fmla="*/ 1817681 h 1817682"/>
                  <a:gd name="connsiteX4" fmla="*/ 372281 w 496350"/>
                  <a:gd name="connsiteY4" fmla="*/ 1661574 h 1817682"/>
                  <a:gd name="connsiteX5" fmla="*/ 267809 w 496350"/>
                  <a:gd name="connsiteY5" fmla="*/ 1599631 h 1817682"/>
                  <a:gd name="connsiteX6" fmla="*/ 163338 w 496350"/>
                  <a:gd name="connsiteY6" fmla="*/ 1661574 h 1817682"/>
                  <a:gd name="connsiteX7" fmla="*/ 163338 w 496350"/>
                  <a:gd name="connsiteY7" fmla="*/ 1817682 h 1817682"/>
                  <a:gd name="connsiteX8" fmla="*/ 180497 w 496350"/>
                  <a:gd name="connsiteY8" fmla="*/ 1451771 h 1817682"/>
                  <a:gd name="connsiteX9" fmla="*/ 180497 w 496350"/>
                  <a:gd name="connsiteY9" fmla="*/ 480678 h 1817682"/>
                  <a:gd name="connsiteX10" fmla="*/ 133268 w 496350"/>
                  <a:gd name="connsiteY10" fmla="*/ 1 h 1817682"/>
                  <a:gd name="connsiteX11" fmla="*/ 133268 w 496350"/>
                  <a:gd name="connsiteY11" fmla="*/ 207253 h 1817682"/>
                  <a:gd name="connsiteX12" fmla="*/ 267808 w 496350"/>
                  <a:gd name="connsiteY12" fmla="*/ 287025 h 1817682"/>
                  <a:gd name="connsiteX13" fmla="*/ 402349 w 496350"/>
                  <a:gd name="connsiteY13" fmla="*/ 207253 h 1817682"/>
                  <a:gd name="connsiteX14" fmla="*/ 402349 w 496350"/>
                  <a:gd name="connsiteY14" fmla="*/ 0 h 1817682"/>
                  <a:gd name="connsiteX0" fmla="*/ 402349 w 533348"/>
                  <a:gd name="connsiteY0" fmla="*/ 0 h 1817682"/>
                  <a:gd name="connsiteX1" fmla="*/ 355122 w 533348"/>
                  <a:gd name="connsiteY1" fmla="*/ 480677 h 1817682"/>
                  <a:gd name="connsiteX2" fmla="*/ 355122 w 533348"/>
                  <a:gd name="connsiteY2" fmla="*/ 1451772 h 1817682"/>
                  <a:gd name="connsiteX3" fmla="*/ 372281 w 533348"/>
                  <a:gd name="connsiteY3" fmla="*/ 1817681 h 1817682"/>
                  <a:gd name="connsiteX4" fmla="*/ 372281 w 533348"/>
                  <a:gd name="connsiteY4" fmla="*/ 1661574 h 1817682"/>
                  <a:gd name="connsiteX5" fmla="*/ 267809 w 533348"/>
                  <a:gd name="connsiteY5" fmla="*/ 1599631 h 1817682"/>
                  <a:gd name="connsiteX6" fmla="*/ 163338 w 533348"/>
                  <a:gd name="connsiteY6" fmla="*/ 1661574 h 1817682"/>
                  <a:gd name="connsiteX7" fmla="*/ 163338 w 533348"/>
                  <a:gd name="connsiteY7" fmla="*/ 1817682 h 1817682"/>
                  <a:gd name="connsiteX8" fmla="*/ 180497 w 533348"/>
                  <a:gd name="connsiteY8" fmla="*/ 1451771 h 1817682"/>
                  <a:gd name="connsiteX9" fmla="*/ 180497 w 533348"/>
                  <a:gd name="connsiteY9" fmla="*/ 480678 h 1817682"/>
                  <a:gd name="connsiteX10" fmla="*/ 133268 w 533348"/>
                  <a:gd name="connsiteY10" fmla="*/ 1 h 1817682"/>
                  <a:gd name="connsiteX11" fmla="*/ 133268 w 533348"/>
                  <a:gd name="connsiteY11" fmla="*/ 207253 h 1817682"/>
                  <a:gd name="connsiteX12" fmla="*/ 267808 w 533348"/>
                  <a:gd name="connsiteY12" fmla="*/ 287025 h 1817682"/>
                  <a:gd name="connsiteX13" fmla="*/ 402349 w 533348"/>
                  <a:gd name="connsiteY13" fmla="*/ 207253 h 1817682"/>
                  <a:gd name="connsiteX14" fmla="*/ 402349 w 533348"/>
                  <a:gd name="connsiteY14" fmla="*/ 0 h 1817682"/>
                  <a:gd name="connsiteX0" fmla="*/ 402349 w 528249"/>
                  <a:gd name="connsiteY0" fmla="*/ 0 h 1817682"/>
                  <a:gd name="connsiteX1" fmla="*/ 355122 w 528249"/>
                  <a:gd name="connsiteY1" fmla="*/ 480677 h 1817682"/>
                  <a:gd name="connsiteX2" fmla="*/ 355122 w 528249"/>
                  <a:gd name="connsiteY2" fmla="*/ 1451772 h 1817682"/>
                  <a:gd name="connsiteX3" fmla="*/ 372281 w 528249"/>
                  <a:gd name="connsiteY3" fmla="*/ 1817681 h 1817682"/>
                  <a:gd name="connsiteX4" fmla="*/ 372281 w 528249"/>
                  <a:gd name="connsiteY4" fmla="*/ 1661574 h 1817682"/>
                  <a:gd name="connsiteX5" fmla="*/ 267809 w 528249"/>
                  <a:gd name="connsiteY5" fmla="*/ 1599631 h 1817682"/>
                  <a:gd name="connsiteX6" fmla="*/ 163338 w 528249"/>
                  <a:gd name="connsiteY6" fmla="*/ 1661574 h 1817682"/>
                  <a:gd name="connsiteX7" fmla="*/ 163338 w 528249"/>
                  <a:gd name="connsiteY7" fmla="*/ 1817682 h 1817682"/>
                  <a:gd name="connsiteX8" fmla="*/ 180497 w 528249"/>
                  <a:gd name="connsiteY8" fmla="*/ 1451771 h 1817682"/>
                  <a:gd name="connsiteX9" fmla="*/ 180497 w 528249"/>
                  <a:gd name="connsiteY9" fmla="*/ 480678 h 1817682"/>
                  <a:gd name="connsiteX10" fmla="*/ 133268 w 528249"/>
                  <a:gd name="connsiteY10" fmla="*/ 1 h 1817682"/>
                  <a:gd name="connsiteX11" fmla="*/ 133268 w 528249"/>
                  <a:gd name="connsiteY11" fmla="*/ 207253 h 1817682"/>
                  <a:gd name="connsiteX12" fmla="*/ 267808 w 528249"/>
                  <a:gd name="connsiteY12" fmla="*/ 287025 h 1817682"/>
                  <a:gd name="connsiteX13" fmla="*/ 402349 w 528249"/>
                  <a:gd name="connsiteY13" fmla="*/ 207253 h 1817682"/>
                  <a:gd name="connsiteX14" fmla="*/ 402349 w 528249"/>
                  <a:gd name="connsiteY14" fmla="*/ 0 h 1817682"/>
                  <a:gd name="connsiteX0" fmla="*/ 402349 w 540130"/>
                  <a:gd name="connsiteY0" fmla="*/ 0 h 1817682"/>
                  <a:gd name="connsiteX1" fmla="*/ 355122 w 540130"/>
                  <a:gd name="connsiteY1" fmla="*/ 480677 h 1817682"/>
                  <a:gd name="connsiteX2" fmla="*/ 355122 w 540130"/>
                  <a:gd name="connsiteY2" fmla="*/ 1451772 h 1817682"/>
                  <a:gd name="connsiteX3" fmla="*/ 372281 w 540130"/>
                  <a:gd name="connsiteY3" fmla="*/ 1817681 h 1817682"/>
                  <a:gd name="connsiteX4" fmla="*/ 372281 w 540130"/>
                  <a:gd name="connsiteY4" fmla="*/ 1661574 h 1817682"/>
                  <a:gd name="connsiteX5" fmla="*/ 267809 w 540130"/>
                  <a:gd name="connsiteY5" fmla="*/ 1599631 h 1817682"/>
                  <a:gd name="connsiteX6" fmla="*/ 163338 w 540130"/>
                  <a:gd name="connsiteY6" fmla="*/ 1661574 h 1817682"/>
                  <a:gd name="connsiteX7" fmla="*/ 163338 w 540130"/>
                  <a:gd name="connsiteY7" fmla="*/ 1817682 h 1817682"/>
                  <a:gd name="connsiteX8" fmla="*/ 180497 w 540130"/>
                  <a:gd name="connsiteY8" fmla="*/ 1451771 h 1817682"/>
                  <a:gd name="connsiteX9" fmla="*/ 180497 w 540130"/>
                  <a:gd name="connsiteY9" fmla="*/ 480678 h 1817682"/>
                  <a:gd name="connsiteX10" fmla="*/ 133268 w 540130"/>
                  <a:gd name="connsiteY10" fmla="*/ 1 h 1817682"/>
                  <a:gd name="connsiteX11" fmla="*/ 133268 w 540130"/>
                  <a:gd name="connsiteY11" fmla="*/ 207253 h 1817682"/>
                  <a:gd name="connsiteX12" fmla="*/ 267808 w 540130"/>
                  <a:gd name="connsiteY12" fmla="*/ 287025 h 1817682"/>
                  <a:gd name="connsiteX13" fmla="*/ 402349 w 540130"/>
                  <a:gd name="connsiteY13" fmla="*/ 207253 h 1817682"/>
                  <a:gd name="connsiteX14" fmla="*/ 402349 w 540130"/>
                  <a:gd name="connsiteY14" fmla="*/ 0 h 1817682"/>
                  <a:gd name="connsiteX0" fmla="*/ 402349 w 533250"/>
                  <a:gd name="connsiteY0" fmla="*/ 0 h 1817682"/>
                  <a:gd name="connsiteX1" fmla="*/ 355122 w 533250"/>
                  <a:gd name="connsiteY1" fmla="*/ 480677 h 1817682"/>
                  <a:gd name="connsiteX2" fmla="*/ 355122 w 533250"/>
                  <a:gd name="connsiteY2" fmla="*/ 1451772 h 1817682"/>
                  <a:gd name="connsiteX3" fmla="*/ 372281 w 533250"/>
                  <a:gd name="connsiteY3" fmla="*/ 1817681 h 1817682"/>
                  <a:gd name="connsiteX4" fmla="*/ 372281 w 533250"/>
                  <a:gd name="connsiteY4" fmla="*/ 1661574 h 1817682"/>
                  <a:gd name="connsiteX5" fmla="*/ 267809 w 533250"/>
                  <a:gd name="connsiteY5" fmla="*/ 1599631 h 1817682"/>
                  <a:gd name="connsiteX6" fmla="*/ 163338 w 533250"/>
                  <a:gd name="connsiteY6" fmla="*/ 1661574 h 1817682"/>
                  <a:gd name="connsiteX7" fmla="*/ 163338 w 533250"/>
                  <a:gd name="connsiteY7" fmla="*/ 1817682 h 1817682"/>
                  <a:gd name="connsiteX8" fmla="*/ 180497 w 533250"/>
                  <a:gd name="connsiteY8" fmla="*/ 1451771 h 1817682"/>
                  <a:gd name="connsiteX9" fmla="*/ 180497 w 533250"/>
                  <a:gd name="connsiteY9" fmla="*/ 480678 h 1817682"/>
                  <a:gd name="connsiteX10" fmla="*/ 133268 w 533250"/>
                  <a:gd name="connsiteY10" fmla="*/ 1 h 1817682"/>
                  <a:gd name="connsiteX11" fmla="*/ 133268 w 533250"/>
                  <a:gd name="connsiteY11" fmla="*/ 207253 h 1817682"/>
                  <a:gd name="connsiteX12" fmla="*/ 267808 w 533250"/>
                  <a:gd name="connsiteY12" fmla="*/ 287025 h 1817682"/>
                  <a:gd name="connsiteX13" fmla="*/ 402349 w 533250"/>
                  <a:gd name="connsiteY13" fmla="*/ 207253 h 1817682"/>
                  <a:gd name="connsiteX14" fmla="*/ 402349 w 533250"/>
                  <a:gd name="connsiteY14" fmla="*/ 0 h 1817682"/>
                  <a:gd name="connsiteX0" fmla="*/ 402349 w 539144"/>
                  <a:gd name="connsiteY0" fmla="*/ 0 h 1817682"/>
                  <a:gd name="connsiteX1" fmla="*/ 355122 w 539144"/>
                  <a:gd name="connsiteY1" fmla="*/ 480677 h 1817682"/>
                  <a:gd name="connsiteX2" fmla="*/ 355122 w 539144"/>
                  <a:gd name="connsiteY2" fmla="*/ 1451772 h 1817682"/>
                  <a:gd name="connsiteX3" fmla="*/ 372281 w 539144"/>
                  <a:gd name="connsiteY3" fmla="*/ 1817681 h 1817682"/>
                  <a:gd name="connsiteX4" fmla="*/ 372281 w 539144"/>
                  <a:gd name="connsiteY4" fmla="*/ 1661574 h 1817682"/>
                  <a:gd name="connsiteX5" fmla="*/ 267809 w 539144"/>
                  <a:gd name="connsiteY5" fmla="*/ 1599631 h 1817682"/>
                  <a:gd name="connsiteX6" fmla="*/ 163338 w 539144"/>
                  <a:gd name="connsiteY6" fmla="*/ 1661574 h 1817682"/>
                  <a:gd name="connsiteX7" fmla="*/ 163338 w 539144"/>
                  <a:gd name="connsiteY7" fmla="*/ 1817682 h 1817682"/>
                  <a:gd name="connsiteX8" fmla="*/ 180497 w 539144"/>
                  <a:gd name="connsiteY8" fmla="*/ 1451771 h 1817682"/>
                  <a:gd name="connsiteX9" fmla="*/ 180497 w 539144"/>
                  <a:gd name="connsiteY9" fmla="*/ 480678 h 1817682"/>
                  <a:gd name="connsiteX10" fmla="*/ 133268 w 539144"/>
                  <a:gd name="connsiteY10" fmla="*/ 1 h 1817682"/>
                  <a:gd name="connsiteX11" fmla="*/ 133268 w 539144"/>
                  <a:gd name="connsiteY11" fmla="*/ 207253 h 1817682"/>
                  <a:gd name="connsiteX12" fmla="*/ 267808 w 539144"/>
                  <a:gd name="connsiteY12" fmla="*/ 287025 h 1817682"/>
                  <a:gd name="connsiteX13" fmla="*/ 402349 w 539144"/>
                  <a:gd name="connsiteY13" fmla="*/ 207253 h 1817682"/>
                  <a:gd name="connsiteX14" fmla="*/ 402349 w 539144"/>
                  <a:gd name="connsiteY14" fmla="*/ 0 h 1817682"/>
                  <a:gd name="connsiteX0" fmla="*/ 403359 w 540154"/>
                  <a:gd name="connsiteY0" fmla="*/ 0 h 1817682"/>
                  <a:gd name="connsiteX1" fmla="*/ 356132 w 540154"/>
                  <a:gd name="connsiteY1" fmla="*/ 480677 h 1817682"/>
                  <a:gd name="connsiteX2" fmla="*/ 356132 w 540154"/>
                  <a:gd name="connsiteY2" fmla="*/ 1451772 h 1817682"/>
                  <a:gd name="connsiteX3" fmla="*/ 373291 w 540154"/>
                  <a:gd name="connsiteY3" fmla="*/ 1817681 h 1817682"/>
                  <a:gd name="connsiteX4" fmla="*/ 373291 w 540154"/>
                  <a:gd name="connsiteY4" fmla="*/ 1661574 h 1817682"/>
                  <a:gd name="connsiteX5" fmla="*/ 268819 w 540154"/>
                  <a:gd name="connsiteY5" fmla="*/ 1599631 h 1817682"/>
                  <a:gd name="connsiteX6" fmla="*/ 164348 w 540154"/>
                  <a:gd name="connsiteY6" fmla="*/ 1661574 h 1817682"/>
                  <a:gd name="connsiteX7" fmla="*/ 164348 w 540154"/>
                  <a:gd name="connsiteY7" fmla="*/ 1817682 h 1817682"/>
                  <a:gd name="connsiteX8" fmla="*/ 181507 w 540154"/>
                  <a:gd name="connsiteY8" fmla="*/ 1451771 h 1817682"/>
                  <a:gd name="connsiteX9" fmla="*/ 181507 w 540154"/>
                  <a:gd name="connsiteY9" fmla="*/ 480678 h 1817682"/>
                  <a:gd name="connsiteX10" fmla="*/ 134278 w 540154"/>
                  <a:gd name="connsiteY10" fmla="*/ 1 h 1817682"/>
                  <a:gd name="connsiteX11" fmla="*/ 134278 w 540154"/>
                  <a:gd name="connsiteY11" fmla="*/ 207253 h 1817682"/>
                  <a:gd name="connsiteX12" fmla="*/ 268818 w 540154"/>
                  <a:gd name="connsiteY12" fmla="*/ 287025 h 1817682"/>
                  <a:gd name="connsiteX13" fmla="*/ 403359 w 540154"/>
                  <a:gd name="connsiteY13" fmla="*/ 207253 h 1817682"/>
                  <a:gd name="connsiteX14" fmla="*/ 403359 w 540154"/>
                  <a:gd name="connsiteY14" fmla="*/ 0 h 1817682"/>
                  <a:gd name="connsiteX0" fmla="*/ 406300 w 543095"/>
                  <a:gd name="connsiteY0" fmla="*/ 0 h 1817682"/>
                  <a:gd name="connsiteX1" fmla="*/ 359073 w 543095"/>
                  <a:gd name="connsiteY1" fmla="*/ 480677 h 1817682"/>
                  <a:gd name="connsiteX2" fmla="*/ 359073 w 543095"/>
                  <a:gd name="connsiteY2" fmla="*/ 1451772 h 1817682"/>
                  <a:gd name="connsiteX3" fmla="*/ 376232 w 543095"/>
                  <a:gd name="connsiteY3" fmla="*/ 1817681 h 1817682"/>
                  <a:gd name="connsiteX4" fmla="*/ 376232 w 543095"/>
                  <a:gd name="connsiteY4" fmla="*/ 1661574 h 1817682"/>
                  <a:gd name="connsiteX5" fmla="*/ 271760 w 543095"/>
                  <a:gd name="connsiteY5" fmla="*/ 1599631 h 1817682"/>
                  <a:gd name="connsiteX6" fmla="*/ 167289 w 543095"/>
                  <a:gd name="connsiteY6" fmla="*/ 1661574 h 1817682"/>
                  <a:gd name="connsiteX7" fmla="*/ 167289 w 543095"/>
                  <a:gd name="connsiteY7" fmla="*/ 1817682 h 1817682"/>
                  <a:gd name="connsiteX8" fmla="*/ 184448 w 543095"/>
                  <a:gd name="connsiteY8" fmla="*/ 1451771 h 1817682"/>
                  <a:gd name="connsiteX9" fmla="*/ 184448 w 543095"/>
                  <a:gd name="connsiteY9" fmla="*/ 480678 h 1817682"/>
                  <a:gd name="connsiteX10" fmla="*/ 137219 w 543095"/>
                  <a:gd name="connsiteY10" fmla="*/ 1 h 1817682"/>
                  <a:gd name="connsiteX11" fmla="*/ 137219 w 543095"/>
                  <a:gd name="connsiteY11" fmla="*/ 207253 h 1817682"/>
                  <a:gd name="connsiteX12" fmla="*/ 271759 w 543095"/>
                  <a:gd name="connsiteY12" fmla="*/ 287025 h 1817682"/>
                  <a:gd name="connsiteX13" fmla="*/ 406300 w 543095"/>
                  <a:gd name="connsiteY13" fmla="*/ 207253 h 1817682"/>
                  <a:gd name="connsiteX14" fmla="*/ 406300 w 543095"/>
                  <a:gd name="connsiteY14" fmla="*/ 0 h 181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3095" h="1817682">
                    <a:moveTo>
                      <a:pt x="406300" y="0"/>
                    </a:moveTo>
                    <a:cubicBezTo>
                      <a:pt x="621540" y="114983"/>
                      <a:pt x="565315" y="420464"/>
                      <a:pt x="359073" y="480677"/>
                    </a:cubicBezTo>
                    <a:lnTo>
                      <a:pt x="359073" y="1451772"/>
                    </a:lnTo>
                    <a:cubicBezTo>
                      <a:pt x="531480" y="1538023"/>
                      <a:pt x="499100" y="1762387"/>
                      <a:pt x="376232" y="1817681"/>
                    </a:cubicBezTo>
                    <a:lnTo>
                      <a:pt x="376232" y="1661574"/>
                    </a:lnTo>
                    <a:lnTo>
                      <a:pt x="271760" y="1599631"/>
                    </a:lnTo>
                    <a:lnTo>
                      <a:pt x="167289" y="1661574"/>
                    </a:lnTo>
                    <a:lnTo>
                      <a:pt x="167289" y="1817682"/>
                    </a:lnTo>
                    <a:cubicBezTo>
                      <a:pt x="32515" y="1752862"/>
                      <a:pt x="28710" y="1535641"/>
                      <a:pt x="184448" y="1451771"/>
                    </a:cubicBezTo>
                    <a:lnTo>
                      <a:pt x="184448" y="480678"/>
                    </a:lnTo>
                    <a:cubicBezTo>
                      <a:pt x="-7507" y="441896"/>
                      <a:pt x="-89925" y="117366"/>
                      <a:pt x="137219" y="1"/>
                    </a:cubicBezTo>
                    <a:lnTo>
                      <a:pt x="137219" y="207253"/>
                    </a:lnTo>
                    <a:lnTo>
                      <a:pt x="271759" y="287025"/>
                    </a:lnTo>
                    <a:lnTo>
                      <a:pt x="406300" y="207253"/>
                    </a:lnTo>
                    <a:lnTo>
                      <a:pt x="40630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66"/>
              <p:cNvSpPr/>
              <p:nvPr/>
            </p:nvSpPr>
            <p:spPr>
              <a:xfrm>
                <a:off x="4725097" y="188688"/>
                <a:ext cx="271760" cy="1817681"/>
              </a:xfrm>
              <a:custGeom>
                <a:avLst/>
                <a:gdLst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415786 w 535784"/>
                  <a:gd name="connsiteY8" fmla="*/ 1788405 h 1817682"/>
                  <a:gd name="connsiteX9" fmla="*/ 372364 w 535784"/>
                  <a:gd name="connsiteY9" fmla="*/ 1817681 h 1817682"/>
                  <a:gd name="connsiteX10" fmla="*/ 372364 w 535784"/>
                  <a:gd name="connsiteY10" fmla="*/ 1661574 h 1817682"/>
                  <a:gd name="connsiteX11" fmla="*/ 267892 w 535784"/>
                  <a:gd name="connsiteY11" fmla="*/ 1599631 h 1817682"/>
                  <a:gd name="connsiteX12" fmla="*/ 163421 w 535784"/>
                  <a:gd name="connsiteY12" fmla="*/ 1661574 h 1817682"/>
                  <a:gd name="connsiteX13" fmla="*/ 163421 w 535784"/>
                  <a:gd name="connsiteY13" fmla="*/ 1817682 h 1817682"/>
                  <a:gd name="connsiteX14" fmla="*/ 119998 w 535784"/>
                  <a:gd name="connsiteY14" fmla="*/ 1788405 h 1817682"/>
                  <a:gd name="connsiteX15" fmla="*/ 58738 w 535784"/>
                  <a:gd name="connsiteY15" fmla="*/ 1640511 h 1817682"/>
                  <a:gd name="connsiteX16" fmla="*/ 119998 w 535784"/>
                  <a:gd name="connsiteY16" fmla="*/ 1492617 h 1817682"/>
                  <a:gd name="connsiteX17" fmla="*/ 180580 w 535784"/>
                  <a:gd name="connsiteY17" fmla="*/ 1451771 h 1817682"/>
                  <a:gd name="connsiteX18" fmla="*/ 180580 w 535784"/>
                  <a:gd name="connsiteY18" fmla="*/ 480678 h 1817682"/>
                  <a:gd name="connsiteX19" fmla="*/ 163616 w 535784"/>
                  <a:gd name="connsiteY19" fmla="*/ 477253 h 1817682"/>
                  <a:gd name="connsiteX20" fmla="*/ 0 w 535784"/>
                  <a:gd name="connsiteY20" fmla="*/ 230413 h 1817682"/>
                  <a:gd name="connsiteX21" fmla="*/ 118111 w 535784"/>
                  <a:gd name="connsiteY21" fmla="*/ 8273 h 1817682"/>
                  <a:gd name="connsiteX22" fmla="*/ 133351 w 535784"/>
                  <a:gd name="connsiteY22" fmla="*/ 1 h 1817682"/>
                  <a:gd name="connsiteX23" fmla="*/ 133351 w 535784"/>
                  <a:gd name="connsiteY23" fmla="*/ 207253 h 1817682"/>
                  <a:gd name="connsiteX24" fmla="*/ 267891 w 535784"/>
                  <a:gd name="connsiteY24" fmla="*/ 287025 h 1817682"/>
                  <a:gd name="connsiteX25" fmla="*/ 402432 w 535784"/>
                  <a:gd name="connsiteY25" fmla="*/ 207253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415786 w 535784"/>
                  <a:gd name="connsiteY8" fmla="*/ 1788405 h 1817682"/>
                  <a:gd name="connsiteX9" fmla="*/ 372364 w 535784"/>
                  <a:gd name="connsiteY9" fmla="*/ 1817681 h 1817682"/>
                  <a:gd name="connsiteX10" fmla="*/ 372364 w 535784"/>
                  <a:gd name="connsiteY10" fmla="*/ 1661574 h 1817682"/>
                  <a:gd name="connsiteX11" fmla="*/ 267892 w 535784"/>
                  <a:gd name="connsiteY11" fmla="*/ 1599631 h 1817682"/>
                  <a:gd name="connsiteX12" fmla="*/ 163421 w 535784"/>
                  <a:gd name="connsiteY12" fmla="*/ 1661574 h 1817682"/>
                  <a:gd name="connsiteX13" fmla="*/ 163421 w 535784"/>
                  <a:gd name="connsiteY13" fmla="*/ 1817682 h 1817682"/>
                  <a:gd name="connsiteX14" fmla="*/ 119998 w 535784"/>
                  <a:gd name="connsiteY14" fmla="*/ 1788405 h 1817682"/>
                  <a:gd name="connsiteX15" fmla="*/ 119998 w 535784"/>
                  <a:gd name="connsiteY15" fmla="*/ 1492617 h 1817682"/>
                  <a:gd name="connsiteX16" fmla="*/ 180580 w 535784"/>
                  <a:gd name="connsiteY16" fmla="*/ 1451771 h 1817682"/>
                  <a:gd name="connsiteX17" fmla="*/ 180580 w 535784"/>
                  <a:gd name="connsiteY17" fmla="*/ 480678 h 1817682"/>
                  <a:gd name="connsiteX18" fmla="*/ 163616 w 535784"/>
                  <a:gd name="connsiteY18" fmla="*/ 477253 h 1817682"/>
                  <a:gd name="connsiteX19" fmla="*/ 0 w 535784"/>
                  <a:gd name="connsiteY19" fmla="*/ 230413 h 1817682"/>
                  <a:gd name="connsiteX20" fmla="*/ 118111 w 535784"/>
                  <a:gd name="connsiteY20" fmla="*/ 8273 h 1817682"/>
                  <a:gd name="connsiteX21" fmla="*/ 133351 w 535784"/>
                  <a:gd name="connsiteY21" fmla="*/ 1 h 1817682"/>
                  <a:gd name="connsiteX22" fmla="*/ 133351 w 535784"/>
                  <a:gd name="connsiteY22" fmla="*/ 207253 h 1817682"/>
                  <a:gd name="connsiteX23" fmla="*/ 267891 w 535784"/>
                  <a:gd name="connsiteY23" fmla="*/ 287025 h 1817682"/>
                  <a:gd name="connsiteX24" fmla="*/ 402432 w 535784"/>
                  <a:gd name="connsiteY24" fmla="*/ 207253 h 1817682"/>
                  <a:gd name="connsiteX25" fmla="*/ 402432 w 535784"/>
                  <a:gd name="connsiteY25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415786 w 535784"/>
                  <a:gd name="connsiteY8" fmla="*/ 1788405 h 1817682"/>
                  <a:gd name="connsiteX9" fmla="*/ 372364 w 535784"/>
                  <a:gd name="connsiteY9" fmla="*/ 1817681 h 1817682"/>
                  <a:gd name="connsiteX10" fmla="*/ 372364 w 535784"/>
                  <a:gd name="connsiteY10" fmla="*/ 1661574 h 1817682"/>
                  <a:gd name="connsiteX11" fmla="*/ 267892 w 535784"/>
                  <a:gd name="connsiteY11" fmla="*/ 1599631 h 1817682"/>
                  <a:gd name="connsiteX12" fmla="*/ 163421 w 535784"/>
                  <a:gd name="connsiteY12" fmla="*/ 1661574 h 1817682"/>
                  <a:gd name="connsiteX13" fmla="*/ 163421 w 535784"/>
                  <a:gd name="connsiteY13" fmla="*/ 1817682 h 1817682"/>
                  <a:gd name="connsiteX14" fmla="*/ 119998 w 535784"/>
                  <a:gd name="connsiteY14" fmla="*/ 1492617 h 1817682"/>
                  <a:gd name="connsiteX15" fmla="*/ 180580 w 535784"/>
                  <a:gd name="connsiteY15" fmla="*/ 1451771 h 1817682"/>
                  <a:gd name="connsiteX16" fmla="*/ 180580 w 535784"/>
                  <a:gd name="connsiteY16" fmla="*/ 480678 h 1817682"/>
                  <a:gd name="connsiteX17" fmla="*/ 163616 w 535784"/>
                  <a:gd name="connsiteY17" fmla="*/ 477253 h 1817682"/>
                  <a:gd name="connsiteX18" fmla="*/ 0 w 535784"/>
                  <a:gd name="connsiteY18" fmla="*/ 230413 h 1817682"/>
                  <a:gd name="connsiteX19" fmla="*/ 118111 w 535784"/>
                  <a:gd name="connsiteY19" fmla="*/ 8273 h 1817682"/>
                  <a:gd name="connsiteX20" fmla="*/ 133351 w 535784"/>
                  <a:gd name="connsiteY20" fmla="*/ 1 h 1817682"/>
                  <a:gd name="connsiteX21" fmla="*/ 133351 w 535784"/>
                  <a:gd name="connsiteY21" fmla="*/ 207253 h 1817682"/>
                  <a:gd name="connsiteX22" fmla="*/ 267891 w 535784"/>
                  <a:gd name="connsiteY22" fmla="*/ 287025 h 1817682"/>
                  <a:gd name="connsiteX23" fmla="*/ 402432 w 535784"/>
                  <a:gd name="connsiteY23" fmla="*/ 207253 h 1817682"/>
                  <a:gd name="connsiteX24" fmla="*/ 402432 w 535784"/>
                  <a:gd name="connsiteY24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77046 w 535784"/>
                  <a:gd name="connsiteY7" fmla="*/ 1640511 h 1817682"/>
                  <a:gd name="connsiteX8" fmla="*/ 372364 w 535784"/>
                  <a:gd name="connsiteY8" fmla="*/ 1817681 h 1817682"/>
                  <a:gd name="connsiteX9" fmla="*/ 372364 w 535784"/>
                  <a:gd name="connsiteY9" fmla="*/ 1661574 h 1817682"/>
                  <a:gd name="connsiteX10" fmla="*/ 267892 w 535784"/>
                  <a:gd name="connsiteY10" fmla="*/ 1599631 h 1817682"/>
                  <a:gd name="connsiteX11" fmla="*/ 163421 w 535784"/>
                  <a:gd name="connsiteY11" fmla="*/ 1661574 h 1817682"/>
                  <a:gd name="connsiteX12" fmla="*/ 163421 w 535784"/>
                  <a:gd name="connsiteY12" fmla="*/ 1817682 h 1817682"/>
                  <a:gd name="connsiteX13" fmla="*/ 119998 w 535784"/>
                  <a:gd name="connsiteY13" fmla="*/ 1492617 h 1817682"/>
                  <a:gd name="connsiteX14" fmla="*/ 180580 w 535784"/>
                  <a:gd name="connsiteY14" fmla="*/ 1451771 h 1817682"/>
                  <a:gd name="connsiteX15" fmla="*/ 180580 w 535784"/>
                  <a:gd name="connsiteY15" fmla="*/ 480678 h 1817682"/>
                  <a:gd name="connsiteX16" fmla="*/ 163616 w 535784"/>
                  <a:gd name="connsiteY16" fmla="*/ 477253 h 1817682"/>
                  <a:gd name="connsiteX17" fmla="*/ 0 w 535784"/>
                  <a:gd name="connsiteY17" fmla="*/ 230413 h 1817682"/>
                  <a:gd name="connsiteX18" fmla="*/ 118111 w 535784"/>
                  <a:gd name="connsiteY18" fmla="*/ 8273 h 1817682"/>
                  <a:gd name="connsiteX19" fmla="*/ 133351 w 535784"/>
                  <a:gd name="connsiteY19" fmla="*/ 1 h 1817682"/>
                  <a:gd name="connsiteX20" fmla="*/ 133351 w 535784"/>
                  <a:gd name="connsiteY20" fmla="*/ 207253 h 1817682"/>
                  <a:gd name="connsiteX21" fmla="*/ 267891 w 535784"/>
                  <a:gd name="connsiteY21" fmla="*/ 287025 h 1817682"/>
                  <a:gd name="connsiteX22" fmla="*/ 402432 w 535784"/>
                  <a:gd name="connsiteY22" fmla="*/ 207253 h 1817682"/>
                  <a:gd name="connsiteX23" fmla="*/ 402432 w 535784"/>
                  <a:gd name="connsiteY23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372364 w 535784"/>
                  <a:gd name="connsiteY7" fmla="*/ 1817681 h 1817682"/>
                  <a:gd name="connsiteX8" fmla="*/ 372364 w 535784"/>
                  <a:gd name="connsiteY8" fmla="*/ 1661574 h 1817682"/>
                  <a:gd name="connsiteX9" fmla="*/ 267892 w 535784"/>
                  <a:gd name="connsiteY9" fmla="*/ 1599631 h 1817682"/>
                  <a:gd name="connsiteX10" fmla="*/ 163421 w 535784"/>
                  <a:gd name="connsiteY10" fmla="*/ 1661574 h 1817682"/>
                  <a:gd name="connsiteX11" fmla="*/ 163421 w 535784"/>
                  <a:gd name="connsiteY11" fmla="*/ 1817682 h 1817682"/>
                  <a:gd name="connsiteX12" fmla="*/ 119998 w 535784"/>
                  <a:gd name="connsiteY12" fmla="*/ 1492617 h 1817682"/>
                  <a:gd name="connsiteX13" fmla="*/ 180580 w 535784"/>
                  <a:gd name="connsiteY13" fmla="*/ 1451771 h 1817682"/>
                  <a:gd name="connsiteX14" fmla="*/ 180580 w 535784"/>
                  <a:gd name="connsiteY14" fmla="*/ 480678 h 1817682"/>
                  <a:gd name="connsiteX15" fmla="*/ 163616 w 535784"/>
                  <a:gd name="connsiteY15" fmla="*/ 477253 h 1817682"/>
                  <a:gd name="connsiteX16" fmla="*/ 0 w 535784"/>
                  <a:gd name="connsiteY16" fmla="*/ 230413 h 1817682"/>
                  <a:gd name="connsiteX17" fmla="*/ 118111 w 535784"/>
                  <a:gd name="connsiteY17" fmla="*/ 8273 h 1817682"/>
                  <a:gd name="connsiteX18" fmla="*/ 133351 w 535784"/>
                  <a:gd name="connsiteY18" fmla="*/ 1 h 1817682"/>
                  <a:gd name="connsiteX19" fmla="*/ 133351 w 535784"/>
                  <a:gd name="connsiteY19" fmla="*/ 207253 h 1817682"/>
                  <a:gd name="connsiteX20" fmla="*/ 267891 w 535784"/>
                  <a:gd name="connsiteY20" fmla="*/ 287025 h 1817682"/>
                  <a:gd name="connsiteX21" fmla="*/ 402432 w 535784"/>
                  <a:gd name="connsiteY21" fmla="*/ 207253 h 1817682"/>
                  <a:gd name="connsiteX22" fmla="*/ 402432 w 535784"/>
                  <a:gd name="connsiteY22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414533 w 535784"/>
                  <a:gd name="connsiteY7" fmla="*/ 1521051 h 1817682"/>
                  <a:gd name="connsiteX8" fmla="*/ 372364 w 535784"/>
                  <a:gd name="connsiteY8" fmla="*/ 1817681 h 1817682"/>
                  <a:gd name="connsiteX9" fmla="*/ 372364 w 535784"/>
                  <a:gd name="connsiteY9" fmla="*/ 1661574 h 1817682"/>
                  <a:gd name="connsiteX10" fmla="*/ 267892 w 535784"/>
                  <a:gd name="connsiteY10" fmla="*/ 1599631 h 1817682"/>
                  <a:gd name="connsiteX11" fmla="*/ 163421 w 535784"/>
                  <a:gd name="connsiteY11" fmla="*/ 1661574 h 1817682"/>
                  <a:gd name="connsiteX12" fmla="*/ 163421 w 535784"/>
                  <a:gd name="connsiteY12" fmla="*/ 1817682 h 1817682"/>
                  <a:gd name="connsiteX13" fmla="*/ 119998 w 535784"/>
                  <a:gd name="connsiteY13" fmla="*/ 1492617 h 1817682"/>
                  <a:gd name="connsiteX14" fmla="*/ 180580 w 535784"/>
                  <a:gd name="connsiteY14" fmla="*/ 1451771 h 1817682"/>
                  <a:gd name="connsiteX15" fmla="*/ 180580 w 535784"/>
                  <a:gd name="connsiteY15" fmla="*/ 480678 h 1817682"/>
                  <a:gd name="connsiteX16" fmla="*/ 163616 w 535784"/>
                  <a:gd name="connsiteY16" fmla="*/ 477253 h 1817682"/>
                  <a:gd name="connsiteX17" fmla="*/ 0 w 535784"/>
                  <a:gd name="connsiteY17" fmla="*/ 230413 h 1817682"/>
                  <a:gd name="connsiteX18" fmla="*/ 118111 w 535784"/>
                  <a:gd name="connsiteY18" fmla="*/ 8273 h 1817682"/>
                  <a:gd name="connsiteX19" fmla="*/ 133351 w 535784"/>
                  <a:gd name="connsiteY19" fmla="*/ 1 h 1817682"/>
                  <a:gd name="connsiteX20" fmla="*/ 133351 w 535784"/>
                  <a:gd name="connsiteY20" fmla="*/ 207253 h 1817682"/>
                  <a:gd name="connsiteX21" fmla="*/ 267891 w 535784"/>
                  <a:gd name="connsiteY21" fmla="*/ 287025 h 1817682"/>
                  <a:gd name="connsiteX22" fmla="*/ 402432 w 535784"/>
                  <a:gd name="connsiteY22" fmla="*/ 207253 h 1817682"/>
                  <a:gd name="connsiteX23" fmla="*/ 402432 w 535784"/>
                  <a:gd name="connsiteY23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415787 w 535784"/>
                  <a:gd name="connsiteY6" fmla="*/ 1492617 h 1817682"/>
                  <a:gd name="connsiteX7" fmla="*/ 372364 w 535784"/>
                  <a:gd name="connsiteY7" fmla="*/ 1817681 h 1817682"/>
                  <a:gd name="connsiteX8" fmla="*/ 372364 w 535784"/>
                  <a:gd name="connsiteY8" fmla="*/ 1661574 h 1817682"/>
                  <a:gd name="connsiteX9" fmla="*/ 267892 w 535784"/>
                  <a:gd name="connsiteY9" fmla="*/ 1599631 h 1817682"/>
                  <a:gd name="connsiteX10" fmla="*/ 163421 w 535784"/>
                  <a:gd name="connsiteY10" fmla="*/ 1661574 h 1817682"/>
                  <a:gd name="connsiteX11" fmla="*/ 163421 w 535784"/>
                  <a:gd name="connsiteY11" fmla="*/ 1817682 h 1817682"/>
                  <a:gd name="connsiteX12" fmla="*/ 119998 w 535784"/>
                  <a:gd name="connsiteY12" fmla="*/ 1492617 h 1817682"/>
                  <a:gd name="connsiteX13" fmla="*/ 180580 w 535784"/>
                  <a:gd name="connsiteY13" fmla="*/ 1451771 h 1817682"/>
                  <a:gd name="connsiteX14" fmla="*/ 180580 w 535784"/>
                  <a:gd name="connsiteY14" fmla="*/ 480678 h 1817682"/>
                  <a:gd name="connsiteX15" fmla="*/ 163616 w 535784"/>
                  <a:gd name="connsiteY15" fmla="*/ 477253 h 1817682"/>
                  <a:gd name="connsiteX16" fmla="*/ 0 w 535784"/>
                  <a:gd name="connsiteY16" fmla="*/ 230413 h 1817682"/>
                  <a:gd name="connsiteX17" fmla="*/ 118111 w 535784"/>
                  <a:gd name="connsiteY17" fmla="*/ 8273 h 1817682"/>
                  <a:gd name="connsiteX18" fmla="*/ 133351 w 535784"/>
                  <a:gd name="connsiteY18" fmla="*/ 1 h 1817682"/>
                  <a:gd name="connsiteX19" fmla="*/ 133351 w 535784"/>
                  <a:gd name="connsiteY19" fmla="*/ 207253 h 1817682"/>
                  <a:gd name="connsiteX20" fmla="*/ 267891 w 535784"/>
                  <a:gd name="connsiteY20" fmla="*/ 287025 h 1817682"/>
                  <a:gd name="connsiteX21" fmla="*/ 402432 w 535784"/>
                  <a:gd name="connsiteY21" fmla="*/ 207253 h 1817682"/>
                  <a:gd name="connsiteX22" fmla="*/ 402432 w 535784"/>
                  <a:gd name="connsiteY22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19998 w 535784"/>
                  <a:gd name="connsiteY11" fmla="*/ 1492617 h 1817682"/>
                  <a:gd name="connsiteX12" fmla="*/ 180580 w 535784"/>
                  <a:gd name="connsiteY12" fmla="*/ 1451771 h 1817682"/>
                  <a:gd name="connsiteX13" fmla="*/ 180580 w 535784"/>
                  <a:gd name="connsiteY13" fmla="*/ 480678 h 1817682"/>
                  <a:gd name="connsiteX14" fmla="*/ 163616 w 535784"/>
                  <a:gd name="connsiteY14" fmla="*/ 477253 h 1817682"/>
                  <a:gd name="connsiteX15" fmla="*/ 0 w 535784"/>
                  <a:gd name="connsiteY15" fmla="*/ 230413 h 1817682"/>
                  <a:gd name="connsiteX16" fmla="*/ 118111 w 535784"/>
                  <a:gd name="connsiteY16" fmla="*/ 8273 h 1817682"/>
                  <a:gd name="connsiteX17" fmla="*/ 133351 w 535784"/>
                  <a:gd name="connsiteY17" fmla="*/ 1 h 1817682"/>
                  <a:gd name="connsiteX18" fmla="*/ 133351 w 535784"/>
                  <a:gd name="connsiteY18" fmla="*/ 207253 h 1817682"/>
                  <a:gd name="connsiteX19" fmla="*/ 267891 w 535784"/>
                  <a:gd name="connsiteY19" fmla="*/ 287025 h 1817682"/>
                  <a:gd name="connsiteX20" fmla="*/ 402432 w 535784"/>
                  <a:gd name="connsiteY20" fmla="*/ 207253 h 1817682"/>
                  <a:gd name="connsiteX21" fmla="*/ 402432 w 535784"/>
                  <a:gd name="connsiteY21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5784"/>
                  <a:gd name="connsiteY0" fmla="*/ 0 h 1817682"/>
                  <a:gd name="connsiteX1" fmla="*/ 417673 w 535784"/>
                  <a:gd name="connsiteY1" fmla="*/ 8273 h 1817682"/>
                  <a:gd name="connsiteX2" fmla="*/ 535784 w 535784"/>
                  <a:gd name="connsiteY2" fmla="*/ 230413 h 1817682"/>
                  <a:gd name="connsiteX3" fmla="*/ 372168 w 535784"/>
                  <a:gd name="connsiteY3" fmla="*/ 477253 h 1817682"/>
                  <a:gd name="connsiteX4" fmla="*/ 355205 w 535784"/>
                  <a:gd name="connsiteY4" fmla="*/ 480677 h 1817682"/>
                  <a:gd name="connsiteX5" fmla="*/ 355205 w 535784"/>
                  <a:gd name="connsiteY5" fmla="*/ 1451772 h 1817682"/>
                  <a:gd name="connsiteX6" fmla="*/ 372364 w 535784"/>
                  <a:gd name="connsiteY6" fmla="*/ 1817681 h 1817682"/>
                  <a:gd name="connsiteX7" fmla="*/ 372364 w 535784"/>
                  <a:gd name="connsiteY7" fmla="*/ 1661574 h 1817682"/>
                  <a:gd name="connsiteX8" fmla="*/ 267892 w 535784"/>
                  <a:gd name="connsiteY8" fmla="*/ 1599631 h 1817682"/>
                  <a:gd name="connsiteX9" fmla="*/ 163421 w 535784"/>
                  <a:gd name="connsiteY9" fmla="*/ 1661574 h 1817682"/>
                  <a:gd name="connsiteX10" fmla="*/ 163421 w 535784"/>
                  <a:gd name="connsiteY10" fmla="*/ 1817682 h 1817682"/>
                  <a:gd name="connsiteX11" fmla="*/ 180580 w 535784"/>
                  <a:gd name="connsiteY11" fmla="*/ 1451771 h 1817682"/>
                  <a:gd name="connsiteX12" fmla="*/ 180580 w 535784"/>
                  <a:gd name="connsiteY12" fmla="*/ 480678 h 1817682"/>
                  <a:gd name="connsiteX13" fmla="*/ 163616 w 535784"/>
                  <a:gd name="connsiteY13" fmla="*/ 477253 h 1817682"/>
                  <a:gd name="connsiteX14" fmla="*/ 0 w 535784"/>
                  <a:gd name="connsiteY14" fmla="*/ 230413 h 1817682"/>
                  <a:gd name="connsiteX15" fmla="*/ 118111 w 535784"/>
                  <a:gd name="connsiteY15" fmla="*/ 8273 h 1817682"/>
                  <a:gd name="connsiteX16" fmla="*/ 133351 w 535784"/>
                  <a:gd name="connsiteY16" fmla="*/ 1 h 1817682"/>
                  <a:gd name="connsiteX17" fmla="*/ 133351 w 535784"/>
                  <a:gd name="connsiteY17" fmla="*/ 207253 h 1817682"/>
                  <a:gd name="connsiteX18" fmla="*/ 267891 w 535784"/>
                  <a:gd name="connsiteY18" fmla="*/ 287025 h 1817682"/>
                  <a:gd name="connsiteX19" fmla="*/ 402432 w 535784"/>
                  <a:gd name="connsiteY19" fmla="*/ 207253 h 1817682"/>
                  <a:gd name="connsiteX20" fmla="*/ 402432 w 535784"/>
                  <a:gd name="connsiteY20" fmla="*/ 0 h 1817682"/>
                  <a:gd name="connsiteX0" fmla="*/ 402432 w 537010"/>
                  <a:gd name="connsiteY0" fmla="*/ 0 h 1817682"/>
                  <a:gd name="connsiteX1" fmla="*/ 417673 w 537010"/>
                  <a:gd name="connsiteY1" fmla="*/ 8273 h 1817682"/>
                  <a:gd name="connsiteX2" fmla="*/ 535784 w 537010"/>
                  <a:gd name="connsiteY2" fmla="*/ 230413 h 1817682"/>
                  <a:gd name="connsiteX3" fmla="*/ 355205 w 537010"/>
                  <a:gd name="connsiteY3" fmla="*/ 480677 h 1817682"/>
                  <a:gd name="connsiteX4" fmla="*/ 355205 w 537010"/>
                  <a:gd name="connsiteY4" fmla="*/ 1451772 h 1817682"/>
                  <a:gd name="connsiteX5" fmla="*/ 372364 w 537010"/>
                  <a:gd name="connsiteY5" fmla="*/ 1817681 h 1817682"/>
                  <a:gd name="connsiteX6" fmla="*/ 372364 w 537010"/>
                  <a:gd name="connsiteY6" fmla="*/ 1661574 h 1817682"/>
                  <a:gd name="connsiteX7" fmla="*/ 267892 w 537010"/>
                  <a:gd name="connsiteY7" fmla="*/ 1599631 h 1817682"/>
                  <a:gd name="connsiteX8" fmla="*/ 163421 w 537010"/>
                  <a:gd name="connsiteY8" fmla="*/ 1661574 h 1817682"/>
                  <a:gd name="connsiteX9" fmla="*/ 163421 w 537010"/>
                  <a:gd name="connsiteY9" fmla="*/ 1817682 h 1817682"/>
                  <a:gd name="connsiteX10" fmla="*/ 180580 w 537010"/>
                  <a:gd name="connsiteY10" fmla="*/ 1451771 h 1817682"/>
                  <a:gd name="connsiteX11" fmla="*/ 180580 w 537010"/>
                  <a:gd name="connsiteY11" fmla="*/ 480678 h 1817682"/>
                  <a:gd name="connsiteX12" fmla="*/ 163616 w 537010"/>
                  <a:gd name="connsiteY12" fmla="*/ 477253 h 1817682"/>
                  <a:gd name="connsiteX13" fmla="*/ 0 w 537010"/>
                  <a:gd name="connsiteY13" fmla="*/ 230413 h 1817682"/>
                  <a:gd name="connsiteX14" fmla="*/ 118111 w 537010"/>
                  <a:gd name="connsiteY14" fmla="*/ 8273 h 1817682"/>
                  <a:gd name="connsiteX15" fmla="*/ 133351 w 537010"/>
                  <a:gd name="connsiteY15" fmla="*/ 1 h 1817682"/>
                  <a:gd name="connsiteX16" fmla="*/ 133351 w 537010"/>
                  <a:gd name="connsiteY16" fmla="*/ 207253 h 1817682"/>
                  <a:gd name="connsiteX17" fmla="*/ 267891 w 537010"/>
                  <a:gd name="connsiteY17" fmla="*/ 287025 h 1817682"/>
                  <a:gd name="connsiteX18" fmla="*/ 402432 w 537010"/>
                  <a:gd name="connsiteY18" fmla="*/ 207253 h 1817682"/>
                  <a:gd name="connsiteX19" fmla="*/ 402432 w 537010"/>
                  <a:gd name="connsiteY19" fmla="*/ 0 h 1817682"/>
                  <a:gd name="connsiteX0" fmla="*/ 402432 w 537010"/>
                  <a:gd name="connsiteY0" fmla="*/ 0 h 1817682"/>
                  <a:gd name="connsiteX1" fmla="*/ 417673 w 537010"/>
                  <a:gd name="connsiteY1" fmla="*/ 8273 h 1817682"/>
                  <a:gd name="connsiteX2" fmla="*/ 535784 w 537010"/>
                  <a:gd name="connsiteY2" fmla="*/ 230413 h 1817682"/>
                  <a:gd name="connsiteX3" fmla="*/ 355205 w 537010"/>
                  <a:gd name="connsiteY3" fmla="*/ 480677 h 1817682"/>
                  <a:gd name="connsiteX4" fmla="*/ 355205 w 537010"/>
                  <a:gd name="connsiteY4" fmla="*/ 1451772 h 1817682"/>
                  <a:gd name="connsiteX5" fmla="*/ 372364 w 537010"/>
                  <a:gd name="connsiteY5" fmla="*/ 1817681 h 1817682"/>
                  <a:gd name="connsiteX6" fmla="*/ 372364 w 537010"/>
                  <a:gd name="connsiteY6" fmla="*/ 1661574 h 1817682"/>
                  <a:gd name="connsiteX7" fmla="*/ 267892 w 537010"/>
                  <a:gd name="connsiteY7" fmla="*/ 1599631 h 1817682"/>
                  <a:gd name="connsiteX8" fmla="*/ 163421 w 537010"/>
                  <a:gd name="connsiteY8" fmla="*/ 1661574 h 1817682"/>
                  <a:gd name="connsiteX9" fmla="*/ 163421 w 537010"/>
                  <a:gd name="connsiteY9" fmla="*/ 1817682 h 1817682"/>
                  <a:gd name="connsiteX10" fmla="*/ 180580 w 537010"/>
                  <a:gd name="connsiteY10" fmla="*/ 1451771 h 1817682"/>
                  <a:gd name="connsiteX11" fmla="*/ 180580 w 537010"/>
                  <a:gd name="connsiteY11" fmla="*/ 480678 h 1817682"/>
                  <a:gd name="connsiteX12" fmla="*/ 0 w 537010"/>
                  <a:gd name="connsiteY12" fmla="*/ 230413 h 1817682"/>
                  <a:gd name="connsiteX13" fmla="*/ 118111 w 537010"/>
                  <a:gd name="connsiteY13" fmla="*/ 8273 h 1817682"/>
                  <a:gd name="connsiteX14" fmla="*/ 133351 w 537010"/>
                  <a:gd name="connsiteY14" fmla="*/ 1 h 1817682"/>
                  <a:gd name="connsiteX15" fmla="*/ 133351 w 537010"/>
                  <a:gd name="connsiteY15" fmla="*/ 207253 h 1817682"/>
                  <a:gd name="connsiteX16" fmla="*/ 267891 w 537010"/>
                  <a:gd name="connsiteY16" fmla="*/ 287025 h 1817682"/>
                  <a:gd name="connsiteX17" fmla="*/ 402432 w 537010"/>
                  <a:gd name="connsiteY17" fmla="*/ 207253 h 1817682"/>
                  <a:gd name="connsiteX18" fmla="*/ 402432 w 537010"/>
                  <a:gd name="connsiteY18" fmla="*/ 0 h 1817682"/>
                  <a:gd name="connsiteX0" fmla="*/ 339432 w 474010"/>
                  <a:gd name="connsiteY0" fmla="*/ 0 h 1817682"/>
                  <a:gd name="connsiteX1" fmla="*/ 354673 w 474010"/>
                  <a:gd name="connsiteY1" fmla="*/ 8273 h 1817682"/>
                  <a:gd name="connsiteX2" fmla="*/ 472784 w 474010"/>
                  <a:gd name="connsiteY2" fmla="*/ 230413 h 1817682"/>
                  <a:gd name="connsiteX3" fmla="*/ 292205 w 474010"/>
                  <a:gd name="connsiteY3" fmla="*/ 480677 h 1817682"/>
                  <a:gd name="connsiteX4" fmla="*/ 292205 w 474010"/>
                  <a:gd name="connsiteY4" fmla="*/ 1451772 h 1817682"/>
                  <a:gd name="connsiteX5" fmla="*/ 309364 w 474010"/>
                  <a:gd name="connsiteY5" fmla="*/ 1817681 h 1817682"/>
                  <a:gd name="connsiteX6" fmla="*/ 309364 w 474010"/>
                  <a:gd name="connsiteY6" fmla="*/ 1661574 h 1817682"/>
                  <a:gd name="connsiteX7" fmla="*/ 204892 w 474010"/>
                  <a:gd name="connsiteY7" fmla="*/ 1599631 h 1817682"/>
                  <a:gd name="connsiteX8" fmla="*/ 100421 w 474010"/>
                  <a:gd name="connsiteY8" fmla="*/ 1661574 h 1817682"/>
                  <a:gd name="connsiteX9" fmla="*/ 100421 w 474010"/>
                  <a:gd name="connsiteY9" fmla="*/ 1817682 h 1817682"/>
                  <a:gd name="connsiteX10" fmla="*/ 117580 w 474010"/>
                  <a:gd name="connsiteY10" fmla="*/ 1451771 h 1817682"/>
                  <a:gd name="connsiteX11" fmla="*/ 117580 w 474010"/>
                  <a:gd name="connsiteY11" fmla="*/ 480678 h 1817682"/>
                  <a:gd name="connsiteX12" fmla="*/ 55111 w 474010"/>
                  <a:gd name="connsiteY12" fmla="*/ 8273 h 1817682"/>
                  <a:gd name="connsiteX13" fmla="*/ 70351 w 474010"/>
                  <a:gd name="connsiteY13" fmla="*/ 1 h 1817682"/>
                  <a:gd name="connsiteX14" fmla="*/ 70351 w 474010"/>
                  <a:gd name="connsiteY14" fmla="*/ 207253 h 1817682"/>
                  <a:gd name="connsiteX15" fmla="*/ 204891 w 474010"/>
                  <a:gd name="connsiteY15" fmla="*/ 287025 h 1817682"/>
                  <a:gd name="connsiteX16" fmla="*/ 339432 w 474010"/>
                  <a:gd name="connsiteY16" fmla="*/ 207253 h 1817682"/>
                  <a:gd name="connsiteX17" fmla="*/ 339432 w 474010"/>
                  <a:gd name="connsiteY17" fmla="*/ 0 h 1817682"/>
                  <a:gd name="connsiteX0" fmla="*/ 339432 w 474010"/>
                  <a:gd name="connsiteY0" fmla="*/ 0 h 1817682"/>
                  <a:gd name="connsiteX1" fmla="*/ 354673 w 474010"/>
                  <a:gd name="connsiteY1" fmla="*/ 8273 h 1817682"/>
                  <a:gd name="connsiteX2" fmla="*/ 472784 w 474010"/>
                  <a:gd name="connsiteY2" fmla="*/ 230413 h 1817682"/>
                  <a:gd name="connsiteX3" fmla="*/ 292205 w 474010"/>
                  <a:gd name="connsiteY3" fmla="*/ 480677 h 1817682"/>
                  <a:gd name="connsiteX4" fmla="*/ 292205 w 474010"/>
                  <a:gd name="connsiteY4" fmla="*/ 1451772 h 1817682"/>
                  <a:gd name="connsiteX5" fmla="*/ 309364 w 474010"/>
                  <a:gd name="connsiteY5" fmla="*/ 1817681 h 1817682"/>
                  <a:gd name="connsiteX6" fmla="*/ 309364 w 474010"/>
                  <a:gd name="connsiteY6" fmla="*/ 1661574 h 1817682"/>
                  <a:gd name="connsiteX7" fmla="*/ 204892 w 474010"/>
                  <a:gd name="connsiteY7" fmla="*/ 1599631 h 1817682"/>
                  <a:gd name="connsiteX8" fmla="*/ 100421 w 474010"/>
                  <a:gd name="connsiteY8" fmla="*/ 1661574 h 1817682"/>
                  <a:gd name="connsiteX9" fmla="*/ 100421 w 474010"/>
                  <a:gd name="connsiteY9" fmla="*/ 1817682 h 1817682"/>
                  <a:gd name="connsiteX10" fmla="*/ 117580 w 474010"/>
                  <a:gd name="connsiteY10" fmla="*/ 1451771 h 1817682"/>
                  <a:gd name="connsiteX11" fmla="*/ 117580 w 474010"/>
                  <a:gd name="connsiteY11" fmla="*/ 480678 h 1817682"/>
                  <a:gd name="connsiteX12" fmla="*/ 70351 w 474010"/>
                  <a:gd name="connsiteY12" fmla="*/ 1 h 1817682"/>
                  <a:gd name="connsiteX13" fmla="*/ 70351 w 474010"/>
                  <a:gd name="connsiteY13" fmla="*/ 207253 h 1817682"/>
                  <a:gd name="connsiteX14" fmla="*/ 204891 w 474010"/>
                  <a:gd name="connsiteY14" fmla="*/ 287025 h 1817682"/>
                  <a:gd name="connsiteX15" fmla="*/ 339432 w 474010"/>
                  <a:gd name="connsiteY15" fmla="*/ 207253 h 1817682"/>
                  <a:gd name="connsiteX16" fmla="*/ 339432 w 474010"/>
                  <a:gd name="connsiteY16" fmla="*/ 0 h 1817682"/>
                  <a:gd name="connsiteX0" fmla="*/ 339432 w 472784"/>
                  <a:gd name="connsiteY0" fmla="*/ 0 h 1817682"/>
                  <a:gd name="connsiteX1" fmla="*/ 472784 w 472784"/>
                  <a:gd name="connsiteY1" fmla="*/ 230413 h 1817682"/>
                  <a:gd name="connsiteX2" fmla="*/ 292205 w 472784"/>
                  <a:gd name="connsiteY2" fmla="*/ 480677 h 1817682"/>
                  <a:gd name="connsiteX3" fmla="*/ 292205 w 472784"/>
                  <a:gd name="connsiteY3" fmla="*/ 1451772 h 1817682"/>
                  <a:gd name="connsiteX4" fmla="*/ 309364 w 472784"/>
                  <a:gd name="connsiteY4" fmla="*/ 1817681 h 1817682"/>
                  <a:gd name="connsiteX5" fmla="*/ 309364 w 472784"/>
                  <a:gd name="connsiteY5" fmla="*/ 1661574 h 1817682"/>
                  <a:gd name="connsiteX6" fmla="*/ 204892 w 472784"/>
                  <a:gd name="connsiteY6" fmla="*/ 1599631 h 1817682"/>
                  <a:gd name="connsiteX7" fmla="*/ 100421 w 472784"/>
                  <a:gd name="connsiteY7" fmla="*/ 1661574 h 1817682"/>
                  <a:gd name="connsiteX8" fmla="*/ 100421 w 472784"/>
                  <a:gd name="connsiteY8" fmla="*/ 1817682 h 1817682"/>
                  <a:gd name="connsiteX9" fmla="*/ 117580 w 472784"/>
                  <a:gd name="connsiteY9" fmla="*/ 1451771 h 1817682"/>
                  <a:gd name="connsiteX10" fmla="*/ 117580 w 472784"/>
                  <a:gd name="connsiteY10" fmla="*/ 480678 h 1817682"/>
                  <a:gd name="connsiteX11" fmla="*/ 70351 w 472784"/>
                  <a:gd name="connsiteY11" fmla="*/ 1 h 1817682"/>
                  <a:gd name="connsiteX12" fmla="*/ 70351 w 472784"/>
                  <a:gd name="connsiteY12" fmla="*/ 207253 h 1817682"/>
                  <a:gd name="connsiteX13" fmla="*/ 204891 w 472784"/>
                  <a:gd name="connsiteY13" fmla="*/ 287025 h 1817682"/>
                  <a:gd name="connsiteX14" fmla="*/ 339432 w 472784"/>
                  <a:gd name="connsiteY14" fmla="*/ 207253 h 1817682"/>
                  <a:gd name="connsiteX15" fmla="*/ 339432 w 472784"/>
                  <a:gd name="connsiteY15" fmla="*/ 0 h 1817682"/>
                  <a:gd name="connsiteX0" fmla="*/ 339432 w 411585"/>
                  <a:gd name="connsiteY0" fmla="*/ 0 h 1817682"/>
                  <a:gd name="connsiteX1" fmla="*/ 292205 w 411585"/>
                  <a:gd name="connsiteY1" fmla="*/ 480677 h 1817682"/>
                  <a:gd name="connsiteX2" fmla="*/ 292205 w 411585"/>
                  <a:gd name="connsiteY2" fmla="*/ 1451772 h 1817682"/>
                  <a:gd name="connsiteX3" fmla="*/ 309364 w 411585"/>
                  <a:gd name="connsiteY3" fmla="*/ 1817681 h 1817682"/>
                  <a:gd name="connsiteX4" fmla="*/ 309364 w 411585"/>
                  <a:gd name="connsiteY4" fmla="*/ 1661574 h 1817682"/>
                  <a:gd name="connsiteX5" fmla="*/ 204892 w 411585"/>
                  <a:gd name="connsiteY5" fmla="*/ 1599631 h 1817682"/>
                  <a:gd name="connsiteX6" fmla="*/ 100421 w 411585"/>
                  <a:gd name="connsiteY6" fmla="*/ 1661574 h 1817682"/>
                  <a:gd name="connsiteX7" fmla="*/ 100421 w 411585"/>
                  <a:gd name="connsiteY7" fmla="*/ 1817682 h 1817682"/>
                  <a:gd name="connsiteX8" fmla="*/ 117580 w 411585"/>
                  <a:gd name="connsiteY8" fmla="*/ 1451771 h 1817682"/>
                  <a:gd name="connsiteX9" fmla="*/ 117580 w 411585"/>
                  <a:gd name="connsiteY9" fmla="*/ 480678 h 1817682"/>
                  <a:gd name="connsiteX10" fmla="*/ 70351 w 411585"/>
                  <a:gd name="connsiteY10" fmla="*/ 1 h 1817682"/>
                  <a:gd name="connsiteX11" fmla="*/ 70351 w 411585"/>
                  <a:gd name="connsiteY11" fmla="*/ 207253 h 1817682"/>
                  <a:gd name="connsiteX12" fmla="*/ 204891 w 411585"/>
                  <a:gd name="connsiteY12" fmla="*/ 287025 h 1817682"/>
                  <a:gd name="connsiteX13" fmla="*/ 339432 w 411585"/>
                  <a:gd name="connsiteY13" fmla="*/ 207253 h 1817682"/>
                  <a:gd name="connsiteX14" fmla="*/ 339432 w 411585"/>
                  <a:gd name="connsiteY14" fmla="*/ 0 h 1817682"/>
                  <a:gd name="connsiteX0" fmla="*/ 339432 w 433433"/>
                  <a:gd name="connsiteY0" fmla="*/ 0 h 1817682"/>
                  <a:gd name="connsiteX1" fmla="*/ 292205 w 433433"/>
                  <a:gd name="connsiteY1" fmla="*/ 480677 h 1817682"/>
                  <a:gd name="connsiteX2" fmla="*/ 292205 w 433433"/>
                  <a:gd name="connsiteY2" fmla="*/ 1451772 h 1817682"/>
                  <a:gd name="connsiteX3" fmla="*/ 309364 w 433433"/>
                  <a:gd name="connsiteY3" fmla="*/ 1817681 h 1817682"/>
                  <a:gd name="connsiteX4" fmla="*/ 309364 w 433433"/>
                  <a:gd name="connsiteY4" fmla="*/ 1661574 h 1817682"/>
                  <a:gd name="connsiteX5" fmla="*/ 204892 w 433433"/>
                  <a:gd name="connsiteY5" fmla="*/ 1599631 h 1817682"/>
                  <a:gd name="connsiteX6" fmla="*/ 100421 w 433433"/>
                  <a:gd name="connsiteY6" fmla="*/ 1661574 h 1817682"/>
                  <a:gd name="connsiteX7" fmla="*/ 100421 w 433433"/>
                  <a:gd name="connsiteY7" fmla="*/ 1817682 h 1817682"/>
                  <a:gd name="connsiteX8" fmla="*/ 117580 w 433433"/>
                  <a:gd name="connsiteY8" fmla="*/ 1451771 h 1817682"/>
                  <a:gd name="connsiteX9" fmla="*/ 117580 w 433433"/>
                  <a:gd name="connsiteY9" fmla="*/ 480678 h 1817682"/>
                  <a:gd name="connsiteX10" fmla="*/ 70351 w 433433"/>
                  <a:gd name="connsiteY10" fmla="*/ 1 h 1817682"/>
                  <a:gd name="connsiteX11" fmla="*/ 70351 w 433433"/>
                  <a:gd name="connsiteY11" fmla="*/ 207253 h 1817682"/>
                  <a:gd name="connsiteX12" fmla="*/ 204891 w 433433"/>
                  <a:gd name="connsiteY12" fmla="*/ 287025 h 1817682"/>
                  <a:gd name="connsiteX13" fmla="*/ 339432 w 433433"/>
                  <a:gd name="connsiteY13" fmla="*/ 207253 h 1817682"/>
                  <a:gd name="connsiteX14" fmla="*/ 339432 w 433433"/>
                  <a:gd name="connsiteY14" fmla="*/ 0 h 1817682"/>
                  <a:gd name="connsiteX0" fmla="*/ 360978 w 454979"/>
                  <a:gd name="connsiteY0" fmla="*/ 0 h 1817682"/>
                  <a:gd name="connsiteX1" fmla="*/ 313751 w 454979"/>
                  <a:gd name="connsiteY1" fmla="*/ 480677 h 1817682"/>
                  <a:gd name="connsiteX2" fmla="*/ 313751 w 454979"/>
                  <a:gd name="connsiteY2" fmla="*/ 1451772 h 1817682"/>
                  <a:gd name="connsiteX3" fmla="*/ 330910 w 454979"/>
                  <a:gd name="connsiteY3" fmla="*/ 1817681 h 1817682"/>
                  <a:gd name="connsiteX4" fmla="*/ 330910 w 454979"/>
                  <a:gd name="connsiteY4" fmla="*/ 1661574 h 1817682"/>
                  <a:gd name="connsiteX5" fmla="*/ 226438 w 454979"/>
                  <a:gd name="connsiteY5" fmla="*/ 1599631 h 1817682"/>
                  <a:gd name="connsiteX6" fmla="*/ 121967 w 454979"/>
                  <a:gd name="connsiteY6" fmla="*/ 1661574 h 1817682"/>
                  <a:gd name="connsiteX7" fmla="*/ 121967 w 454979"/>
                  <a:gd name="connsiteY7" fmla="*/ 1817682 h 1817682"/>
                  <a:gd name="connsiteX8" fmla="*/ 139126 w 454979"/>
                  <a:gd name="connsiteY8" fmla="*/ 1451771 h 1817682"/>
                  <a:gd name="connsiteX9" fmla="*/ 139126 w 454979"/>
                  <a:gd name="connsiteY9" fmla="*/ 480678 h 1817682"/>
                  <a:gd name="connsiteX10" fmla="*/ 91897 w 454979"/>
                  <a:gd name="connsiteY10" fmla="*/ 1 h 1817682"/>
                  <a:gd name="connsiteX11" fmla="*/ 91897 w 454979"/>
                  <a:gd name="connsiteY11" fmla="*/ 207253 h 1817682"/>
                  <a:gd name="connsiteX12" fmla="*/ 226437 w 454979"/>
                  <a:gd name="connsiteY12" fmla="*/ 287025 h 1817682"/>
                  <a:gd name="connsiteX13" fmla="*/ 360978 w 454979"/>
                  <a:gd name="connsiteY13" fmla="*/ 207253 h 1817682"/>
                  <a:gd name="connsiteX14" fmla="*/ 360978 w 454979"/>
                  <a:gd name="connsiteY14" fmla="*/ 0 h 1817682"/>
                  <a:gd name="connsiteX0" fmla="*/ 402349 w 496350"/>
                  <a:gd name="connsiteY0" fmla="*/ 0 h 1817682"/>
                  <a:gd name="connsiteX1" fmla="*/ 355122 w 496350"/>
                  <a:gd name="connsiteY1" fmla="*/ 480677 h 1817682"/>
                  <a:gd name="connsiteX2" fmla="*/ 355122 w 496350"/>
                  <a:gd name="connsiteY2" fmla="*/ 1451772 h 1817682"/>
                  <a:gd name="connsiteX3" fmla="*/ 372281 w 496350"/>
                  <a:gd name="connsiteY3" fmla="*/ 1817681 h 1817682"/>
                  <a:gd name="connsiteX4" fmla="*/ 372281 w 496350"/>
                  <a:gd name="connsiteY4" fmla="*/ 1661574 h 1817682"/>
                  <a:gd name="connsiteX5" fmla="*/ 267809 w 496350"/>
                  <a:gd name="connsiteY5" fmla="*/ 1599631 h 1817682"/>
                  <a:gd name="connsiteX6" fmla="*/ 163338 w 496350"/>
                  <a:gd name="connsiteY6" fmla="*/ 1661574 h 1817682"/>
                  <a:gd name="connsiteX7" fmla="*/ 163338 w 496350"/>
                  <a:gd name="connsiteY7" fmla="*/ 1817682 h 1817682"/>
                  <a:gd name="connsiteX8" fmla="*/ 180497 w 496350"/>
                  <a:gd name="connsiteY8" fmla="*/ 1451771 h 1817682"/>
                  <a:gd name="connsiteX9" fmla="*/ 180497 w 496350"/>
                  <a:gd name="connsiteY9" fmla="*/ 480678 h 1817682"/>
                  <a:gd name="connsiteX10" fmla="*/ 133268 w 496350"/>
                  <a:gd name="connsiteY10" fmla="*/ 1 h 1817682"/>
                  <a:gd name="connsiteX11" fmla="*/ 133268 w 496350"/>
                  <a:gd name="connsiteY11" fmla="*/ 207253 h 1817682"/>
                  <a:gd name="connsiteX12" fmla="*/ 267808 w 496350"/>
                  <a:gd name="connsiteY12" fmla="*/ 287025 h 1817682"/>
                  <a:gd name="connsiteX13" fmla="*/ 402349 w 496350"/>
                  <a:gd name="connsiteY13" fmla="*/ 207253 h 1817682"/>
                  <a:gd name="connsiteX14" fmla="*/ 402349 w 496350"/>
                  <a:gd name="connsiteY14" fmla="*/ 0 h 1817682"/>
                  <a:gd name="connsiteX0" fmla="*/ 402349 w 533348"/>
                  <a:gd name="connsiteY0" fmla="*/ 0 h 1817682"/>
                  <a:gd name="connsiteX1" fmla="*/ 355122 w 533348"/>
                  <a:gd name="connsiteY1" fmla="*/ 480677 h 1817682"/>
                  <a:gd name="connsiteX2" fmla="*/ 355122 w 533348"/>
                  <a:gd name="connsiteY2" fmla="*/ 1451772 h 1817682"/>
                  <a:gd name="connsiteX3" fmla="*/ 372281 w 533348"/>
                  <a:gd name="connsiteY3" fmla="*/ 1817681 h 1817682"/>
                  <a:gd name="connsiteX4" fmla="*/ 372281 w 533348"/>
                  <a:gd name="connsiteY4" fmla="*/ 1661574 h 1817682"/>
                  <a:gd name="connsiteX5" fmla="*/ 267809 w 533348"/>
                  <a:gd name="connsiteY5" fmla="*/ 1599631 h 1817682"/>
                  <a:gd name="connsiteX6" fmla="*/ 163338 w 533348"/>
                  <a:gd name="connsiteY6" fmla="*/ 1661574 h 1817682"/>
                  <a:gd name="connsiteX7" fmla="*/ 163338 w 533348"/>
                  <a:gd name="connsiteY7" fmla="*/ 1817682 h 1817682"/>
                  <a:gd name="connsiteX8" fmla="*/ 180497 w 533348"/>
                  <a:gd name="connsiteY8" fmla="*/ 1451771 h 1817682"/>
                  <a:gd name="connsiteX9" fmla="*/ 180497 w 533348"/>
                  <a:gd name="connsiteY9" fmla="*/ 480678 h 1817682"/>
                  <a:gd name="connsiteX10" fmla="*/ 133268 w 533348"/>
                  <a:gd name="connsiteY10" fmla="*/ 1 h 1817682"/>
                  <a:gd name="connsiteX11" fmla="*/ 133268 w 533348"/>
                  <a:gd name="connsiteY11" fmla="*/ 207253 h 1817682"/>
                  <a:gd name="connsiteX12" fmla="*/ 267808 w 533348"/>
                  <a:gd name="connsiteY12" fmla="*/ 287025 h 1817682"/>
                  <a:gd name="connsiteX13" fmla="*/ 402349 w 533348"/>
                  <a:gd name="connsiteY13" fmla="*/ 207253 h 1817682"/>
                  <a:gd name="connsiteX14" fmla="*/ 402349 w 533348"/>
                  <a:gd name="connsiteY14" fmla="*/ 0 h 1817682"/>
                  <a:gd name="connsiteX0" fmla="*/ 402349 w 528249"/>
                  <a:gd name="connsiteY0" fmla="*/ 0 h 1817682"/>
                  <a:gd name="connsiteX1" fmla="*/ 355122 w 528249"/>
                  <a:gd name="connsiteY1" fmla="*/ 480677 h 1817682"/>
                  <a:gd name="connsiteX2" fmla="*/ 355122 w 528249"/>
                  <a:gd name="connsiteY2" fmla="*/ 1451772 h 1817682"/>
                  <a:gd name="connsiteX3" fmla="*/ 372281 w 528249"/>
                  <a:gd name="connsiteY3" fmla="*/ 1817681 h 1817682"/>
                  <a:gd name="connsiteX4" fmla="*/ 372281 w 528249"/>
                  <a:gd name="connsiteY4" fmla="*/ 1661574 h 1817682"/>
                  <a:gd name="connsiteX5" fmla="*/ 267809 w 528249"/>
                  <a:gd name="connsiteY5" fmla="*/ 1599631 h 1817682"/>
                  <a:gd name="connsiteX6" fmla="*/ 163338 w 528249"/>
                  <a:gd name="connsiteY6" fmla="*/ 1661574 h 1817682"/>
                  <a:gd name="connsiteX7" fmla="*/ 163338 w 528249"/>
                  <a:gd name="connsiteY7" fmla="*/ 1817682 h 1817682"/>
                  <a:gd name="connsiteX8" fmla="*/ 180497 w 528249"/>
                  <a:gd name="connsiteY8" fmla="*/ 1451771 h 1817682"/>
                  <a:gd name="connsiteX9" fmla="*/ 180497 w 528249"/>
                  <a:gd name="connsiteY9" fmla="*/ 480678 h 1817682"/>
                  <a:gd name="connsiteX10" fmla="*/ 133268 w 528249"/>
                  <a:gd name="connsiteY10" fmla="*/ 1 h 1817682"/>
                  <a:gd name="connsiteX11" fmla="*/ 133268 w 528249"/>
                  <a:gd name="connsiteY11" fmla="*/ 207253 h 1817682"/>
                  <a:gd name="connsiteX12" fmla="*/ 267808 w 528249"/>
                  <a:gd name="connsiteY12" fmla="*/ 287025 h 1817682"/>
                  <a:gd name="connsiteX13" fmla="*/ 402349 w 528249"/>
                  <a:gd name="connsiteY13" fmla="*/ 207253 h 1817682"/>
                  <a:gd name="connsiteX14" fmla="*/ 402349 w 528249"/>
                  <a:gd name="connsiteY14" fmla="*/ 0 h 1817682"/>
                  <a:gd name="connsiteX0" fmla="*/ 402349 w 540130"/>
                  <a:gd name="connsiteY0" fmla="*/ 0 h 1817682"/>
                  <a:gd name="connsiteX1" fmla="*/ 355122 w 540130"/>
                  <a:gd name="connsiteY1" fmla="*/ 480677 h 1817682"/>
                  <a:gd name="connsiteX2" fmla="*/ 355122 w 540130"/>
                  <a:gd name="connsiteY2" fmla="*/ 1451772 h 1817682"/>
                  <a:gd name="connsiteX3" fmla="*/ 372281 w 540130"/>
                  <a:gd name="connsiteY3" fmla="*/ 1817681 h 1817682"/>
                  <a:gd name="connsiteX4" fmla="*/ 372281 w 540130"/>
                  <a:gd name="connsiteY4" fmla="*/ 1661574 h 1817682"/>
                  <a:gd name="connsiteX5" fmla="*/ 267809 w 540130"/>
                  <a:gd name="connsiteY5" fmla="*/ 1599631 h 1817682"/>
                  <a:gd name="connsiteX6" fmla="*/ 163338 w 540130"/>
                  <a:gd name="connsiteY6" fmla="*/ 1661574 h 1817682"/>
                  <a:gd name="connsiteX7" fmla="*/ 163338 w 540130"/>
                  <a:gd name="connsiteY7" fmla="*/ 1817682 h 1817682"/>
                  <a:gd name="connsiteX8" fmla="*/ 180497 w 540130"/>
                  <a:gd name="connsiteY8" fmla="*/ 1451771 h 1817682"/>
                  <a:gd name="connsiteX9" fmla="*/ 180497 w 540130"/>
                  <a:gd name="connsiteY9" fmla="*/ 480678 h 1817682"/>
                  <a:gd name="connsiteX10" fmla="*/ 133268 w 540130"/>
                  <a:gd name="connsiteY10" fmla="*/ 1 h 1817682"/>
                  <a:gd name="connsiteX11" fmla="*/ 133268 w 540130"/>
                  <a:gd name="connsiteY11" fmla="*/ 207253 h 1817682"/>
                  <a:gd name="connsiteX12" fmla="*/ 267808 w 540130"/>
                  <a:gd name="connsiteY12" fmla="*/ 287025 h 1817682"/>
                  <a:gd name="connsiteX13" fmla="*/ 402349 w 540130"/>
                  <a:gd name="connsiteY13" fmla="*/ 207253 h 1817682"/>
                  <a:gd name="connsiteX14" fmla="*/ 402349 w 540130"/>
                  <a:gd name="connsiteY14" fmla="*/ 0 h 1817682"/>
                  <a:gd name="connsiteX0" fmla="*/ 402349 w 533250"/>
                  <a:gd name="connsiteY0" fmla="*/ 0 h 1817682"/>
                  <a:gd name="connsiteX1" fmla="*/ 355122 w 533250"/>
                  <a:gd name="connsiteY1" fmla="*/ 480677 h 1817682"/>
                  <a:gd name="connsiteX2" fmla="*/ 355122 w 533250"/>
                  <a:gd name="connsiteY2" fmla="*/ 1451772 h 1817682"/>
                  <a:gd name="connsiteX3" fmla="*/ 372281 w 533250"/>
                  <a:gd name="connsiteY3" fmla="*/ 1817681 h 1817682"/>
                  <a:gd name="connsiteX4" fmla="*/ 372281 w 533250"/>
                  <a:gd name="connsiteY4" fmla="*/ 1661574 h 1817682"/>
                  <a:gd name="connsiteX5" fmla="*/ 267809 w 533250"/>
                  <a:gd name="connsiteY5" fmla="*/ 1599631 h 1817682"/>
                  <a:gd name="connsiteX6" fmla="*/ 163338 w 533250"/>
                  <a:gd name="connsiteY6" fmla="*/ 1661574 h 1817682"/>
                  <a:gd name="connsiteX7" fmla="*/ 163338 w 533250"/>
                  <a:gd name="connsiteY7" fmla="*/ 1817682 h 1817682"/>
                  <a:gd name="connsiteX8" fmla="*/ 180497 w 533250"/>
                  <a:gd name="connsiteY8" fmla="*/ 1451771 h 1817682"/>
                  <a:gd name="connsiteX9" fmla="*/ 180497 w 533250"/>
                  <a:gd name="connsiteY9" fmla="*/ 480678 h 1817682"/>
                  <a:gd name="connsiteX10" fmla="*/ 133268 w 533250"/>
                  <a:gd name="connsiteY10" fmla="*/ 1 h 1817682"/>
                  <a:gd name="connsiteX11" fmla="*/ 133268 w 533250"/>
                  <a:gd name="connsiteY11" fmla="*/ 207253 h 1817682"/>
                  <a:gd name="connsiteX12" fmla="*/ 267808 w 533250"/>
                  <a:gd name="connsiteY12" fmla="*/ 287025 h 1817682"/>
                  <a:gd name="connsiteX13" fmla="*/ 402349 w 533250"/>
                  <a:gd name="connsiteY13" fmla="*/ 207253 h 1817682"/>
                  <a:gd name="connsiteX14" fmla="*/ 402349 w 533250"/>
                  <a:gd name="connsiteY14" fmla="*/ 0 h 1817682"/>
                  <a:gd name="connsiteX0" fmla="*/ 402349 w 539144"/>
                  <a:gd name="connsiteY0" fmla="*/ 0 h 1817682"/>
                  <a:gd name="connsiteX1" fmla="*/ 355122 w 539144"/>
                  <a:gd name="connsiteY1" fmla="*/ 480677 h 1817682"/>
                  <a:gd name="connsiteX2" fmla="*/ 355122 w 539144"/>
                  <a:gd name="connsiteY2" fmla="*/ 1451772 h 1817682"/>
                  <a:gd name="connsiteX3" fmla="*/ 372281 w 539144"/>
                  <a:gd name="connsiteY3" fmla="*/ 1817681 h 1817682"/>
                  <a:gd name="connsiteX4" fmla="*/ 372281 w 539144"/>
                  <a:gd name="connsiteY4" fmla="*/ 1661574 h 1817682"/>
                  <a:gd name="connsiteX5" fmla="*/ 267809 w 539144"/>
                  <a:gd name="connsiteY5" fmla="*/ 1599631 h 1817682"/>
                  <a:gd name="connsiteX6" fmla="*/ 163338 w 539144"/>
                  <a:gd name="connsiteY6" fmla="*/ 1661574 h 1817682"/>
                  <a:gd name="connsiteX7" fmla="*/ 163338 w 539144"/>
                  <a:gd name="connsiteY7" fmla="*/ 1817682 h 1817682"/>
                  <a:gd name="connsiteX8" fmla="*/ 180497 w 539144"/>
                  <a:gd name="connsiteY8" fmla="*/ 1451771 h 1817682"/>
                  <a:gd name="connsiteX9" fmla="*/ 180497 w 539144"/>
                  <a:gd name="connsiteY9" fmla="*/ 480678 h 1817682"/>
                  <a:gd name="connsiteX10" fmla="*/ 133268 w 539144"/>
                  <a:gd name="connsiteY10" fmla="*/ 1 h 1817682"/>
                  <a:gd name="connsiteX11" fmla="*/ 133268 w 539144"/>
                  <a:gd name="connsiteY11" fmla="*/ 207253 h 1817682"/>
                  <a:gd name="connsiteX12" fmla="*/ 267808 w 539144"/>
                  <a:gd name="connsiteY12" fmla="*/ 287025 h 1817682"/>
                  <a:gd name="connsiteX13" fmla="*/ 402349 w 539144"/>
                  <a:gd name="connsiteY13" fmla="*/ 207253 h 1817682"/>
                  <a:gd name="connsiteX14" fmla="*/ 402349 w 539144"/>
                  <a:gd name="connsiteY14" fmla="*/ 0 h 1817682"/>
                  <a:gd name="connsiteX0" fmla="*/ 403359 w 540154"/>
                  <a:gd name="connsiteY0" fmla="*/ 0 h 1817682"/>
                  <a:gd name="connsiteX1" fmla="*/ 356132 w 540154"/>
                  <a:gd name="connsiteY1" fmla="*/ 480677 h 1817682"/>
                  <a:gd name="connsiteX2" fmla="*/ 356132 w 540154"/>
                  <a:gd name="connsiteY2" fmla="*/ 1451772 h 1817682"/>
                  <a:gd name="connsiteX3" fmla="*/ 373291 w 540154"/>
                  <a:gd name="connsiteY3" fmla="*/ 1817681 h 1817682"/>
                  <a:gd name="connsiteX4" fmla="*/ 373291 w 540154"/>
                  <a:gd name="connsiteY4" fmla="*/ 1661574 h 1817682"/>
                  <a:gd name="connsiteX5" fmla="*/ 268819 w 540154"/>
                  <a:gd name="connsiteY5" fmla="*/ 1599631 h 1817682"/>
                  <a:gd name="connsiteX6" fmla="*/ 164348 w 540154"/>
                  <a:gd name="connsiteY6" fmla="*/ 1661574 h 1817682"/>
                  <a:gd name="connsiteX7" fmla="*/ 164348 w 540154"/>
                  <a:gd name="connsiteY7" fmla="*/ 1817682 h 1817682"/>
                  <a:gd name="connsiteX8" fmla="*/ 181507 w 540154"/>
                  <a:gd name="connsiteY8" fmla="*/ 1451771 h 1817682"/>
                  <a:gd name="connsiteX9" fmla="*/ 181507 w 540154"/>
                  <a:gd name="connsiteY9" fmla="*/ 480678 h 1817682"/>
                  <a:gd name="connsiteX10" fmla="*/ 134278 w 540154"/>
                  <a:gd name="connsiteY10" fmla="*/ 1 h 1817682"/>
                  <a:gd name="connsiteX11" fmla="*/ 134278 w 540154"/>
                  <a:gd name="connsiteY11" fmla="*/ 207253 h 1817682"/>
                  <a:gd name="connsiteX12" fmla="*/ 268818 w 540154"/>
                  <a:gd name="connsiteY12" fmla="*/ 287025 h 1817682"/>
                  <a:gd name="connsiteX13" fmla="*/ 403359 w 540154"/>
                  <a:gd name="connsiteY13" fmla="*/ 207253 h 1817682"/>
                  <a:gd name="connsiteX14" fmla="*/ 403359 w 540154"/>
                  <a:gd name="connsiteY14" fmla="*/ 0 h 1817682"/>
                  <a:gd name="connsiteX0" fmla="*/ 406300 w 543095"/>
                  <a:gd name="connsiteY0" fmla="*/ 0 h 1817682"/>
                  <a:gd name="connsiteX1" fmla="*/ 359073 w 543095"/>
                  <a:gd name="connsiteY1" fmla="*/ 480677 h 1817682"/>
                  <a:gd name="connsiteX2" fmla="*/ 359073 w 543095"/>
                  <a:gd name="connsiteY2" fmla="*/ 1451772 h 1817682"/>
                  <a:gd name="connsiteX3" fmla="*/ 376232 w 543095"/>
                  <a:gd name="connsiteY3" fmla="*/ 1817681 h 1817682"/>
                  <a:gd name="connsiteX4" fmla="*/ 376232 w 543095"/>
                  <a:gd name="connsiteY4" fmla="*/ 1661574 h 1817682"/>
                  <a:gd name="connsiteX5" fmla="*/ 271760 w 543095"/>
                  <a:gd name="connsiteY5" fmla="*/ 1599631 h 1817682"/>
                  <a:gd name="connsiteX6" fmla="*/ 167289 w 543095"/>
                  <a:gd name="connsiteY6" fmla="*/ 1661574 h 1817682"/>
                  <a:gd name="connsiteX7" fmla="*/ 167289 w 543095"/>
                  <a:gd name="connsiteY7" fmla="*/ 1817682 h 1817682"/>
                  <a:gd name="connsiteX8" fmla="*/ 184448 w 543095"/>
                  <a:gd name="connsiteY8" fmla="*/ 1451771 h 1817682"/>
                  <a:gd name="connsiteX9" fmla="*/ 184448 w 543095"/>
                  <a:gd name="connsiteY9" fmla="*/ 480678 h 1817682"/>
                  <a:gd name="connsiteX10" fmla="*/ 137219 w 543095"/>
                  <a:gd name="connsiteY10" fmla="*/ 1 h 1817682"/>
                  <a:gd name="connsiteX11" fmla="*/ 137219 w 543095"/>
                  <a:gd name="connsiteY11" fmla="*/ 207253 h 1817682"/>
                  <a:gd name="connsiteX12" fmla="*/ 271759 w 543095"/>
                  <a:gd name="connsiteY12" fmla="*/ 287025 h 1817682"/>
                  <a:gd name="connsiteX13" fmla="*/ 406300 w 543095"/>
                  <a:gd name="connsiteY13" fmla="*/ 207253 h 1817682"/>
                  <a:gd name="connsiteX14" fmla="*/ 406300 w 543095"/>
                  <a:gd name="connsiteY14" fmla="*/ 0 h 1817682"/>
                  <a:gd name="connsiteX0" fmla="*/ 406300 w 478453"/>
                  <a:gd name="connsiteY0" fmla="*/ 207252 h 1817681"/>
                  <a:gd name="connsiteX1" fmla="*/ 359073 w 478453"/>
                  <a:gd name="connsiteY1" fmla="*/ 480676 h 1817681"/>
                  <a:gd name="connsiteX2" fmla="*/ 359073 w 478453"/>
                  <a:gd name="connsiteY2" fmla="*/ 1451771 h 1817681"/>
                  <a:gd name="connsiteX3" fmla="*/ 376232 w 478453"/>
                  <a:gd name="connsiteY3" fmla="*/ 1817680 h 1817681"/>
                  <a:gd name="connsiteX4" fmla="*/ 376232 w 478453"/>
                  <a:gd name="connsiteY4" fmla="*/ 1661573 h 1817681"/>
                  <a:gd name="connsiteX5" fmla="*/ 271760 w 478453"/>
                  <a:gd name="connsiteY5" fmla="*/ 1599630 h 1817681"/>
                  <a:gd name="connsiteX6" fmla="*/ 167289 w 478453"/>
                  <a:gd name="connsiteY6" fmla="*/ 1661573 h 1817681"/>
                  <a:gd name="connsiteX7" fmla="*/ 167289 w 478453"/>
                  <a:gd name="connsiteY7" fmla="*/ 1817681 h 1817681"/>
                  <a:gd name="connsiteX8" fmla="*/ 184448 w 478453"/>
                  <a:gd name="connsiteY8" fmla="*/ 1451770 h 1817681"/>
                  <a:gd name="connsiteX9" fmla="*/ 184448 w 478453"/>
                  <a:gd name="connsiteY9" fmla="*/ 480677 h 1817681"/>
                  <a:gd name="connsiteX10" fmla="*/ 137219 w 478453"/>
                  <a:gd name="connsiteY10" fmla="*/ 0 h 1817681"/>
                  <a:gd name="connsiteX11" fmla="*/ 137219 w 478453"/>
                  <a:gd name="connsiteY11" fmla="*/ 207252 h 1817681"/>
                  <a:gd name="connsiteX12" fmla="*/ 271759 w 478453"/>
                  <a:gd name="connsiteY12" fmla="*/ 287024 h 1817681"/>
                  <a:gd name="connsiteX13" fmla="*/ 406300 w 478453"/>
                  <a:gd name="connsiteY13" fmla="*/ 207252 h 1817681"/>
                  <a:gd name="connsiteX0" fmla="*/ 271759 w 478453"/>
                  <a:gd name="connsiteY0" fmla="*/ 287024 h 1817681"/>
                  <a:gd name="connsiteX1" fmla="*/ 359073 w 478453"/>
                  <a:gd name="connsiteY1" fmla="*/ 480676 h 1817681"/>
                  <a:gd name="connsiteX2" fmla="*/ 359073 w 478453"/>
                  <a:gd name="connsiteY2" fmla="*/ 1451771 h 1817681"/>
                  <a:gd name="connsiteX3" fmla="*/ 376232 w 478453"/>
                  <a:gd name="connsiteY3" fmla="*/ 1817680 h 1817681"/>
                  <a:gd name="connsiteX4" fmla="*/ 376232 w 478453"/>
                  <a:gd name="connsiteY4" fmla="*/ 1661573 h 1817681"/>
                  <a:gd name="connsiteX5" fmla="*/ 271760 w 478453"/>
                  <a:gd name="connsiteY5" fmla="*/ 1599630 h 1817681"/>
                  <a:gd name="connsiteX6" fmla="*/ 167289 w 478453"/>
                  <a:gd name="connsiteY6" fmla="*/ 1661573 h 1817681"/>
                  <a:gd name="connsiteX7" fmla="*/ 167289 w 478453"/>
                  <a:gd name="connsiteY7" fmla="*/ 1817681 h 1817681"/>
                  <a:gd name="connsiteX8" fmla="*/ 184448 w 478453"/>
                  <a:gd name="connsiteY8" fmla="*/ 1451770 h 1817681"/>
                  <a:gd name="connsiteX9" fmla="*/ 184448 w 478453"/>
                  <a:gd name="connsiteY9" fmla="*/ 480677 h 1817681"/>
                  <a:gd name="connsiteX10" fmla="*/ 137219 w 478453"/>
                  <a:gd name="connsiteY10" fmla="*/ 0 h 1817681"/>
                  <a:gd name="connsiteX11" fmla="*/ 137219 w 478453"/>
                  <a:gd name="connsiteY11" fmla="*/ 207252 h 1817681"/>
                  <a:gd name="connsiteX12" fmla="*/ 271759 w 478453"/>
                  <a:gd name="connsiteY12" fmla="*/ 287024 h 1817681"/>
                  <a:gd name="connsiteX0" fmla="*/ 271759 w 478453"/>
                  <a:gd name="connsiteY0" fmla="*/ 287024 h 1817681"/>
                  <a:gd name="connsiteX1" fmla="*/ 359073 w 478453"/>
                  <a:gd name="connsiteY1" fmla="*/ 1451771 h 1817681"/>
                  <a:gd name="connsiteX2" fmla="*/ 376232 w 478453"/>
                  <a:gd name="connsiteY2" fmla="*/ 1817680 h 1817681"/>
                  <a:gd name="connsiteX3" fmla="*/ 376232 w 478453"/>
                  <a:gd name="connsiteY3" fmla="*/ 1661573 h 1817681"/>
                  <a:gd name="connsiteX4" fmla="*/ 271760 w 478453"/>
                  <a:gd name="connsiteY4" fmla="*/ 1599630 h 1817681"/>
                  <a:gd name="connsiteX5" fmla="*/ 167289 w 478453"/>
                  <a:gd name="connsiteY5" fmla="*/ 1661573 h 1817681"/>
                  <a:gd name="connsiteX6" fmla="*/ 167289 w 478453"/>
                  <a:gd name="connsiteY6" fmla="*/ 1817681 h 1817681"/>
                  <a:gd name="connsiteX7" fmla="*/ 184448 w 478453"/>
                  <a:gd name="connsiteY7" fmla="*/ 1451770 h 1817681"/>
                  <a:gd name="connsiteX8" fmla="*/ 184448 w 478453"/>
                  <a:gd name="connsiteY8" fmla="*/ 480677 h 1817681"/>
                  <a:gd name="connsiteX9" fmla="*/ 137219 w 478453"/>
                  <a:gd name="connsiteY9" fmla="*/ 0 h 1817681"/>
                  <a:gd name="connsiteX10" fmla="*/ 137219 w 478453"/>
                  <a:gd name="connsiteY10" fmla="*/ 207252 h 1817681"/>
                  <a:gd name="connsiteX11" fmla="*/ 271759 w 478453"/>
                  <a:gd name="connsiteY11" fmla="*/ 287024 h 1817681"/>
                  <a:gd name="connsiteX0" fmla="*/ 271759 w 376232"/>
                  <a:gd name="connsiteY0" fmla="*/ 287024 h 1817681"/>
                  <a:gd name="connsiteX1" fmla="*/ 376232 w 376232"/>
                  <a:gd name="connsiteY1" fmla="*/ 1817680 h 1817681"/>
                  <a:gd name="connsiteX2" fmla="*/ 376232 w 376232"/>
                  <a:gd name="connsiteY2" fmla="*/ 1661573 h 1817681"/>
                  <a:gd name="connsiteX3" fmla="*/ 271760 w 376232"/>
                  <a:gd name="connsiteY3" fmla="*/ 1599630 h 1817681"/>
                  <a:gd name="connsiteX4" fmla="*/ 167289 w 376232"/>
                  <a:gd name="connsiteY4" fmla="*/ 1661573 h 1817681"/>
                  <a:gd name="connsiteX5" fmla="*/ 167289 w 376232"/>
                  <a:gd name="connsiteY5" fmla="*/ 1817681 h 1817681"/>
                  <a:gd name="connsiteX6" fmla="*/ 184448 w 376232"/>
                  <a:gd name="connsiteY6" fmla="*/ 1451770 h 1817681"/>
                  <a:gd name="connsiteX7" fmla="*/ 184448 w 376232"/>
                  <a:gd name="connsiteY7" fmla="*/ 480677 h 1817681"/>
                  <a:gd name="connsiteX8" fmla="*/ 137219 w 376232"/>
                  <a:gd name="connsiteY8" fmla="*/ 0 h 1817681"/>
                  <a:gd name="connsiteX9" fmla="*/ 137219 w 376232"/>
                  <a:gd name="connsiteY9" fmla="*/ 207252 h 1817681"/>
                  <a:gd name="connsiteX10" fmla="*/ 271759 w 376232"/>
                  <a:gd name="connsiteY10" fmla="*/ 287024 h 1817681"/>
                  <a:gd name="connsiteX0" fmla="*/ 271759 w 376232"/>
                  <a:gd name="connsiteY0" fmla="*/ 287024 h 1817681"/>
                  <a:gd name="connsiteX1" fmla="*/ 376232 w 376232"/>
                  <a:gd name="connsiteY1" fmla="*/ 1817680 h 1817681"/>
                  <a:gd name="connsiteX2" fmla="*/ 271760 w 376232"/>
                  <a:gd name="connsiteY2" fmla="*/ 1599630 h 1817681"/>
                  <a:gd name="connsiteX3" fmla="*/ 167289 w 376232"/>
                  <a:gd name="connsiteY3" fmla="*/ 1661573 h 1817681"/>
                  <a:gd name="connsiteX4" fmla="*/ 167289 w 376232"/>
                  <a:gd name="connsiteY4" fmla="*/ 1817681 h 1817681"/>
                  <a:gd name="connsiteX5" fmla="*/ 184448 w 376232"/>
                  <a:gd name="connsiteY5" fmla="*/ 1451770 h 1817681"/>
                  <a:gd name="connsiteX6" fmla="*/ 184448 w 376232"/>
                  <a:gd name="connsiteY6" fmla="*/ 480677 h 1817681"/>
                  <a:gd name="connsiteX7" fmla="*/ 137219 w 376232"/>
                  <a:gd name="connsiteY7" fmla="*/ 0 h 1817681"/>
                  <a:gd name="connsiteX8" fmla="*/ 137219 w 376232"/>
                  <a:gd name="connsiteY8" fmla="*/ 207252 h 1817681"/>
                  <a:gd name="connsiteX9" fmla="*/ 271759 w 376232"/>
                  <a:gd name="connsiteY9" fmla="*/ 287024 h 1817681"/>
                  <a:gd name="connsiteX0" fmla="*/ 271759 w 271760"/>
                  <a:gd name="connsiteY0" fmla="*/ 287024 h 1817681"/>
                  <a:gd name="connsiteX1" fmla="*/ 271760 w 271760"/>
                  <a:gd name="connsiteY1" fmla="*/ 1599630 h 1817681"/>
                  <a:gd name="connsiteX2" fmla="*/ 167289 w 271760"/>
                  <a:gd name="connsiteY2" fmla="*/ 1661573 h 1817681"/>
                  <a:gd name="connsiteX3" fmla="*/ 167289 w 271760"/>
                  <a:gd name="connsiteY3" fmla="*/ 1817681 h 1817681"/>
                  <a:gd name="connsiteX4" fmla="*/ 184448 w 271760"/>
                  <a:gd name="connsiteY4" fmla="*/ 1451770 h 1817681"/>
                  <a:gd name="connsiteX5" fmla="*/ 184448 w 271760"/>
                  <a:gd name="connsiteY5" fmla="*/ 480677 h 1817681"/>
                  <a:gd name="connsiteX6" fmla="*/ 137219 w 271760"/>
                  <a:gd name="connsiteY6" fmla="*/ 0 h 1817681"/>
                  <a:gd name="connsiteX7" fmla="*/ 137219 w 271760"/>
                  <a:gd name="connsiteY7" fmla="*/ 207252 h 1817681"/>
                  <a:gd name="connsiteX8" fmla="*/ 271759 w 271760"/>
                  <a:gd name="connsiteY8" fmla="*/ 287024 h 181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760" h="1817681">
                    <a:moveTo>
                      <a:pt x="271759" y="287024"/>
                    </a:moveTo>
                    <a:cubicBezTo>
                      <a:pt x="271759" y="724559"/>
                      <a:pt x="271760" y="1162095"/>
                      <a:pt x="271760" y="1599630"/>
                    </a:cubicBezTo>
                    <a:lnTo>
                      <a:pt x="167289" y="1661573"/>
                    </a:lnTo>
                    <a:lnTo>
                      <a:pt x="167289" y="1817681"/>
                    </a:lnTo>
                    <a:cubicBezTo>
                      <a:pt x="32515" y="1752861"/>
                      <a:pt x="28710" y="1535640"/>
                      <a:pt x="184448" y="1451770"/>
                    </a:cubicBezTo>
                    <a:lnTo>
                      <a:pt x="184448" y="480677"/>
                    </a:lnTo>
                    <a:cubicBezTo>
                      <a:pt x="-7507" y="441895"/>
                      <a:pt x="-89925" y="117365"/>
                      <a:pt x="137219" y="0"/>
                    </a:cubicBezTo>
                    <a:lnTo>
                      <a:pt x="137219" y="207252"/>
                    </a:lnTo>
                    <a:lnTo>
                      <a:pt x="271759" y="287024"/>
                    </a:lnTo>
                    <a:close/>
                  </a:path>
                </a:pathLst>
              </a:custGeom>
              <a:solidFill>
                <a:schemeClr val="tx1">
                  <a:alpha val="36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02178" y="2146210"/>
              <a:ext cx="8739644" cy="3827157"/>
              <a:chOff x="202178" y="2146210"/>
              <a:chExt cx="8739644" cy="3827157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552584" y="2504586"/>
                <a:ext cx="1075612" cy="1058248"/>
                <a:chOff x="4552584" y="2504586"/>
                <a:chExt cx="1075612" cy="1058248"/>
              </a:xfrm>
            </p:grpSpPr>
            <p:sp>
              <p:nvSpPr>
                <p:cNvPr id="255" name="Freeform 254"/>
                <p:cNvSpPr/>
                <p:nvPr/>
              </p:nvSpPr>
              <p:spPr>
                <a:xfrm rot="10800000" flipH="1" flipV="1">
                  <a:off x="4552584" y="2504586"/>
                  <a:ext cx="1075612" cy="1058248"/>
                </a:xfrm>
                <a:custGeom>
                  <a:avLst/>
                  <a:gdLst>
                    <a:gd name="connsiteX0" fmla="*/ 238305 w 476609"/>
                    <a:gd name="connsiteY0" fmla="*/ 77296 h 490588"/>
                    <a:gd name="connsiteX1" fmla="*/ 401146 w 476609"/>
                    <a:gd name="connsiteY1" fmla="*/ 245295 h 490588"/>
                    <a:gd name="connsiteX2" fmla="*/ 238305 w 476609"/>
                    <a:gd name="connsiteY2" fmla="*/ 413294 h 490588"/>
                    <a:gd name="connsiteX3" fmla="*/ 75464 w 476609"/>
                    <a:gd name="connsiteY3" fmla="*/ 245295 h 490588"/>
                    <a:gd name="connsiteX4" fmla="*/ 238305 w 476609"/>
                    <a:gd name="connsiteY4" fmla="*/ 77296 h 490588"/>
                    <a:gd name="connsiteX5" fmla="*/ 217554 w 476609"/>
                    <a:gd name="connsiteY5" fmla="*/ 121 h 490588"/>
                    <a:gd name="connsiteX6" fmla="*/ 199177 w 476609"/>
                    <a:gd name="connsiteY6" fmla="*/ 3192 h 490588"/>
                    <a:gd name="connsiteX7" fmla="*/ 192200 w 476609"/>
                    <a:gd name="connsiteY7" fmla="*/ 13023 h 490588"/>
                    <a:gd name="connsiteX8" fmla="*/ 195376 w 476609"/>
                    <a:gd name="connsiteY8" fmla="*/ 54675 h 490588"/>
                    <a:gd name="connsiteX9" fmla="*/ 171552 w 476609"/>
                    <a:gd name="connsiteY9" fmla="*/ 61984 h 490588"/>
                    <a:gd name="connsiteX10" fmla="*/ 148852 w 476609"/>
                    <a:gd name="connsiteY10" fmla="*/ 25323 h 490588"/>
                    <a:gd name="connsiteX11" fmla="*/ 137499 w 476609"/>
                    <a:gd name="connsiteY11" fmla="*/ 21965 h 490588"/>
                    <a:gd name="connsiteX12" fmla="*/ 121153 w 476609"/>
                    <a:gd name="connsiteY12" fmla="*/ 31156 h 490588"/>
                    <a:gd name="connsiteX13" fmla="*/ 117735 w 476609"/>
                    <a:gd name="connsiteY13" fmla="*/ 42819 h 490588"/>
                    <a:gd name="connsiteX14" fmla="*/ 134302 w 476609"/>
                    <a:gd name="connsiteY14" fmla="*/ 81412 h 490588"/>
                    <a:gd name="connsiteX15" fmla="*/ 114414 w 476609"/>
                    <a:gd name="connsiteY15" fmla="*/ 96647 h 490588"/>
                    <a:gd name="connsiteX16" fmla="*/ 81567 w 476609"/>
                    <a:gd name="connsiteY16" fmla="*/ 70330 h 490588"/>
                    <a:gd name="connsiteX17" fmla="*/ 69780 w 476609"/>
                    <a:gd name="connsiteY17" fmla="*/ 71095 h 490588"/>
                    <a:gd name="connsiteX18" fmla="*/ 57369 w 476609"/>
                    <a:gd name="connsiteY18" fmla="*/ 85410 h 490588"/>
                    <a:gd name="connsiteX19" fmla="*/ 57940 w 476609"/>
                    <a:gd name="connsiteY19" fmla="*/ 97580 h 490588"/>
                    <a:gd name="connsiteX20" fmla="*/ 85948 w 476609"/>
                    <a:gd name="connsiteY20" fmla="*/ 128045 h 490588"/>
                    <a:gd name="connsiteX21" fmla="*/ 85335 w 476609"/>
                    <a:gd name="connsiteY21" fmla="*/ 128811 h 490588"/>
                    <a:gd name="connsiteX22" fmla="*/ 72644 w 476609"/>
                    <a:gd name="connsiteY22" fmla="*/ 149148 h 490588"/>
                    <a:gd name="connsiteX23" fmla="*/ 33115 w 476609"/>
                    <a:gd name="connsiteY23" fmla="*/ 136750 h 490588"/>
                    <a:gd name="connsiteX24" fmla="*/ 22370 w 476609"/>
                    <a:gd name="connsiteY24" fmla="*/ 141807 h 490588"/>
                    <a:gd name="connsiteX25" fmla="*/ 15732 w 476609"/>
                    <a:gd name="connsiteY25" fmla="*/ 159751 h 490588"/>
                    <a:gd name="connsiteX26" fmla="*/ 20478 w 476609"/>
                    <a:gd name="connsiteY26" fmla="*/ 170908 h 490588"/>
                    <a:gd name="connsiteX27" fmla="*/ 56278 w 476609"/>
                    <a:gd name="connsiteY27" fmla="*/ 188598 h 490588"/>
                    <a:gd name="connsiteX28" fmla="*/ 50623 w 476609"/>
                    <a:gd name="connsiteY28" fmla="*/ 213995 h 490588"/>
                    <a:gd name="connsiteX29" fmla="*/ 9010 w 476609"/>
                    <a:gd name="connsiteY29" fmla="*/ 215836 h 490588"/>
                    <a:gd name="connsiteX30" fmla="*/ 498 w 476609"/>
                    <a:gd name="connsiteY30" fmla="*/ 224284 h 490588"/>
                    <a:gd name="connsiteX31" fmla="*/ 3 w 476609"/>
                    <a:gd name="connsiteY31" fmla="*/ 243483 h 490588"/>
                    <a:gd name="connsiteX32" fmla="*/ 8068 w 476609"/>
                    <a:gd name="connsiteY32" fmla="*/ 252385 h 490588"/>
                    <a:gd name="connsiteX33" fmla="*/ 48390 w 476609"/>
                    <a:gd name="connsiteY33" fmla="*/ 256923 h 490588"/>
                    <a:gd name="connsiteX34" fmla="*/ 51573 w 476609"/>
                    <a:gd name="connsiteY34" fmla="*/ 282078 h 490588"/>
                    <a:gd name="connsiteX35" fmla="*/ 12388 w 476609"/>
                    <a:gd name="connsiteY35" fmla="*/ 298881 h 490588"/>
                    <a:gd name="connsiteX36" fmla="*/ 7211 w 476609"/>
                    <a:gd name="connsiteY36" fmla="*/ 309833 h 490588"/>
                    <a:gd name="connsiteX37" fmla="*/ 13145 w 476609"/>
                    <a:gd name="connsiteY37" fmla="*/ 328036 h 490588"/>
                    <a:gd name="connsiteX38" fmla="*/ 23685 w 476609"/>
                    <a:gd name="connsiteY38" fmla="*/ 333534 h 490588"/>
                    <a:gd name="connsiteX39" fmla="*/ 63686 w 476609"/>
                    <a:gd name="connsiteY39" fmla="*/ 323331 h 490588"/>
                    <a:gd name="connsiteX40" fmla="*/ 63724 w 476609"/>
                    <a:gd name="connsiteY40" fmla="*/ 323433 h 490588"/>
                    <a:gd name="connsiteX41" fmla="*/ 74958 w 476609"/>
                    <a:gd name="connsiteY41" fmla="*/ 345730 h 490588"/>
                    <a:gd name="connsiteX42" fmla="*/ 44347 w 476609"/>
                    <a:gd name="connsiteY42" fmla="*/ 374780 h 490588"/>
                    <a:gd name="connsiteX43" fmla="*/ 43121 w 476609"/>
                    <a:gd name="connsiteY43" fmla="*/ 386899 h 490588"/>
                    <a:gd name="connsiteX44" fmla="*/ 54743 w 476609"/>
                    <a:gd name="connsiteY44" fmla="*/ 401902 h 490588"/>
                    <a:gd name="connsiteX45" fmla="*/ 66471 w 476609"/>
                    <a:gd name="connsiteY45" fmla="*/ 403341 h 490588"/>
                    <a:gd name="connsiteX46" fmla="*/ 100106 w 476609"/>
                    <a:gd name="connsiteY46" fmla="*/ 380000 h 490588"/>
                    <a:gd name="connsiteX47" fmla="*/ 119411 w 476609"/>
                    <a:gd name="connsiteY47" fmla="*/ 400338 h 490588"/>
                    <a:gd name="connsiteX48" fmla="*/ 99451 w 476609"/>
                    <a:gd name="connsiteY48" fmla="*/ 436201 h 490588"/>
                    <a:gd name="connsiteX49" fmla="*/ 102363 w 476609"/>
                    <a:gd name="connsiteY49" fmla="*/ 448010 h 490588"/>
                    <a:gd name="connsiteX50" fmla="*/ 118296 w 476609"/>
                    <a:gd name="connsiteY50" fmla="*/ 457943 h 490588"/>
                    <a:gd name="connsiteX51" fmla="*/ 129783 w 476609"/>
                    <a:gd name="connsiteY51" fmla="*/ 455110 h 490588"/>
                    <a:gd name="connsiteX52" fmla="*/ 153863 w 476609"/>
                    <a:gd name="connsiteY52" fmla="*/ 420722 h 490588"/>
                    <a:gd name="connsiteX53" fmla="*/ 176982 w 476609"/>
                    <a:gd name="connsiteY53" fmla="*/ 430899 h 490588"/>
                    <a:gd name="connsiteX54" fmla="*/ 170129 w 476609"/>
                    <a:gd name="connsiteY54" fmla="*/ 471735 h 490588"/>
                    <a:gd name="connsiteX55" fmla="*/ 176320 w 476609"/>
                    <a:gd name="connsiteY55" fmla="*/ 482112 h 490588"/>
                    <a:gd name="connsiteX56" fmla="*/ 194399 w 476609"/>
                    <a:gd name="connsiteY56" fmla="*/ 486693 h 490588"/>
                    <a:gd name="connsiteX57" fmla="*/ 204545 w 476609"/>
                    <a:gd name="connsiteY57" fmla="*/ 480456 h 490588"/>
                    <a:gd name="connsiteX58" fmla="*/ 217599 w 476609"/>
                    <a:gd name="connsiteY58" fmla="*/ 440933 h 490588"/>
                    <a:gd name="connsiteX59" fmla="*/ 240691 w 476609"/>
                    <a:gd name="connsiteY59" fmla="*/ 441213 h 490588"/>
                    <a:gd name="connsiteX60" fmla="*/ 250270 w 476609"/>
                    <a:gd name="connsiteY60" fmla="*/ 483411 h 490588"/>
                    <a:gd name="connsiteX61" fmla="*/ 259899 w 476609"/>
                    <a:gd name="connsiteY61" fmla="*/ 490467 h 490588"/>
                    <a:gd name="connsiteX62" fmla="*/ 278275 w 476609"/>
                    <a:gd name="connsiteY62" fmla="*/ 487396 h 490588"/>
                    <a:gd name="connsiteX63" fmla="*/ 285253 w 476609"/>
                    <a:gd name="connsiteY63" fmla="*/ 477565 h 490588"/>
                    <a:gd name="connsiteX64" fmla="*/ 282071 w 476609"/>
                    <a:gd name="connsiteY64" fmla="*/ 435847 h 490588"/>
                    <a:gd name="connsiteX65" fmla="*/ 306740 w 476609"/>
                    <a:gd name="connsiteY65" fmla="*/ 428097 h 490588"/>
                    <a:gd name="connsiteX66" fmla="*/ 328680 w 476609"/>
                    <a:gd name="connsiteY66" fmla="*/ 464067 h 490588"/>
                    <a:gd name="connsiteX67" fmla="*/ 340011 w 476609"/>
                    <a:gd name="connsiteY67" fmla="*/ 467504 h 490588"/>
                    <a:gd name="connsiteX68" fmla="*/ 356417 w 476609"/>
                    <a:gd name="connsiteY68" fmla="*/ 458428 h 490588"/>
                    <a:gd name="connsiteX69" fmla="*/ 359912 w 476609"/>
                    <a:gd name="connsiteY69" fmla="*/ 446789 h 490588"/>
                    <a:gd name="connsiteX70" fmla="*/ 343692 w 476609"/>
                    <a:gd name="connsiteY70" fmla="*/ 408302 h 490588"/>
                    <a:gd name="connsiteX71" fmla="*/ 362997 w 476609"/>
                    <a:gd name="connsiteY71" fmla="*/ 393258 h 490588"/>
                    <a:gd name="connsiteX72" fmla="*/ 396152 w 476609"/>
                    <a:gd name="connsiteY72" fmla="*/ 419924 h 490588"/>
                    <a:gd name="connsiteX73" fmla="*/ 407860 w 476609"/>
                    <a:gd name="connsiteY73" fmla="*/ 419262 h 490588"/>
                    <a:gd name="connsiteX74" fmla="*/ 420105 w 476609"/>
                    <a:gd name="connsiteY74" fmla="*/ 405163 h 490588"/>
                    <a:gd name="connsiteX75" fmla="*/ 419464 w 476609"/>
                    <a:gd name="connsiteY75" fmla="*/ 393085 h 490588"/>
                    <a:gd name="connsiteX76" fmla="*/ 390923 w 476609"/>
                    <a:gd name="connsiteY76" fmla="*/ 362059 h 490588"/>
                    <a:gd name="connsiteX77" fmla="*/ 390998 w 476609"/>
                    <a:gd name="connsiteY77" fmla="*/ 361965 h 490588"/>
                    <a:gd name="connsiteX78" fmla="*/ 404303 w 476609"/>
                    <a:gd name="connsiteY78" fmla="*/ 340451 h 490588"/>
                    <a:gd name="connsiteX79" fmla="*/ 444265 w 476609"/>
                    <a:gd name="connsiteY79" fmla="*/ 354117 h 490588"/>
                    <a:gd name="connsiteX80" fmla="*/ 455079 w 476609"/>
                    <a:gd name="connsiteY80" fmla="*/ 349441 h 490588"/>
                    <a:gd name="connsiteX81" fmla="*/ 462030 w 476609"/>
                    <a:gd name="connsiteY81" fmla="*/ 331922 h 490588"/>
                    <a:gd name="connsiteX82" fmla="*/ 457498 w 476609"/>
                    <a:gd name="connsiteY82" fmla="*/ 320765 h 490588"/>
                    <a:gd name="connsiteX83" fmla="*/ 426208 w 476609"/>
                    <a:gd name="connsiteY83" fmla="*/ 302372 h 490588"/>
                    <a:gd name="connsiteX84" fmla="*/ 426541 w 476609"/>
                    <a:gd name="connsiteY84" fmla="*/ 275696 h 490588"/>
                    <a:gd name="connsiteX85" fmla="*/ 467323 w 476609"/>
                    <a:gd name="connsiteY85" fmla="*/ 274725 h 490588"/>
                    <a:gd name="connsiteX86" fmla="*/ 475918 w 476609"/>
                    <a:gd name="connsiteY86" fmla="*/ 266498 h 490588"/>
                    <a:gd name="connsiteX87" fmla="*/ 476604 w 476609"/>
                    <a:gd name="connsiteY87" fmla="*/ 247580 h 490588"/>
                    <a:gd name="connsiteX88" fmla="*/ 468629 w 476609"/>
                    <a:gd name="connsiteY88" fmla="*/ 238713 h 490588"/>
                    <a:gd name="connsiteX89" fmla="*/ 431753 w 476609"/>
                    <a:gd name="connsiteY89" fmla="*/ 234080 h 490588"/>
                    <a:gd name="connsiteX90" fmla="*/ 424811 w 476609"/>
                    <a:gd name="connsiteY90" fmla="*/ 209180 h 490588"/>
                    <a:gd name="connsiteX91" fmla="*/ 464050 w 476609"/>
                    <a:gd name="connsiteY91" fmla="*/ 191942 h 490588"/>
                    <a:gd name="connsiteX92" fmla="*/ 469164 w 476609"/>
                    <a:gd name="connsiteY92" fmla="*/ 181056 h 490588"/>
                    <a:gd name="connsiteX93" fmla="*/ 463147 w 476609"/>
                    <a:gd name="connsiteY93" fmla="*/ 163173 h 490588"/>
                    <a:gd name="connsiteX94" fmla="*/ 452595 w 476609"/>
                    <a:gd name="connsiteY94" fmla="*/ 157897 h 490588"/>
                    <a:gd name="connsiteX95" fmla="*/ 412848 w 476609"/>
                    <a:gd name="connsiteY95" fmla="*/ 168507 h 490588"/>
                    <a:gd name="connsiteX96" fmla="*/ 401301 w 476609"/>
                    <a:gd name="connsiteY96" fmla="*/ 144908 h 490588"/>
                    <a:gd name="connsiteX97" fmla="*/ 432616 w 476609"/>
                    <a:gd name="connsiteY97" fmla="*/ 116052 h 490588"/>
                    <a:gd name="connsiteX98" fmla="*/ 434013 w 476609"/>
                    <a:gd name="connsiteY98" fmla="*/ 103953 h 490588"/>
                    <a:gd name="connsiteX99" fmla="*/ 422605 w 476609"/>
                    <a:gd name="connsiteY99" fmla="*/ 88776 h 490588"/>
                    <a:gd name="connsiteX100" fmla="*/ 410899 w 476609"/>
                    <a:gd name="connsiteY100" fmla="*/ 87160 h 490588"/>
                    <a:gd name="connsiteX101" fmla="*/ 376093 w 476609"/>
                    <a:gd name="connsiteY101" fmla="*/ 110559 h 490588"/>
                    <a:gd name="connsiteX102" fmla="*/ 358603 w 476609"/>
                    <a:gd name="connsiteY102" fmla="*/ 93956 h 490588"/>
                    <a:gd name="connsiteX103" fmla="*/ 378270 w 476609"/>
                    <a:gd name="connsiteY103" fmla="*/ 55863 h 490588"/>
                    <a:gd name="connsiteX104" fmla="*/ 375534 w 476609"/>
                    <a:gd name="connsiteY104" fmla="*/ 44010 h 490588"/>
                    <a:gd name="connsiteX105" fmla="*/ 359750 w 476609"/>
                    <a:gd name="connsiteY105" fmla="*/ 33827 h 490588"/>
                    <a:gd name="connsiteX106" fmla="*/ 348222 w 476609"/>
                    <a:gd name="connsiteY106" fmla="*/ 36478 h 490588"/>
                    <a:gd name="connsiteX107" fmla="*/ 323681 w 476609"/>
                    <a:gd name="connsiteY107" fmla="*/ 70417 h 490588"/>
                    <a:gd name="connsiteX108" fmla="*/ 301479 w 476609"/>
                    <a:gd name="connsiteY108" fmla="*/ 60554 h 490588"/>
                    <a:gd name="connsiteX109" fmla="*/ 307091 w 476609"/>
                    <a:gd name="connsiteY109" fmla="*/ 17278 h 490588"/>
                    <a:gd name="connsiteX110" fmla="*/ 300519 w 476609"/>
                    <a:gd name="connsiteY110" fmla="*/ 7154 h 490588"/>
                    <a:gd name="connsiteX111" fmla="*/ 282283 w 476609"/>
                    <a:gd name="connsiteY111" fmla="*/ 3292 h 490588"/>
                    <a:gd name="connsiteX112" fmla="*/ 272376 w 476609"/>
                    <a:gd name="connsiteY112" fmla="*/ 9926 h 490588"/>
                    <a:gd name="connsiteX113" fmla="*/ 260794 w 476609"/>
                    <a:gd name="connsiteY113" fmla="*/ 50782 h 490588"/>
                    <a:gd name="connsiteX114" fmla="*/ 237112 w 476609"/>
                    <a:gd name="connsiteY114" fmla="*/ 50822 h 490588"/>
                    <a:gd name="connsiteX115" fmla="*/ 227183 w 476609"/>
                    <a:gd name="connsiteY115" fmla="*/ 7177 h 490588"/>
                    <a:gd name="connsiteX116" fmla="*/ 217554 w 476609"/>
                    <a:gd name="connsiteY116" fmla="*/ 121 h 490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</a:cxnLst>
                  <a:rect l="l" t="t" r="r" b="b"/>
                  <a:pathLst>
                    <a:path w="476609" h="490588">
                      <a:moveTo>
                        <a:pt x="238305" y="77296"/>
                      </a:moveTo>
                      <a:cubicBezTo>
                        <a:pt x="328240" y="77296"/>
                        <a:pt x="401146" y="152512"/>
                        <a:pt x="401146" y="245295"/>
                      </a:cubicBezTo>
                      <a:cubicBezTo>
                        <a:pt x="401146" y="338078"/>
                        <a:pt x="328240" y="413294"/>
                        <a:pt x="238305" y="413294"/>
                      </a:cubicBezTo>
                      <a:cubicBezTo>
                        <a:pt x="148370" y="413294"/>
                        <a:pt x="75464" y="338078"/>
                        <a:pt x="75464" y="245295"/>
                      </a:cubicBezTo>
                      <a:cubicBezTo>
                        <a:pt x="75464" y="152512"/>
                        <a:pt x="148370" y="77296"/>
                        <a:pt x="238305" y="77296"/>
                      </a:cubicBezTo>
                      <a:close/>
                      <a:moveTo>
                        <a:pt x="217554" y="121"/>
                      </a:moveTo>
                      <a:lnTo>
                        <a:pt x="199177" y="3192"/>
                      </a:lnTo>
                      <a:cubicBezTo>
                        <a:pt x="194591" y="3958"/>
                        <a:pt x="191467" y="8360"/>
                        <a:pt x="192200" y="13023"/>
                      </a:cubicBezTo>
                      <a:lnTo>
                        <a:pt x="195376" y="54675"/>
                      </a:lnTo>
                      <a:lnTo>
                        <a:pt x="171552" y="61984"/>
                      </a:lnTo>
                      <a:lnTo>
                        <a:pt x="148852" y="25323"/>
                      </a:lnTo>
                      <a:cubicBezTo>
                        <a:pt x="146390" y="21039"/>
                        <a:pt x="141578" y="19672"/>
                        <a:pt x="137499" y="21965"/>
                      </a:cubicBezTo>
                      <a:lnTo>
                        <a:pt x="121153" y="31156"/>
                      </a:lnTo>
                      <a:cubicBezTo>
                        <a:pt x="117074" y="33450"/>
                        <a:pt x="115543" y="38671"/>
                        <a:pt x="117735" y="42819"/>
                      </a:cubicBezTo>
                      <a:lnTo>
                        <a:pt x="134302" y="81412"/>
                      </a:lnTo>
                      <a:lnTo>
                        <a:pt x="114414" y="96647"/>
                      </a:lnTo>
                      <a:lnTo>
                        <a:pt x="81567" y="70330"/>
                      </a:lnTo>
                      <a:cubicBezTo>
                        <a:pt x="77855" y="67146"/>
                        <a:pt x="72877" y="67523"/>
                        <a:pt x="69780" y="71095"/>
                      </a:cubicBezTo>
                      <a:lnTo>
                        <a:pt x="57369" y="85410"/>
                      </a:lnTo>
                      <a:cubicBezTo>
                        <a:pt x="54271" y="88982"/>
                        <a:pt x="54527" y="94431"/>
                        <a:pt x="57940" y="97580"/>
                      </a:cubicBezTo>
                      <a:lnTo>
                        <a:pt x="85948" y="128045"/>
                      </a:lnTo>
                      <a:lnTo>
                        <a:pt x="85335" y="128811"/>
                      </a:lnTo>
                      <a:lnTo>
                        <a:pt x="72644" y="149148"/>
                      </a:lnTo>
                      <a:lnTo>
                        <a:pt x="33115" y="136750"/>
                      </a:lnTo>
                      <a:cubicBezTo>
                        <a:pt x="28545" y="135144"/>
                        <a:pt x="24026" y="137330"/>
                        <a:pt x="22370" y="141807"/>
                      </a:cubicBezTo>
                      <a:lnTo>
                        <a:pt x="15732" y="159751"/>
                      </a:lnTo>
                      <a:cubicBezTo>
                        <a:pt x="14075" y="164228"/>
                        <a:pt x="16200" y="169223"/>
                        <a:pt x="20478" y="170908"/>
                      </a:cubicBezTo>
                      <a:lnTo>
                        <a:pt x="56278" y="188598"/>
                      </a:lnTo>
                      <a:lnTo>
                        <a:pt x="50623" y="213995"/>
                      </a:lnTo>
                      <a:lnTo>
                        <a:pt x="9010" y="215836"/>
                      </a:lnTo>
                      <a:cubicBezTo>
                        <a:pt x="4182" y="215884"/>
                        <a:pt x="622" y="219493"/>
                        <a:pt x="498" y="224284"/>
                      </a:cubicBezTo>
                      <a:lnTo>
                        <a:pt x="3" y="243483"/>
                      </a:lnTo>
                      <a:cubicBezTo>
                        <a:pt x="-121" y="248274"/>
                        <a:pt x="3490" y="252259"/>
                        <a:pt x="8068" y="252385"/>
                      </a:cubicBezTo>
                      <a:lnTo>
                        <a:pt x="48390" y="256923"/>
                      </a:lnTo>
                      <a:lnTo>
                        <a:pt x="51573" y="282078"/>
                      </a:lnTo>
                      <a:lnTo>
                        <a:pt x="12388" y="298881"/>
                      </a:lnTo>
                      <a:cubicBezTo>
                        <a:pt x="7871" y="300638"/>
                        <a:pt x="5730" y="305290"/>
                        <a:pt x="7211" y="309833"/>
                      </a:cubicBezTo>
                      <a:lnTo>
                        <a:pt x="13145" y="328036"/>
                      </a:lnTo>
                      <a:cubicBezTo>
                        <a:pt x="14626" y="332579"/>
                        <a:pt x="19345" y="335040"/>
                        <a:pt x="23685" y="333534"/>
                      </a:cubicBezTo>
                      <a:lnTo>
                        <a:pt x="63686" y="323331"/>
                      </a:lnTo>
                      <a:lnTo>
                        <a:pt x="63724" y="323433"/>
                      </a:lnTo>
                      <a:lnTo>
                        <a:pt x="74958" y="345730"/>
                      </a:lnTo>
                      <a:lnTo>
                        <a:pt x="44347" y="374780"/>
                      </a:lnTo>
                      <a:cubicBezTo>
                        <a:pt x="40687" y="378028"/>
                        <a:pt x="40221" y="383155"/>
                        <a:pt x="43121" y="386899"/>
                      </a:cubicBezTo>
                      <a:lnTo>
                        <a:pt x="54743" y="401902"/>
                      </a:lnTo>
                      <a:cubicBezTo>
                        <a:pt x="57643" y="405646"/>
                        <a:pt x="62893" y="406291"/>
                        <a:pt x="66471" y="403341"/>
                      </a:cubicBezTo>
                      <a:lnTo>
                        <a:pt x="100106" y="380000"/>
                      </a:lnTo>
                      <a:lnTo>
                        <a:pt x="119411" y="400338"/>
                      </a:lnTo>
                      <a:lnTo>
                        <a:pt x="99451" y="436201"/>
                      </a:lnTo>
                      <a:cubicBezTo>
                        <a:pt x="97106" y="440554"/>
                        <a:pt x="98387" y="445531"/>
                        <a:pt x="102363" y="448010"/>
                      </a:cubicBezTo>
                      <a:lnTo>
                        <a:pt x="118296" y="457943"/>
                      </a:lnTo>
                      <a:cubicBezTo>
                        <a:pt x="122272" y="460421"/>
                        <a:pt x="127415" y="459153"/>
                        <a:pt x="129783" y="455110"/>
                      </a:cubicBezTo>
                      <a:lnTo>
                        <a:pt x="153863" y="420722"/>
                      </a:lnTo>
                      <a:lnTo>
                        <a:pt x="176982" y="430899"/>
                      </a:lnTo>
                      <a:lnTo>
                        <a:pt x="170129" y="471735"/>
                      </a:lnTo>
                      <a:cubicBezTo>
                        <a:pt x="169148" y="476611"/>
                        <a:pt x="171809" y="480968"/>
                        <a:pt x="176320" y="482112"/>
                      </a:cubicBezTo>
                      <a:lnTo>
                        <a:pt x="194399" y="486693"/>
                      </a:lnTo>
                      <a:cubicBezTo>
                        <a:pt x="198910" y="487836"/>
                        <a:pt x="203453" y="485044"/>
                        <a:pt x="204545" y="480456"/>
                      </a:cubicBezTo>
                      <a:lnTo>
                        <a:pt x="217599" y="440933"/>
                      </a:lnTo>
                      <a:lnTo>
                        <a:pt x="240691" y="441213"/>
                      </a:lnTo>
                      <a:lnTo>
                        <a:pt x="250270" y="483411"/>
                      </a:lnTo>
                      <a:cubicBezTo>
                        <a:pt x="251214" y="488296"/>
                        <a:pt x="255313" y="491234"/>
                        <a:pt x="259899" y="490467"/>
                      </a:cubicBezTo>
                      <a:lnTo>
                        <a:pt x="278275" y="487396"/>
                      </a:lnTo>
                      <a:cubicBezTo>
                        <a:pt x="282861" y="486630"/>
                        <a:pt x="285985" y="482228"/>
                        <a:pt x="285253" y="477565"/>
                      </a:cubicBezTo>
                      <a:lnTo>
                        <a:pt x="282071" y="435847"/>
                      </a:lnTo>
                      <a:lnTo>
                        <a:pt x="306740" y="428097"/>
                      </a:lnTo>
                      <a:lnTo>
                        <a:pt x="328680" y="464067"/>
                      </a:lnTo>
                      <a:cubicBezTo>
                        <a:pt x="331113" y="468368"/>
                        <a:pt x="335917" y="469769"/>
                        <a:pt x="340011" y="467504"/>
                      </a:cubicBezTo>
                      <a:lnTo>
                        <a:pt x="356417" y="458428"/>
                      </a:lnTo>
                      <a:cubicBezTo>
                        <a:pt x="360511" y="456163"/>
                        <a:pt x="362076" y="450952"/>
                        <a:pt x="359912" y="446789"/>
                      </a:cubicBezTo>
                      <a:lnTo>
                        <a:pt x="343692" y="408302"/>
                      </a:lnTo>
                      <a:lnTo>
                        <a:pt x="362997" y="393258"/>
                      </a:lnTo>
                      <a:lnTo>
                        <a:pt x="396152" y="419924"/>
                      </a:lnTo>
                      <a:cubicBezTo>
                        <a:pt x="399860" y="423113"/>
                        <a:pt x="404804" y="422780"/>
                        <a:pt x="407860" y="419262"/>
                      </a:cubicBezTo>
                      <a:lnTo>
                        <a:pt x="420105" y="405163"/>
                      </a:lnTo>
                      <a:cubicBezTo>
                        <a:pt x="423161" y="401645"/>
                        <a:pt x="422874" y="396237"/>
                        <a:pt x="419464" y="393085"/>
                      </a:cubicBezTo>
                      <a:lnTo>
                        <a:pt x="390923" y="362059"/>
                      </a:lnTo>
                      <a:lnTo>
                        <a:pt x="390998" y="361965"/>
                      </a:lnTo>
                      <a:lnTo>
                        <a:pt x="404303" y="340451"/>
                      </a:lnTo>
                      <a:lnTo>
                        <a:pt x="444265" y="354117"/>
                      </a:lnTo>
                      <a:cubicBezTo>
                        <a:pt x="448795" y="355838"/>
                        <a:pt x="453344" y="353813"/>
                        <a:pt x="455079" y="349441"/>
                      </a:cubicBezTo>
                      <a:lnTo>
                        <a:pt x="462030" y="331922"/>
                      </a:lnTo>
                      <a:cubicBezTo>
                        <a:pt x="463765" y="327550"/>
                        <a:pt x="461736" y="322555"/>
                        <a:pt x="457498" y="320765"/>
                      </a:cubicBezTo>
                      <a:lnTo>
                        <a:pt x="426208" y="302372"/>
                      </a:lnTo>
                      <a:cubicBezTo>
                        <a:pt x="426319" y="293719"/>
                        <a:pt x="426430" y="284349"/>
                        <a:pt x="426541" y="275696"/>
                      </a:cubicBezTo>
                      <a:lnTo>
                        <a:pt x="467323" y="274725"/>
                      </a:lnTo>
                      <a:cubicBezTo>
                        <a:pt x="472150" y="274734"/>
                        <a:pt x="475747" y="271218"/>
                        <a:pt x="475918" y="266498"/>
                      </a:cubicBezTo>
                      <a:lnTo>
                        <a:pt x="476604" y="247580"/>
                      </a:lnTo>
                      <a:cubicBezTo>
                        <a:pt x="476776" y="242859"/>
                        <a:pt x="473205" y="238889"/>
                        <a:pt x="468629" y="238713"/>
                      </a:cubicBezTo>
                      <a:lnTo>
                        <a:pt x="431753" y="234080"/>
                      </a:lnTo>
                      <a:lnTo>
                        <a:pt x="424811" y="209180"/>
                      </a:lnTo>
                      <a:lnTo>
                        <a:pt x="464050" y="191942"/>
                      </a:lnTo>
                      <a:cubicBezTo>
                        <a:pt x="468551" y="190142"/>
                        <a:pt x="470665" y="185519"/>
                        <a:pt x="469164" y="181056"/>
                      </a:cubicBezTo>
                      <a:lnTo>
                        <a:pt x="463147" y="163173"/>
                      </a:lnTo>
                      <a:cubicBezTo>
                        <a:pt x="461645" y="158710"/>
                        <a:pt x="456921" y="156348"/>
                        <a:pt x="452595" y="157897"/>
                      </a:cubicBezTo>
                      <a:lnTo>
                        <a:pt x="412848" y="168507"/>
                      </a:lnTo>
                      <a:lnTo>
                        <a:pt x="401301" y="144908"/>
                      </a:lnTo>
                      <a:lnTo>
                        <a:pt x="432616" y="116052"/>
                      </a:lnTo>
                      <a:cubicBezTo>
                        <a:pt x="436321" y="112860"/>
                        <a:pt x="436860" y="107741"/>
                        <a:pt x="434013" y="103953"/>
                      </a:cubicBezTo>
                      <a:lnTo>
                        <a:pt x="422605" y="88776"/>
                      </a:lnTo>
                      <a:cubicBezTo>
                        <a:pt x="419758" y="84989"/>
                        <a:pt x="414517" y="84265"/>
                        <a:pt x="410899" y="87160"/>
                      </a:cubicBezTo>
                      <a:lnTo>
                        <a:pt x="376093" y="110559"/>
                      </a:lnTo>
                      <a:lnTo>
                        <a:pt x="358603" y="93956"/>
                      </a:lnTo>
                      <a:lnTo>
                        <a:pt x="378270" y="55863"/>
                      </a:lnTo>
                      <a:cubicBezTo>
                        <a:pt x="380679" y="51548"/>
                        <a:pt x="379473" y="46551"/>
                        <a:pt x="375534" y="44010"/>
                      </a:cubicBezTo>
                      <a:lnTo>
                        <a:pt x="359750" y="33827"/>
                      </a:lnTo>
                      <a:cubicBezTo>
                        <a:pt x="355811" y="31286"/>
                        <a:pt x="350650" y="32473"/>
                        <a:pt x="348222" y="36478"/>
                      </a:cubicBezTo>
                      <a:lnTo>
                        <a:pt x="323681" y="70417"/>
                      </a:lnTo>
                      <a:lnTo>
                        <a:pt x="301479" y="60554"/>
                      </a:lnTo>
                      <a:lnTo>
                        <a:pt x="307091" y="17278"/>
                      </a:lnTo>
                      <a:cubicBezTo>
                        <a:pt x="307890" y="12366"/>
                        <a:pt x="305069" y="8118"/>
                        <a:pt x="300519" y="7154"/>
                      </a:cubicBezTo>
                      <a:lnTo>
                        <a:pt x="282283" y="3292"/>
                      </a:lnTo>
                      <a:cubicBezTo>
                        <a:pt x="277732" y="2328"/>
                        <a:pt x="273297" y="5299"/>
                        <a:pt x="272376" y="9926"/>
                      </a:cubicBezTo>
                      <a:lnTo>
                        <a:pt x="260794" y="50782"/>
                      </a:lnTo>
                      <a:lnTo>
                        <a:pt x="237112" y="50822"/>
                      </a:lnTo>
                      <a:lnTo>
                        <a:pt x="227183" y="7177"/>
                      </a:lnTo>
                      <a:cubicBezTo>
                        <a:pt x="226239" y="2293"/>
                        <a:pt x="222139" y="-646"/>
                        <a:pt x="217554" y="121"/>
                      </a:cubicBezTo>
                      <a:close/>
                    </a:path>
                  </a:pathLst>
                </a:custGeom>
                <a:solidFill>
                  <a:srgbClr val="28708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6" name="Group 255"/>
                <p:cNvGrpSpPr/>
                <p:nvPr/>
              </p:nvGrpSpPr>
              <p:grpSpPr>
                <a:xfrm>
                  <a:off x="4909964" y="2922034"/>
                  <a:ext cx="432482" cy="258324"/>
                  <a:chOff x="7729838" y="4048634"/>
                  <a:chExt cx="1121153" cy="669670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257" name="Donut 256"/>
                  <p:cNvSpPr/>
                  <p:nvPr/>
                </p:nvSpPr>
                <p:spPr>
                  <a:xfrm>
                    <a:off x="8529296" y="4125347"/>
                    <a:ext cx="321695" cy="321694"/>
                  </a:xfrm>
                  <a:prstGeom prst="donut">
                    <a:avLst>
                      <a:gd name="adj" fmla="val 19481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58" name="Group 257"/>
                  <p:cNvGrpSpPr/>
                  <p:nvPr/>
                </p:nvGrpSpPr>
                <p:grpSpPr>
                  <a:xfrm>
                    <a:off x="7729838" y="4048634"/>
                    <a:ext cx="825809" cy="669670"/>
                    <a:chOff x="7729838" y="4048634"/>
                    <a:chExt cx="825808" cy="669670"/>
                  </a:xfrm>
                  <a:grpFill/>
                </p:grpSpPr>
                <p:sp>
                  <p:nvSpPr>
                    <p:cNvPr id="259" name="Freeform 258"/>
                    <p:cNvSpPr/>
                    <p:nvPr/>
                  </p:nvSpPr>
                  <p:spPr>
                    <a:xfrm>
                      <a:off x="7729838" y="4048634"/>
                      <a:ext cx="699990" cy="576184"/>
                    </a:xfrm>
                    <a:custGeom>
                      <a:avLst/>
                      <a:gdLst>
                        <a:gd name="connsiteX0" fmla="*/ 94346 w 1014874"/>
                        <a:gd name="connsiteY0" fmla="*/ 78624 h 835377"/>
                        <a:gd name="connsiteX1" fmla="*/ 76030 w 1014874"/>
                        <a:gd name="connsiteY1" fmla="*/ 96940 h 835377"/>
                        <a:gd name="connsiteX2" fmla="*/ 76030 w 1014874"/>
                        <a:gd name="connsiteY2" fmla="*/ 738437 h 835377"/>
                        <a:gd name="connsiteX3" fmla="*/ 94346 w 1014874"/>
                        <a:gd name="connsiteY3" fmla="*/ 756753 h 835377"/>
                        <a:gd name="connsiteX4" fmla="*/ 920528 w 1014874"/>
                        <a:gd name="connsiteY4" fmla="*/ 756753 h 835377"/>
                        <a:gd name="connsiteX5" fmla="*/ 938844 w 1014874"/>
                        <a:gd name="connsiteY5" fmla="*/ 738437 h 835377"/>
                        <a:gd name="connsiteX6" fmla="*/ 938844 w 1014874"/>
                        <a:gd name="connsiteY6" fmla="*/ 96940 h 835377"/>
                        <a:gd name="connsiteX7" fmla="*/ 920528 w 1014874"/>
                        <a:gd name="connsiteY7" fmla="*/ 78624 h 835377"/>
                        <a:gd name="connsiteX8" fmla="*/ 82335 w 1014874"/>
                        <a:gd name="connsiteY8" fmla="*/ 0 h 835377"/>
                        <a:gd name="connsiteX9" fmla="*/ 932539 w 1014874"/>
                        <a:gd name="connsiteY9" fmla="*/ 0 h 835377"/>
                        <a:gd name="connsiteX10" fmla="*/ 1014874 w 1014874"/>
                        <a:gd name="connsiteY10" fmla="*/ 82335 h 835377"/>
                        <a:gd name="connsiteX11" fmla="*/ 1014874 w 1014874"/>
                        <a:gd name="connsiteY11" fmla="*/ 753042 h 835377"/>
                        <a:gd name="connsiteX12" fmla="*/ 932539 w 1014874"/>
                        <a:gd name="connsiteY12" fmla="*/ 835377 h 835377"/>
                        <a:gd name="connsiteX13" fmla="*/ 82335 w 1014874"/>
                        <a:gd name="connsiteY13" fmla="*/ 835377 h 835377"/>
                        <a:gd name="connsiteX14" fmla="*/ 0 w 1014874"/>
                        <a:gd name="connsiteY14" fmla="*/ 753042 h 835377"/>
                        <a:gd name="connsiteX15" fmla="*/ 0 w 1014874"/>
                        <a:gd name="connsiteY15" fmla="*/ 82335 h 835377"/>
                        <a:gd name="connsiteX16" fmla="*/ 82335 w 1014874"/>
                        <a:gd name="connsiteY16" fmla="*/ 0 h 8353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014874" h="835377">
                          <a:moveTo>
                            <a:pt x="94346" y="78624"/>
                          </a:moveTo>
                          <a:cubicBezTo>
                            <a:pt x="84230" y="78624"/>
                            <a:pt x="76030" y="86824"/>
                            <a:pt x="76030" y="96940"/>
                          </a:cubicBezTo>
                          <a:lnTo>
                            <a:pt x="76030" y="738437"/>
                          </a:lnTo>
                          <a:cubicBezTo>
                            <a:pt x="76030" y="748553"/>
                            <a:pt x="84230" y="756753"/>
                            <a:pt x="94346" y="756753"/>
                          </a:cubicBezTo>
                          <a:lnTo>
                            <a:pt x="920528" y="756753"/>
                          </a:lnTo>
                          <a:cubicBezTo>
                            <a:pt x="930644" y="756753"/>
                            <a:pt x="938844" y="748553"/>
                            <a:pt x="938844" y="738437"/>
                          </a:cubicBezTo>
                          <a:lnTo>
                            <a:pt x="938844" y="96940"/>
                          </a:lnTo>
                          <a:cubicBezTo>
                            <a:pt x="938844" y="86824"/>
                            <a:pt x="930644" y="78624"/>
                            <a:pt x="920528" y="78624"/>
                          </a:cubicBezTo>
                          <a:close/>
                          <a:moveTo>
                            <a:pt x="82335" y="0"/>
                          </a:moveTo>
                          <a:lnTo>
                            <a:pt x="932539" y="0"/>
                          </a:lnTo>
                          <a:cubicBezTo>
                            <a:pt x="978011" y="0"/>
                            <a:pt x="1014874" y="36863"/>
                            <a:pt x="1014874" y="82335"/>
                          </a:cubicBezTo>
                          <a:lnTo>
                            <a:pt x="1014874" y="753042"/>
                          </a:lnTo>
                          <a:cubicBezTo>
                            <a:pt x="1014874" y="798514"/>
                            <a:pt x="978011" y="835377"/>
                            <a:pt x="932539" y="835377"/>
                          </a:cubicBezTo>
                          <a:lnTo>
                            <a:pt x="82335" y="835377"/>
                          </a:lnTo>
                          <a:cubicBezTo>
                            <a:pt x="36863" y="835377"/>
                            <a:pt x="0" y="798514"/>
                            <a:pt x="0" y="753042"/>
                          </a:cubicBezTo>
                          <a:lnTo>
                            <a:pt x="0" y="82335"/>
                          </a:lnTo>
                          <a:cubicBezTo>
                            <a:pt x="0" y="36863"/>
                            <a:pt x="36863" y="0"/>
                            <a:pt x="82335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0" name="Freeform 259"/>
                    <p:cNvSpPr/>
                    <p:nvPr/>
                  </p:nvSpPr>
                  <p:spPr>
                    <a:xfrm rot="5400000">
                      <a:off x="8028145" y="4541724"/>
                      <a:ext cx="114870" cy="238289"/>
                    </a:xfrm>
                    <a:custGeom>
                      <a:avLst/>
                      <a:gdLst>
                        <a:gd name="connsiteX0" fmla="*/ 0 w 166544"/>
                        <a:gd name="connsiteY0" fmla="*/ 203697 h 345481"/>
                        <a:gd name="connsiteX1" fmla="*/ 0 w 166544"/>
                        <a:gd name="connsiteY1" fmla="*/ 141785 h 345481"/>
                        <a:gd name="connsiteX2" fmla="*/ 131596 w 166544"/>
                        <a:gd name="connsiteY2" fmla="*/ 141785 h 345481"/>
                        <a:gd name="connsiteX3" fmla="*/ 131596 w 166544"/>
                        <a:gd name="connsiteY3" fmla="*/ 15234 h 345481"/>
                        <a:gd name="connsiteX4" fmla="*/ 146830 w 166544"/>
                        <a:gd name="connsiteY4" fmla="*/ 0 h 345481"/>
                        <a:gd name="connsiteX5" fmla="*/ 151310 w 166544"/>
                        <a:gd name="connsiteY5" fmla="*/ 0 h 345481"/>
                        <a:gd name="connsiteX6" fmla="*/ 166544 w 166544"/>
                        <a:gd name="connsiteY6" fmla="*/ 15234 h 345481"/>
                        <a:gd name="connsiteX7" fmla="*/ 166544 w 166544"/>
                        <a:gd name="connsiteY7" fmla="*/ 330247 h 345481"/>
                        <a:gd name="connsiteX8" fmla="*/ 151310 w 166544"/>
                        <a:gd name="connsiteY8" fmla="*/ 345481 h 345481"/>
                        <a:gd name="connsiteX9" fmla="*/ 146830 w 166544"/>
                        <a:gd name="connsiteY9" fmla="*/ 345481 h 345481"/>
                        <a:gd name="connsiteX10" fmla="*/ 131596 w 166544"/>
                        <a:gd name="connsiteY10" fmla="*/ 330247 h 345481"/>
                        <a:gd name="connsiteX11" fmla="*/ 131596 w 166544"/>
                        <a:gd name="connsiteY11" fmla="*/ 203697 h 345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6544" h="345481">
                          <a:moveTo>
                            <a:pt x="0" y="203697"/>
                          </a:moveTo>
                          <a:lnTo>
                            <a:pt x="0" y="141785"/>
                          </a:lnTo>
                          <a:lnTo>
                            <a:pt x="131596" y="141785"/>
                          </a:lnTo>
                          <a:lnTo>
                            <a:pt x="131596" y="15234"/>
                          </a:lnTo>
                          <a:cubicBezTo>
                            <a:pt x="131596" y="6820"/>
                            <a:pt x="138416" y="0"/>
                            <a:pt x="146830" y="0"/>
                          </a:cubicBezTo>
                          <a:lnTo>
                            <a:pt x="151310" y="0"/>
                          </a:lnTo>
                          <a:cubicBezTo>
                            <a:pt x="159724" y="0"/>
                            <a:pt x="166544" y="6820"/>
                            <a:pt x="166544" y="15234"/>
                          </a:cubicBezTo>
                          <a:lnTo>
                            <a:pt x="166544" y="330247"/>
                          </a:lnTo>
                          <a:cubicBezTo>
                            <a:pt x="166544" y="338661"/>
                            <a:pt x="159724" y="345481"/>
                            <a:pt x="151310" y="345481"/>
                          </a:cubicBezTo>
                          <a:lnTo>
                            <a:pt x="146830" y="345481"/>
                          </a:lnTo>
                          <a:cubicBezTo>
                            <a:pt x="138416" y="345481"/>
                            <a:pt x="131596" y="338661"/>
                            <a:pt x="131596" y="330247"/>
                          </a:cubicBezTo>
                          <a:lnTo>
                            <a:pt x="131596" y="20369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261" name="Group 260"/>
                    <p:cNvGrpSpPr/>
                    <p:nvPr/>
                  </p:nvGrpSpPr>
                  <p:grpSpPr>
                    <a:xfrm>
                      <a:off x="8024807" y="4195189"/>
                      <a:ext cx="530839" cy="296295"/>
                      <a:chOff x="8024807" y="4195189"/>
                      <a:chExt cx="530839" cy="296295"/>
                    </a:xfrm>
                    <a:grpFill/>
                  </p:grpSpPr>
                  <p:sp>
                    <p:nvSpPr>
                      <p:cNvPr id="262" name="Freeform 261"/>
                      <p:cNvSpPr/>
                      <p:nvPr/>
                    </p:nvSpPr>
                    <p:spPr>
                      <a:xfrm>
                        <a:off x="8024807" y="4195189"/>
                        <a:ext cx="110052" cy="296295"/>
                      </a:xfrm>
                      <a:custGeom>
                        <a:avLst/>
                        <a:gdLst>
                          <a:gd name="connsiteX0" fmla="*/ 79779 w 159558"/>
                          <a:gd name="connsiteY0" fmla="*/ 0 h 429582"/>
                          <a:gd name="connsiteX1" fmla="*/ 159558 w 159558"/>
                          <a:gd name="connsiteY1" fmla="*/ 79779 h 429582"/>
                          <a:gd name="connsiteX2" fmla="*/ 136191 w 159558"/>
                          <a:gd name="connsiteY2" fmla="*/ 136192 h 429582"/>
                          <a:gd name="connsiteX3" fmla="*/ 118135 w 159558"/>
                          <a:gd name="connsiteY3" fmla="*/ 148365 h 429582"/>
                          <a:gd name="connsiteX4" fmla="*/ 118135 w 159558"/>
                          <a:gd name="connsiteY4" fmla="*/ 392825 h 429582"/>
                          <a:gd name="connsiteX5" fmla="*/ 81378 w 159558"/>
                          <a:gd name="connsiteY5" fmla="*/ 429582 h 429582"/>
                          <a:gd name="connsiteX6" fmla="*/ 78181 w 159558"/>
                          <a:gd name="connsiteY6" fmla="*/ 429582 h 429582"/>
                          <a:gd name="connsiteX7" fmla="*/ 41424 w 159558"/>
                          <a:gd name="connsiteY7" fmla="*/ 392825 h 429582"/>
                          <a:gd name="connsiteX8" fmla="*/ 41424 w 159558"/>
                          <a:gd name="connsiteY8" fmla="*/ 148366 h 429582"/>
                          <a:gd name="connsiteX9" fmla="*/ 23367 w 159558"/>
                          <a:gd name="connsiteY9" fmla="*/ 136192 h 429582"/>
                          <a:gd name="connsiteX10" fmla="*/ 0 w 159558"/>
                          <a:gd name="connsiteY10" fmla="*/ 79779 h 429582"/>
                          <a:gd name="connsiteX11" fmla="*/ 79779 w 159558"/>
                          <a:gd name="connsiteY11" fmla="*/ 0 h 4295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59558" h="429582">
                            <a:moveTo>
                              <a:pt x="79779" y="0"/>
                            </a:moveTo>
                            <a:cubicBezTo>
                              <a:pt x="123840" y="0"/>
                              <a:pt x="159558" y="35718"/>
                              <a:pt x="159558" y="79779"/>
                            </a:cubicBezTo>
                            <a:cubicBezTo>
                              <a:pt x="159558" y="101809"/>
                              <a:pt x="150629" y="121754"/>
                              <a:pt x="136191" y="136192"/>
                            </a:cubicBezTo>
                            <a:lnTo>
                              <a:pt x="118135" y="148365"/>
                            </a:lnTo>
                            <a:lnTo>
                              <a:pt x="118135" y="392825"/>
                            </a:lnTo>
                            <a:cubicBezTo>
                              <a:pt x="118135" y="413125"/>
                              <a:pt x="101678" y="429582"/>
                              <a:pt x="81378" y="429582"/>
                            </a:cubicBezTo>
                            <a:lnTo>
                              <a:pt x="78181" y="429582"/>
                            </a:lnTo>
                            <a:cubicBezTo>
                              <a:pt x="57881" y="429582"/>
                              <a:pt x="41424" y="413125"/>
                              <a:pt x="41424" y="392825"/>
                            </a:cubicBezTo>
                            <a:lnTo>
                              <a:pt x="41424" y="148366"/>
                            </a:lnTo>
                            <a:lnTo>
                              <a:pt x="23367" y="136192"/>
                            </a:lnTo>
                            <a:cubicBezTo>
                              <a:pt x="8929" y="121754"/>
                              <a:pt x="0" y="101809"/>
                              <a:pt x="0" y="79779"/>
                            </a:cubicBezTo>
                            <a:cubicBezTo>
                              <a:pt x="0" y="35718"/>
                              <a:pt x="35718" y="0"/>
                              <a:pt x="79779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263" name="Group 262"/>
                      <p:cNvGrpSpPr/>
                      <p:nvPr/>
                    </p:nvGrpSpPr>
                    <p:grpSpPr>
                      <a:xfrm>
                        <a:off x="8192792" y="4256564"/>
                        <a:ext cx="362854" cy="202394"/>
                        <a:chOff x="8192792" y="4256564"/>
                        <a:chExt cx="362854" cy="202394"/>
                      </a:xfrm>
                      <a:grpFill/>
                    </p:grpSpPr>
                    <p:sp>
                      <p:nvSpPr>
                        <p:cNvPr id="264" name="Freeform 263"/>
                        <p:cNvSpPr/>
                        <p:nvPr/>
                      </p:nvSpPr>
                      <p:spPr>
                        <a:xfrm>
                          <a:off x="8192792" y="4256564"/>
                          <a:ext cx="362854" cy="202394"/>
                        </a:xfrm>
                        <a:custGeom>
                          <a:avLst/>
                          <a:gdLst>
                            <a:gd name="connsiteX0" fmla="*/ 2434 w 527775"/>
                            <a:gd name="connsiteY0" fmla="*/ 0 h 293440"/>
                            <a:gd name="connsiteX1" fmla="*/ 525341 w 527775"/>
                            <a:gd name="connsiteY1" fmla="*/ 0 h 293440"/>
                            <a:gd name="connsiteX2" fmla="*/ 527775 w 527775"/>
                            <a:gd name="connsiteY2" fmla="*/ 2434 h 293440"/>
                            <a:gd name="connsiteX3" fmla="*/ 527775 w 527775"/>
                            <a:gd name="connsiteY3" fmla="*/ 65071 h 293440"/>
                            <a:gd name="connsiteX4" fmla="*/ 525341 w 527775"/>
                            <a:gd name="connsiteY4" fmla="*/ 67505 h 293440"/>
                            <a:gd name="connsiteX5" fmla="*/ 188871 w 527775"/>
                            <a:gd name="connsiteY5" fmla="*/ 67505 h 293440"/>
                            <a:gd name="connsiteX6" fmla="*/ 188871 w 527775"/>
                            <a:gd name="connsiteY6" fmla="*/ 293350 h 293440"/>
                            <a:gd name="connsiteX7" fmla="*/ 108478 w 527775"/>
                            <a:gd name="connsiteY7" fmla="*/ 182475 h 293440"/>
                            <a:gd name="connsiteX8" fmla="*/ 1695 w 527775"/>
                            <a:gd name="connsiteY8" fmla="*/ 293350 h 293440"/>
                            <a:gd name="connsiteX9" fmla="*/ 1695 w 527775"/>
                            <a:gd name="connsiteY9" fmla="*/ 66766 h 293440"/>
                            <a:gd name="connsiteX10" fmla="*/ 0 w 527775"/>
                            <a:gd name="connsiteY10" fmla="*/ 65071 h 293440"/>
                            <a:gd name="connsiteX11" fmla="*/ 0 w 527775"/>
                            <a:gd name="connsiteY11" fmla="*/ 2434 h 293440"/>
                            <a:gd name="connsiteX12" fmla="*/ 2434 w 527775"/>
                            <a:gd name="connsiteY12" fmla="*/ 0 h 293440"/>
                            <a:gd name="connsiteX0" fmla="*/ 2434 w 527775"/>
                            <a:gd name="connsiteY0" fmla="*/ 0 h 293440"/>
                            <a:gd name="connsiteX1" fmla="*/ 525341 w 527775"/>
                            <a:gd name="connsiteY1" fmla="*/ 0 h 293440"/>
                            <a:gd name="connsiteX2" fmla="*/ 527775 w 527775"/>
                            <a:gd name="connsiteY2" fmla="*/ 2434 h 293440"/>
                            <a:gd name="connsiteX3" fmla="*/ 527775 w 527775"/>
                            <a:gd name="connsiteY3" fmla="*/ 65071 h 293440"/>
                            <a:gd name="connsiteX4" fmla="*/ 525341 w 527775"/>
                            <a:gd name="connsiteY4" fmla="*/ 67505 h 293440"/>
                            <a:gd name="connsiteX5" fmla="*/ 188871 w 527775"/>
                            <a:gd name="connsiteY5" fmla="*/ 67505 h 293440"/>
                            <a:gd name="connsiteX6" fmla="*/ 188871 w 527775"/>
                            <a:gd name="connsiteY6" fmla="*/ 293350 h 293440"/>
                            <a:gd name="connsiteX7" fmla="*/ 108478 w 527775"/>
                            <a:gd name="connsiteY7" fmla="*/ 182475 h 293440"/>
                            <a:gd name="connsiteX8" fmla="*/ 1695 w 527775"/>
                            <a:gd name="connsiteY8" fmla="*/ 293350 h 293440"/>
                            <a:gd name="connsiteX9" fmla="*/ 1695 w 527775"/>
                            <a:gd name="connsiteY9" fmla="*/ 66766 h 293440"/>
                            <a:gd name="connsiteX10" fmla="*/ 0 w 527775"/>
                            <a:gd name="connsiteY10" fmla="*/ 2434 h 293440"/>
                            <a:gd name="connsiteX11" fmla="*/ 2434 w 527775"/>
                            <a:gd name="connsiteY11" fmla="*/ 0 h 293440"/>
                            <a:gd name="connsiteX0" fmla="*/ 2434 w 527775"/>
                            <a:gd name="connsiteY0" fmla="*/ 0 h 293440"/>
                            <a:gd name="connsiteX1" fmla="*/ 525341 w 527775"/>
                            <a:gd name="connsiteY1" fmla="*/ 0 h 293440"/>
                            <a:gd name="connsiteX2" fmla="*/ 527775 w 527775"/>
                            <a:gd name="connsiteY2" fmla="*/ 2434 h 293440"/>
                            <a:gd name="connsiteX3" fmla="*/ 527775 w 527775"/>
                            <a:gd name="connsiteY3" fmla="*/ 65071 h 293440"/>
                            <a:gd name="connsiteX4" fmla="*/ 525341 w 527775"/>
                            <a:gd name="connsiteY4" fmla="*/ 67505 h 293440"/>
                            <a:gd name="connsiteX5" fmla="*/ 188871 w 527775"/>
                            <a:gd name="connsiteY5" fmla="*/ 67505 h 293440"/>
                            <a:gd name="connsiteX6" fmla="*/ 188871 w 527775"/>
                            <a:gd name="connsiteY6" fmla="*/ 293350 h 293440"/>
                            <a:gd name="connsiteX7" fmla="*/ 108478 w 527775"/>
                            <a:gd name="connsiteY7" fmla="*/ 182475 h 293440"/>
                            <a:gd name="connsiteX8" fmla="*/ 1695 w 527775"/>
                            <a:gd name="connsiteY8" fmla="*/ 293350 h 293440"/>
                            <a:gd name="connsiteX9" fmla="*/ 0 w 527775"/>
                            <a:gd name="connsiteY9" fmla="*/ 2434 h 293440"/>
                            <a:gd name="connsiteX10" fmla="*/ 2434 w 527775"/>
                            <a:gd name="connsiteY10" fmla="*/ 0 h 293440"/>
                            <a:gd name="connsiteX0" fmla="*/ 0 w 527775"/>
                            <a:gd name="connsiteY0" fmla="*/ 22379 h 313385"/>
                            <a:gd name="connsiteX1" fmla="*/ 525341 w 527775"/>
                            <a:gd name="connsiteY1" fmla="*/ 19945 h 313385"/>
                            <a:gd name="connsiteX2" fmla="*/ 527775 w 527775"/>
                            <a:gd name="connsiteY2" fmla="*/ 22379 h 313385"/>
                            <a:gd name="connsiteX3" fmla="*/ 527775 w 527775"/>
                            <a:gd name="connsiteY3" fmla="*/ 85016 h 313385"/>
                            <a:gd name="connsiteX4" fmla="*/ 525341 w 527775"/>
                            <a:gd name="connsiteY4" fmla="*/ 87450 h 313385"/>
                            <a:gd name="connsiteX5" fmla="*/ 188871 w 527775"/>
                            <a:gd name="connsiteY5" fmla="*/ 87450 h 313385"/>
                            <a:gd name="connsiteX6" fmla="*/ 188871 w 527775"/>
                            <a:gd name="connsiteY6" fmla="*/ 313295 h 313385"/>
                            <a:gd name="connsiteX7" fmla="*/ 108478 w 527775"/>
                            <a:gd name="connsiteY7" fmla="*/ 202420 h 313385"/>
                            <a:gd name="connsiteX8" fmla="*/ 1695 w 527775"/>
                            <a:gd name="connsiteY8" fmla="*/ 313295 h 313385"/>
                            <a:gd name="connsiteX9" fmla="*/ 0 w 527775"/>
                            <a:gd name="connsiteY9" fmla="*/ 22379 h 313385"/>
                            <a:gd name="connsiteX0" fmla="*/ 0 w 527775"/>
                            <a:gd name="connsiteY0" fmla="*/ 2434 h 293440"/>
                            <a:gd name="connsiteX1" fmla="*/ 525341 w 527775"/>
                            <a:gd name="connsiteY1" fmla="*/ 0 h 293440"/>
                            <a:gd name="connsiteX2" fmla="*/ 527775 w 527775"/>
                            <a:gd name="connsiteY2" fmla="*/ 2434 h 293440"/>
                            <a:gd name="connsiteX3" fmla="*/ 527775 w 527775"/>
                            <a:gd name="connsiteY3" fmla="*/ 65071 h 293440"/>
                            <a:gd name="connsiteX4" fmla="*/ 525341 w 527775"/>
                            <a:gd name="connsiteY4" fmla="*/ 67505 h 293440"/>
                            <a:gd name="connsiteX5" fmla="*/ 188871 w 527775"/>
                            <a:gd name="connsiteY5" fmla="*/ 67505 h 293440"/>
                            <a:gd name="connsiteX6" fmla="*/ 188871 w 527775"/>
                            <a:gd name="connsiteY6" fmla="*/ 293350 h 293440"/>
                            <a:gd name="connsiteX7" fmla="*/ 108478 w 527775"/>
                            <a:gd name="connsiteY7" fmla="*/ 182475 h 293440"/>
                            <a:gd name="connsiteX8" fmla="*/ 1695 w 527775"/>
                            <a:gd name="connsiteY8" fmla="*/ 293350 h 293440"/>
                            <a:gd name="connsiteX9" fmla="*/ 0 w 527775"/>
                            <a:gd name="connsiteY9" fmla="*/ 2434 h 293440"/>
                            <a:gd name="connsiteX0" fmla="*/ 0 w 565076"/>
                            <a:gd name="connsiteY0" fmla="*/ 2434 h 293440"/>
                            <a:gd name="connsiteX1" fmla="*/ 525341 w 565076"/>
                            <a:gd name="connsiteY1" fmla="*/ 0 h 293440"/>
                            <a:gd name="connsiteX2" fmla="*/ 527775 w 565076"/>
                            <a:gd name="connsiteY2" fmla="*/ 65071 h 293440"/>
                            <a:gd name="connsiteX3" fmla="*/ 525341 w 565076"/>
                            <a:gd name="connsiteY3" fmla="*/ 67505 h 293440"/>
                            <a:gd name="connsiteX4" fmla="*/ 188871 w 565076"/>
                            <a:gd name="connsiteY4" fmla="*/ 67505 h 293440"/>
                            <a:gd name="connsiteX5" fmla="*/ 188871 w 565076"/>
                            <a:gd name="connsiteY5" fmla="*/ 293350 h 293440"/>
                            <a:gd name="connsiteX6" fmla="*/ 108478 w 565076"/>
                            <a:gd name="connsiteY6" fmla="*/ 182475 h 293440"/>
                            <a:gd name="connsiteX7" fmla="*/ 1695 w 565076"/>
                            <a:gd name="connsiteY7" fmla="*/ 293350 h 293440"/>
                            <a:gd name="connsiteX8" fmla="*/ 0 w 565076"/>
                            <a:gd name="connsiteY8" fmla="*/ 2434 h 293440"/>
                            <a:gd name="connsiteX0" fmla="*/ 0 w 527775"/>
                            <a:gd name="connsiteY0" fmla="*/ 2434 h 293440"/>
                            <a:gd name="connsiteX1" fmla="*/ 525341 w 527775"/>
                            <a:gd name="connsiteY1" fmla="*/ 0 h 293440"/>
                            <a:gd name="connsiteX2" fmla="*/ 527775 w 527775"/>
                            <a:gd name="connsiteY2" fmla="*/ 65071 h 293440"/>
                            <a:gd name="connsiteX3" fmla="*/ 525341 w 527775"/>
                            <a:gd name="connsiteY3" fmla="*/ 67505 h 293440"/>
                            <a:gd name="connsiteX4" fmla="*/ 188871 w 527775"/>
                            <a:gd name="connsiteY4" fmla="*/ 67505 h 293440"/>
                            <a:gd name="connsiteX5" fmla="*/ 188871 w 527775"/>
                            <a:gd name="connsiteY5" fmla="*/ 293350 h 293440"/>
                            <a:gd name="connsiteX6" fmla="*/ 108478 w 527775"/>
                            <a:gd name="connsiteY6" fmla="*/ 182475 h 293440"/>
                            <a:gd name="connsiteX7" fmla="*/ 1695 w 527775"/>
                            <a:gd name="connsiteY7" fmla="*/ 293350 h 293440"/>
                            <a:gd name="connsiteX8" fmla="*/ 0 w 527775"/>
                            <a:gd name="connsiteY8" fmla="*/ 2434 h 293440"/>
                            <a:gd name="connsiteX0" fmla="*/ 0 w 527775"/>
                            <a:gd name="connsiteY0" fmla="*/ 2434 h 293440"/>
                            <a:gd name="connsiteX1" fmla="*/ 525341 w 527775"/>
                            <a:gd name="connsiteY1" fmla="*/ 0 h 293440"/>
                            <a:gd name="connsiteX2" fmla="*/ 527775 w 527775"/>
                            <a:gd name="connsiteY2" fmla="*/ 65071 h 293440"/>
                            <a:gd name="connsiteX3" fmla="*/ 525341 w 527775"/>
                            <a:gd name="connsiteY3" fmla="*/ 67505 h 293440"/>
                            <a:gd name="connsiteX4" fmla="*/ 188871 w 527775"/>
                            <a:gd name="connsiteY4" fmla="*/ 67505 h 293440"/>
                            <a:gd name="connsiteX5" fmla="*/ 188871 w 527775"/>
                            <a:gd name="connsiteY5" fmla="*/ 293350 h 293440"/>
                            <a:gd name="connsiteX6" fmla="*/ 108478 w 527775"/>
                            <a:gd name="connsiteY6" fmla="*/ 182475 h 293440"/>
                            <a:gd name="connsiteX7" fmla="*/ 1695 w 527775"/>
                            <a:gd name="connsiteY7" fmla="*/ 293350 h 293440"/>
                            <a:gd name="connsiteX8" fmla="*/ 0 w 527775"/>
                            <a:gd name="connsiteY8" fmla="*/ 2434 h 293440"/>
                            <a:gd name="connsiteX0" fmla="*/ 686 w 526080"/>
                            <a:gd name="connsiteY0" fmla="*/ 2434 h 293440"/>
                            <a:gd name="connsiteX1" fmla="*/ 523646 w 526080"/>
                            <a:gd name="connsiteY1" fmla="*/ 0 h 293440"/>
                            <a:gd name="connsiteX2" fmla="*/ 526080 w 526080"/>
                            <a:gd name="connsiteY2" fmla="*/ 65071 h 293440"/>
                            <a:gd name="connsiteX3" fmla="*/ 523646 w 526080"/>
                            <a:gd name="connsiteY3" fmla="*/ 67505 h 293440"/>
                            <a:gd name="connsiteX4" fmla="*/ 187176 w 526080"/>
                            <a:gd name="connsiteY4" fmla="*/ 67505 h 293440"/>
                            <a:gd name="connsiteX5" fmla="*/ 187176 w 526080"/>
                            <a:gd name="connsiteY5" fmla="*/ 293350 h 293440"/>
                            <a:gd name="connsiteX6" fmla="*/ 106783 w 526080"/>
                            <a:gd name="connsiteY6" fmla="*/ 182475 h 293440"/>
                            <a:gd name="connsiteX7" fmla="*/ 0 w 526080"/>
                            <a:gd name="connsiteY7" fmla="*/ 293350 h 293440"/>
                            <a:gd name="connsiteX8" fmla="*/ 686 w 526080"/>
                            <a:gd name="connsiteY8" fmla="*/ 2434 h 293440"/>
                            <a:gd name="connsiteX0" fmla="*/ 686 w 526080"/>
                            <a:gd name="connsiteY0" fmla="*/ 52 h 293440"/>
                            <a:gd name="connsiteX1" fmla="*/ 523646 w 526080"/>
                            <a:gd name="connsiteY1" fmla="*/ 0 h 293440"/>
                            <a:gd name="connsiteX2" fmla="*/ 526080 w 526080"/>
                            <a:gd name="connsiteY2" fmla="*/ 65071 h 293440"/>
                            <a:gd name="connsiteX3" fmla="*/ 523646 w 526080"/>
                            <a:gd name="connsiteY3" fmla="*/ 67505 h 293440"/>
                            <a:gd name="connsiteX4" fmla="*/ 187176 w 526080"/>
                            <a:gd name="connsiteY4" fmla="*/ 67505 h 293440"/>
                            <a:gd name="connsiteX5" fmla="*/ 187176 w 526080"/>
                            <a:gd name="connsiteY5" fmla="*/ 293350 h 293440"/>
                            <a:gd name="connsiteX6" fmla="*/ 106783 w 526080"/>
                            <a:gd name="connsiteY6" fmla="*/ 182475 h 293440"/>
                            <a:gd name="connsiteX7" fmla="*/ 0 w 526080"/>
                            <a:gd name="connsiteY7" fmla="*/ 293350 h 293440"/>
                            <a:gd name="connsiteX8" fmla="*/ 686 w 526080"/>
                            <a:gd name="connsiteY8" fmla="*/ 52 h 29344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526080" h="293440">
                              <a:moveTo>
                                <a:pt x="686" y="52"/>
                              </a:moveTo>
                              <a:lnTo>
                                <a:pt x="523646" y="0"/>
                              </a:lnTo>
                              <a:cubicBezTo>
                                <a:pt x="525883" y="31870"/>
                                <a:pt x="526080" y="53820"/>
                                <a:pt x="526080" y="65071"/>
                              </a:cubicBezTo>
                              <a:cubicBezTo>
                                <a:pt x="526080" y="66415"/>
                                <a:pt x="524990" y="67505"/>
                                <a:pt x="523646" y="67505"/>
                              </a:cubicBezTo>
                              <a:lnTo>
                                <a:pt x="187176" y="67505"/>
                              </a:lnTo>
                              <a:lnTo>
                                <a:pt x="187176" y="293350"/>
                              </a:lnTo>
                              <a:cubicBezTo>
                                <a:pt x="187176" y="297113"/>
                                <a:pt x="110511" y="182475"/>
                                <a:pt x="106783" y="182475"/>
                              </a:cubicBezTo>
                              <a:cubicBezTo>
                                <a:pt x="78655" y="212537"/>
                                <a:pt x="45413" y="248670"/>
                                <a:pt x="0" y="293350"/>
                              </a:cubicBezTo>
                              <a:cubicBezTo>
                                <a:pt x="229" y="196378"/>
                                <a:pt x="457" y="97024"/>
                                <a:pt x="686" y="5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5" name="Rectangle 264"/>
                        <p:cNvSpPr/>
                        <p:nvPr/>
                      </p:nvSpPr>
                      <p:spPr>
                        <a:xfrm>
                          <a:off x="8272462" y="4281420"/>
                          <a:ext cx="263979" cy="40979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3122246" y="2146210"/>
                <a:ext cx="1089810" cy="1101074"/>
                <a:chOff x="3122246" y="2146210"/>
                <a:chExt cx="1089810" cy="1101074"/>
              </a:xfrm>
            </p:grpSpPr>
            <p:grpSp>
              <p:nvGrpSpPr>
                <p:cNvPr id="240" name="Group 239"/>
                <p:cNvGrpSpPr/>
                <p:nvPr/>
              </p:nvGrpSpPr>
              <p:grpSpPr>
                <a:xfrm>
                  <a:off x="3122246" y="2146210"/>
                  <a:ext cx="1089810" cy="1101074"/>
                  <a:chOff x="4927360" y="2618650"/>
                  <a:chExt cx="1089810" cy="1101074"/>
                </a:xfrm>
              </p:grpSpPr>
              <p:sp>
                <p:nvSpPr>
                  <p:cNvPr id="251" name="Freeform 250"/>
                  <p:cNvSpPr/>
                  <p:nvPr/>
                </p:nvSpPr>
                <p:spPr>
                  <a:xfrm rot="10800000" flipH="1" flipV="1">
                    <a:off x="4927360" y="2618650"/>
                    <a:ext cx="1089810" cy="1101074"/>
                  </a:xfrm>
                  <a:custGeom>
                    <a:avLst/>
                    <a:gdLst>
                      <a:gd name="connsiteX0" fmla="*/ 1004589 w 1991308"/>
                      <a:gd name="connsiteY0" fmla="*/ 735176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004589 w 1991308"/>
                      <a:gd name="connsiteY4" fmla="*/ 735176 h 2006658"/>
                      <a:gd name="connsiteX5" fmla="*/ 1145064 w 1991308"/>
                      <a:gd name="connsiteY5" fmla="*/ 0 h 2006658"/>
                      <a:gd name="connsiteX6" fmla="*/ 1332494 w 1991308"/>
                      <a:gd name="connsiteY6" fmla="*/ 56227 h 2006658"/>
                      <a:gd name="connsiteX7" fmla="*/ 1312475 w 1991308"/>
                      <a:gd name="connsiteY7" fmla="*/ 263564 h 2006658"/>
                      <a:gd name="connsiteX8" fmla="*/ 1443573 w 1991308"/>
                      <a:gd name="connsiteY8" fmla="*/ 334521 h 2006658"/>
                      <a:gd name="connsiteX9" fmla="*/ 1462837 w 1991308"/>
                      <a:gd name="connsiteY9" fmla="*/ 349247 h 2006658"/>
                      <a:gd name="connsiteX10" fmla="*/ 1644156 w 1991308"/>
                      <a:gd name="connsiteY10" fmla="*/ 222349 h 2006658"/>
                      <a:gd name="connsiteX11" fmla="*/ 1777472 w 1991308"/>
                      <a:gd name="connsiteY11" fmla="*/ 365629 h 2006658"/>
                      <a:gd name="connsiteX12" fmla="*/ 1659819 w 1991308"/>
                      <a:gd name="connsiteY12" fmla="*/ 551984 h 2006658"/>
                      <a:gd name="connsiteX13" fmla="*/ 1699762 w 1991308"/>
                      <a:gd name="connsiteY13" fmla="*/ 615804 h 2006658"/>
                      <a:gd name="connsiteX14" fmla="*/ 1729190 w 1991308"/>
                      <a:gd name="connsiteY14" fmla="*/ 678680 h 2006658"/>
                      <a:gd name="connsiteX15" fmla="*/ 1957651 w 1991308"/>
                      <a:gd name="connsiteY15" fmla="*/ 669271 h 2006658"/>
                      <a:gd name="connsiteX16" fmla="*/ 1990889 w 1991308"/>
                      <a:gd name="connsiteY16" fmla="*/ 874814 h 2006658"/>
                      <a:gd name="connsiteX17" fmla="*/ 1792444 w 1991308"/>
                      <a:gd name="connsiteY17" fmla="*/ 934686 h 2006658"/>
                      <a:gd name="connsiteX18" fmla="*/ 1796329 w 1991308"/>
                      <a:gd name="connsiteY18" fmla="*/ 996101 h 2006658"/>
                      <a:gd name="connsiteX19" fmla="*/ 1787922 w 1991308"/>
                      <a:gd name="connsiteY19" fmla="*/ 1106912 h 2006658"/>
                      <a:gd name="connsiteX20" fmla="*/ 1991308 w 1991308"/>
                      <a:gd name="connsiteY20" fmla="*/ 1206849 h 2006658"/>
                      <a:gd name="connsiteX21" fmla="*/ 1926661 w 1991308"/>
                      <a:gd name="connsiteY21" fmla="*/ 1407875 h 2006658"/>
                      <a:gd name="connsiteX22" fmla="*/ 1709997 w 1991308"/>
                      <a:gd name="connsiteY22" fmla="*/ 1354893 h 2006658"/>
                      <a:gd name="connsiteX23" fmla="*/ 1659685 w 1991308"/>
                      <a:gd name="connsiteY23" fmla="*/ 1442180 h 2006658"/>
                      <a:gd name="connsiteX24" fmla="*/ 1637679 w 1991308"/>
                      <a:gd name="connsiteY24" fmla="*/ 1470108 h 2006658"/>
                      <a:gd name="connsiteX25" fmla="*/ 1759429 w 1991308"/>
                      <a:gd name="connsiteY25" fmla="*/ 1680953 h 2006658"/>
                      <a:gd name="connsiteX26" fmla="*/ 1616775 w 1991308"/>
                      <a:gd name="connsiteY26" fmla="*/ 1816584 h 2006658"/>
                      <a:gd name="connsiteX27" fmla="*/ 1424944 w 1991308"/>
                      <a:gd name="connsiteY27" fmla="*/ 1668627 h 2006658"/>
                      <a:gd name="connsiteX28" fmla="*/ 1411110 w 1991308"/>
                      <a:gd name="connsiteY28" fmla="*/ 1678434 h 2006658"/>
                      <a:gd name="connsiteX29" fmla="*/ 1307664 w 1991308"/>
                      <a:gd name="connsiteY29" fmla="*/ 1731242 h 2006658"/>
                      <a:gd name="connsiteX30" fmla="*/ 1280616 w 1991308"/>
                      <a:gd name="connsiteY30" fmla="*/ 1739615 h 2006658"/>
                      <a:gd name="connsiteX31" fmla="*/ 1290645 w 1991308"/>
                      <a:gd name="connsiteY31" fmla="*/ 1967307 h 2006658"/>
                      <a:gd name="connsiteX32" fmla="*/ 1097779 w 1991308"/>
                      <a:gd name="connsiteY32" fmla="*/ 2006658 h 2006658"/>
                      <a:gd name="connsiteX33" fmla="*/ 1022201 w 1991308"/>
                      <a:gd name="connsiteY33" fmla="*/ 1791329 h 2006658"/>
                      <a:gd name="connsiteX34" fmla="*/ 996229 w 1991308"/>
                      <a:gd name="connsiteY34" fmla="*/ 1793940 h 2006658"/>
                      <a:gd name="connsiteX35" fmla="*/ 894326 w 1991308"/>
                      <a:gd name="connsiteY35" fmla="*/ 1787530 h 2006658"/>
                      <a:gd name="connsiteX36" fmla="*/ 890210 w 1991308"/>
                      <a:gd name="connsiteY36" fmla="*/ 1786745 h 2006658"/>
                      <a:gd name="connsiteX37" fmla="*/ 798991 w 1991308"/>
                      <a:gd name="connsiteY37" fmla="*/ 1994963 h 2006658"/>
                      <a:gd name="connsiteX38" fmla="*/ 601824 w 1991308"/>
                      <a:gd name="connsiteY38" fmla="*/ 1939725 h 2006658"/>
                      <a:gd name="connsiteX39" fmla="*/ 644484 w 1991308"/>
                      <a:gd name="connsiteY39" fmla="*/ 1711434 h 2006658"/>
                      <a:gd name="connsiteX40" fmla="*/ 614854 w 1991308"/>
                      <a:gd name="connsiteY40" fmla="*/ 1697645 h 2006658"/>
                      <a:gd name="connsiteX41" fmla="*/ 534524 w 1991308"/>
                      <a:gd name="connsiteY41" fmla="*/ 1647653 h 2006658"/>
                      <a:gd name="connsiteX42" fmla="*/ 365847 w 1991308"/>
                      <a:gd name="connsiteY42" fmla="*/ 1788637 h 2006658"/>
                      <a:gd name="connsiteX43" fmla="*/ 220840 w 1991308"/>
                      <a:gd name="connsiteY43" fmla="*/ 1640934 h 2006658"/>
                      <a:gd name="connsiteX44" fmla="*/ 351210 w 1991308"/>
                      <a:gd name="connsiteY44" fmla="*/ 1466162 h 2006658"/>
                      <a:gd name="connsiteX45" fmla="*/ 332774 w 1991308"/>
                      <a:gd name="connsiteY45" fmla="*/ 1442180 h 2006658"/>
                      <a:gd name="connsiteX46" fmla="*/ 283608 w 1991308"/>
                      <a:gd name="connsiteY46" fmla="*/ 1351855 h 2006658"/>
                      <a:gd name="connsiteX47" fmla="*/ 45928 w 1991308"/>
                      <a:gd name="connsiteY47" fmla="*/ 1378670 h 2006658"/>
                      <a:gd name="connsiteX48" fmla="*/ 512 w 1991308"/>
                      <a:gd name="connsiteY48" fmla="*/ 1189448 h 2006658"/>
                      <a:gd name="connsiteX49" fmla="*/ 203917 w 1991308"/>
                      <a:gd name="connsiteY49" fmla="*/ 1101571 h 2006658"/>
                      <a:gd name="connsiteX50" fmla="*/ 200260 w 1991308"/>
                      <a:gd name="connsiteY50" fmla="*/ 1077675 h 2006658"/>
                      <a:gd name="connsiteX51" fmla="*/ 196129 w 1991308"/>
                      <a:gd name="connsiteY51" fmla="*/ 996101 h 2006658"/>
                      <a:gd name="connsiteX52" fmla="*/ 200584 w 1991308"/>
                      <a:gd name="connsiteY52" fmla="*/ 925686 h 2006658"/>
                      <a:gd name="connsiteX53" fmla="*/ 0 w 1991308"/>
                      <a:gd name="connsiteY53" fmla="*/ 828717 h 2006658"/>
                      <a:gd name="connsiteX54" fmla="*/ 52146 w 1991308"/>
                      <a:gd name="connsiteY54" fmla="*/ 631581 h 2006658"/>
                      <a:gd name="connsiteX55" fmla="*/ 273733 w 1991308"/>
                      <a:gd name="connsiteY55" fmla="*/ 656322 h 2006658"/>
                      <a:gd name="connsiteX56" fmla="*/ 292697 w 1991308"/>
                      <a:gd name="connsiteY56" fmla="*/ 615804 h 2006658"/>
                      <a:gd name="connsiteX57" fmla="*/ 328470 w 1991308"/>
                      <a:gd name="connsiteY57" fmla="*/ 558646 h 2006658"/>
                      <a:gd name="connsiteX58" fmla="*/ 196990 w 1991308"/>
                      <a:gd name="connsiteY58" fmla="*/ 396187 h 2006658"/>
                      <a:gd name="connsiteX59" fmla="*/ 328266 w 1991308"/>
                      <a:gd name="connsiteY59" fmla="*/ 238169 h 2006658"/>
                      <a:gd name="connsiteX60" fmla="*/ 506333 w 1991308"/>
                      <a:gd name="connsiteY60" fmla="*/ 367049 h 2006658"/>
                      <a:gd name="connsiteX61" fmla="*/ 548886 w 1991308"/>
                      <a:gd name="connsiteY61" fmla="*/ 334521 h 2006658"/>
                      <a:gd name="connsiteX62" fmla="*/ 627634 w 1991308"/>
                      <a:gd name="connsiteY62" fmla="*/ 291898 h 2006658"/>
                      <a:gd name="connsiteX63" fmla="*/ 605377 w 1991308"/>
                      <a:gd name="connsiteY63" fmla="*/ 70692 h 2006658"/>
                      <a:gd name="connsiteX64" fmla="*/ 777387 w 1991308"/>
                      <a:gd name="connsiteY64" fmla="*/ 11607 h 2006658"/>
                      <a:gd name="connsiteX65" fmla="*/ 891618 w 1991308"/>
                      <a:gd name="connsiteY65" fmla="*/ 208778 h 2006658"/>
                      <a:gd name="connsiteX66" fmla="*/ 996229 w 1991308"/>
                      <a:gd name="connsiteY66" fmla="*/ 198262 h 2006658"/>
                      <a:gd name="connsiteX67" fmla="*/ 1042304 w 1991308"/>
                      <a:gd name="connsiteY67" fmla="*/ 202894 h 2006658"/>
                      <a:gd name="connsiteX0" fmla="*/ 1264303 w 1991308"/>
                      <a:gd name="connsiteY0" fmla="*/ 994889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145064 w 1991308"/>
                      <a:gd name="connsiteY4" fmla="*/ 0 h 2006658"/>
                      <a:gd name="connsiteX5" fmla="*/ 1332494 w 1991308"/>
                      <a:gd name="connsiteY5" fmla="*/ 56227 h 2006658"/>
                      <a:gd name="connsiteX6" fmla="*/ 1312475 w 1991308"/>
                      <a:gd name="connsiteY6" fmla="*/ 263564 h 2006658"/>
                      <a:gd name="connsiteX7" fmla="*/ 1443573 w 1991308"/>
                      <a:gd name="connsiteY7" fmla="*/ 334521 h 2006658"/>
                      <a:gd name="connsiteX8" fmla="*/ 1462837 w 1991308"/>
                      <a:gd name="connsiteY8" fmla="*/ 349247 h 2006658"/>
                      <a:gd name="connsiteX9" fmla="*/ 1644156 w 1991308"/>
                      <a:gd name="connsiteY9" fmla="*/ 222349 h 2006658"/>
                      <a:gd name="connsiteX10" fmla="*/ 1777472 w 1991308"/>
                      <a:gd name="connsiteY10" fmla="*/ 365629 h 2006658"/>
                      <a:gd name="connsiteX11" fmla="*/ 1659819 w 1991308"/>
                      <a:gd name="connsiteY11" fmla="*/ 551984 h 2006658"/>
                      <a:gd name="connsiteX12" fmla="*/ 1699762 w 1991308"/>
                      <a:gd name="connsiteY12" fmla="*/ 615804 h 2006658"/>
                      <a:gd name="connsiteX13" fmla="*/ 1729190 w 1991308"/>
                      <a:gd name="connsiteY13" fmla="*/ 678680 h 2006658"/>
                      <a:gd name="connsiteX14" fmla="*/ 1957651 w 1991308"/>
                      <a:gd name="connsiteY14" fmla="*/ 669271 h 2006658"/>
                      <a:gd name="connsiteX15" fmla="*/ 1990889 w 1991308"/>
                      <a:gd name="connsiteY15" fmla="*/ 874814 h 2006658"/>
                      <a:gd name="connsiteX16" fmla="*/ 1792444 w 1991308"/>
                      <a:gd name="connsiteY16" fmla="*/ 934686 h 2006658"/>
                      <a:gd name="connsiteX17" fmla="*/ 1796329 w 1991308"/>
                      <a:gd name="connsiteY17" fmla="*/ 996101 h 2006658"/>
                      <a:gd name="connsiteX18" fmla="*/ 1787922 w 1991308"/>
                      <a:gd name="connsiteY18" fmla="*/ 1106912 h 2006658"/>
                      <a:gd name="connsiteX19" fmla="*/ 1991308 w 1991308"/>
                      <a:gd name="connsiteY19" fmla="*/ 1206849 h 2006658"/>
                      <a:gd name="connsiteX20" fmla="*/ 1926661 w 1991308"/>
                      <a:gd name="connsiteY20" fmla="*/ 1407875 h 2006658"/>
                      <a:gd name="connsiteX21" fmla="*/ 1709997 w 1991308"/>
                      <a:gd name="connsiteY21" fmla="*/ 1354893 h 2006658"/>
                      <a:gd name="connsiteX22" fmla="*/ 1659685 w 1991308"/>
                      <a:gd name="connsiteY22" fmla="*/ 1442180 h 2006658"/>
                      <a:gd name="connsiteX23" fmla="*/ 1637679 w 1991308"/>
                      <a:gd name="connsiteY23" fmla="*/ 1470108 h 2006658"/>
                      <a:gd name="connsiteX24" fmla="*/ 1759429 w 1991308"/>
                      <a:gd name="connsiteY24" fmla="*/ 1680953 h 2006658"/>
                      <a:gd name="connsiteX25" fmla="*/ 1616775 w 1991308"/>
                      <a:gd name="connsiteY25" fmla="*/ 1816584 h 2006658"/>
                      <a:gd name="connsiteX26" fmla="*/ 1424944 w 1991308"/>
                      <a:gd name="connsiteY26" fmla="*/ 1668627 h 2006658"/>
                      <a:gd name="connsiteX27" fmla="*/ 1411110 w 1991308"/>
                      <a:gd name="connsiteY27" fmla="*/ 1678434 h 2006658"/>
                      <a:gd name="connsiteX28" fmla="*/ 1307664 w 1991308"/>
                      <a:gd name="connsiteY28" fmla="*/ 1731242 h 2006658"/>
                      <a:gd name="connsiteX29" fmla="*/ 1280616 w 1991308"/>
                      <a:gd name="connsiteY29" fmla="*/ 1739615 h 2006658"/>
                      <a:gd name="connsiteX30" fmla="*/ 1290645 w 1991308"/>
                      <a:gd name="connsiteY30" fmla="*/ 1967307 h 2006658"/>
                      <a:gd name="connsiteX31" fmla="*/ 1097779 w 1991308"/>
                      <a:gd name="connsiteY31" fmla="*/ 2006658 h 2006658"/>
                      <a:gd name="connsiteX32" fmla="*/ 1022201 w 1991308"/>
                      <a:gd name="connsiteY32" fmla="*/ 1791329 h 2006658"/>
                      <a:gd name="connsiteX33" fmla="*/ 996229 w 1991308"/>
                      <a:gd name="connsiteY33" fmla="*/ 1793940 h 2006658"/>
                      <a:gd name="connsiteX34" fmla="*/ 894326 w 1991308"/>
                      <a:gd name="connsiteY34" fmla="*/ 1787530 h 2006658"/>
                      <a:gd name="connsiteX35" fmla="*/ 890210 w 1991308"/>
                      <a:gd name="connsiteY35" fmla="*/ 1786745 h 2006658"/>
                      <a:gd name="connsiteX36" fmla="*/ 798991 w 1991308"/>
                      <a:gd name="connsiteY36" fmla="*/ 1994963 h 2006658"/>
                      <a:gd name="connsiteX37" fmla="*/ 601824 w 1991308"/>
                      <a:gd name="connsiteY37" fmla="*/ 1939725 h 2006658"/>
                      <a:gd name="connsiteX38" fmla="*/ 644484 w 1991308"/>
                      <a:gd name="connsiteY38" fmla="*/ 1711434 h 2006658"/>
                      <a:gd name="connsiteX39" fmla="*/ 614854 w 1991308"/>
                      <a:gd name="connsiteY39" fmla="*/ 1697645 h 2006658"/>
                      <a:gd name="connsiteX40" fmla="*/ 534524 w 1991308"/>
                      <a:gd name="connsiteY40" fmla="*/ 1647653 h 2006658"/>
                      <a:gd name="connsiteX41" fmla="*/ 365847 w 1991308"/>
                      <a:gd name="connsiteY41" fmla="*/ 1788637 h 2006658"/>
                      <a:gd name="connsiteX42" fmla="*/ 220840 w 1991308"/>
                      <a:gd name="connsiteY42" fmla="*/ 1640934 h 2006658"/>
                      <a:gd name="connsiteX43" fmla="*/ 351210 w 1991308"/>
                      <a:gd name="connsiteY43" fmla="*/ 1466162 h 2006658"/>
                      <a:gd name="connsiteX44" fmla="*/ 332774 w 1991308"/>
                      <a:gd name="connsiteY44" fmla="*/ 1442180 h 2006658"/>
                      <a:gd name="connsiteX45" fmla="*/ 283608 w 1991308"/>
                      <a:gd name="connsiteY45" fmla="*/ 1351855 h 2006658"/>
                      <a:gd name="connsiteX46" fmla="*/ 45928 w 1991308"/>
                      <a:gd name="connsiteY46" fmla="*/ 1378670 h 2006658"/>
                      <a:gd name="connsiteX47" fmla="*/ 512 w 1991308"/>
                      <a:gd name="connsiteY47" fmla="*/ 1189448 h 2006658"/>
                      <a:gd name="connsiteX48" fmla="*/ 203917 w 1991308"/>
                      <a:gd name="connsiteY48" fmla="*/ 1101571 h 2006658"/>
                      <a:gd name="connsiteX49" fmla="*/ 200260 w 1991308"/>
                      <a:gd name="connsiteY49" fmla="*/ 1077675 h 2006658"/>
                      <a:gd name="connsiteX50" fmla="*/ 196129 w 1991308"/>
                      <a:gd name="connsiteY50" fmla="*/ 996101 h 2006658"/>
                      <a:gd name="connsiteX51" fmla="*/ 200584 w 1991308"/>
                      <a:gd name="connsiteY51" fmla="*/ 925686 h 2006658"/>
                      <a:gd name="connsiteX52" fmla="*/ 0 w 1991308"/>
                      <a:gd name="connsiteY52" fmla="*/ 828717 h 2006658"/>
                      <a:gd name="connsiteX53" fmla="*/ 52146 w 1991308"/>
                      <a:gd name="connsiteY53" fmla="*/ 631581 h 2006658"/>
                      <a:gd name="connsiteX54" fmla="*/ 273733 w 1991308"/>
                      <a:gd name="connsiteY54" fmla="*/ 656322 h 2006658"/>
                      <a:gd name="connsiteX55" fmla="*/ 292697 w 1991308"/>
                      <a:gd name="connsiteY55" fmla="*/ 615804 h 2006658"/>
                      <a:gd name="connsiteX56" fmla="*/ 328470 w 1991308"/>
                      <a:gd name="connsiteY56" fmla="*/ 558646 h 2006658"/>
                      <a:gd name="connsiteX57" fmla="*/ 196990 w 1991308"/>
                      <a:gd name="connsiteY57" fmla="*/ 396187 h 2006658"/>
                      <a:gd name="connsiteX58" fmla="*/ 328266 w 1991308"/>
                      <a:gd name="connsiteY58" fmla="*/ 238169 h 2006658"/>
                      <a:gd name="connsiteX59" fmla="*/ 506333 w 1991308"/>
                      <a:gd name="connsiteY59" fmla="*/ 367049 h 2006658"/>
                      <a:gd name="connsiteX60" fmla="*/ 548886 w 1991308"/>
                      <a:gd name="connsiteY60" fmla="*/ 334521 h 2006658"/>
                      <a:gd name="connsiteX61" fmla="*/ 627634 w 1991308"/>
                      <a:gd name="connsiteY61" fmla="*/ 291898 h 2006658"/>
                      <a:gd name="connsiteX62" fmla="*/ 605377 w 1991308"/>
                      <a:gd name="connsiteY62" fmla="*/ 70692 h 2006658"/>
                      <a:gd name="connsiteX63" fmla="*/ 777387 w 1991308"/>
                      <a:gd name="connsiteY63" fmla="*/ 11607 h 2006658"/>
                      <a:gd name="connsiteX64" fmla="*/ 891618 w 1991308"/>
                      <a:gd name="connsiteY64" fmla="*/ 208778 h 2006658"/>
                      <a:gd name="connsiteX65" fmla="*/ 996229 w 1991308"/>
                      <a:gd name="connsiteY65" fmla="*/ 198262 h 2006658"/>
                      <a:gd name="connsiteX66" fmla="*/ 1042304 w 1991308"/>
                      <a:gd name="connsiteY66" fmla="*/ 202894 h 2006658"/>
                      <a:gd name="connsiteX67" fmla="*/ 1145064 w 1991308"/>
                      <a:gd name="connsiteY67" fmla="*/ 0 h 2006658"/>
                      <a:gd name="connsiteX0" fmla="*/ 1004589 w 1991308"/>
                      <a:gd name="connsiteY0" fmla="*/ 1254602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145064 w 1991308"/>
                      <a:gd name="connsiteY3" fmla="*/ 0 h 2006658"/>
                      <a:gd name="connsiteX4" fmla="*/ 1332494 w 1991308"/>
                      <a:gd name="connsiteY4" fmla="*/ 56227 h 2006658"/>
                      <a:gd name="connsiteX5" fmla="*/ 1312475 w 1991308"/>
                      <a:gd name="connsiteY5" fmla="*/ 263564 h 2006658"/>
                      <a:gd name="connsiteX6" fmla="*/ 1443573 w 1991308"/>
                      <a:gd name="connsiteY6" fmla="*/ 334521 h 2006658"/>
                      <a:gd name="connsiteX7" fmla="*/ 1462837 w 1991308"/>
                      <a:gd name="connsiteY7" fmla="*/ 349247 h 2006658"/>
                      <a:gd name="connsiteX8" fmla="*/ 1644156 w 1991308"/>
                      <a:gd name="connsiteY8" fmla="*/ 222349 h 2006658"/>
                      <a:gd name="connsiteX9" fmla="*/ 1777472 w 1991308"/>
                      <a:gd name="connsiteY9" fmla="*/ 365629 h 2006658"/>
                      <a:gd name="connsiteX10" fmla="*/ 1659819 w 1991308"/>
                      <a:gd name="connsiteY10" fmla="*/ 551984 h 2006658"/>
                      <a:gd name="connsiteX11" fmla="*/ 1699762 w 1991308"/>
                      <a:gd name="connsiteY11" fmla="*/ 615804 h 2006658"/>
                      <a:gd name="connsiteX12" fmla="*/ 1729190 w 1991308"/>
                      <a:gd name="connsiteY12" fmla="*/ 678680 h 2006658"/>
                      <a:gd name="connsiteX13" fmla="*/ 1957651 w 1991308"/>
                      <a:gd name="connsiteY13" fmla="*/ 669271 h 2006658"/>
                      <a:gd name="connsiteX14" fmla="*/ 1990889 w 1991308"/>
                      <a:gd name="connsiteY14" fmla="*/ 874814 h 2006658"/>
                      <a:gd name="connsiteX15" fmla="*/ 1792444 w 1991308"/>
                      <a:gd name="connsiteY15" fmla="*/ 934686 h 2006658"/>
                      <a:gd name="connsiteX16" fmla="*/ 1796329 w 1991308"/>
                      <a:gd name="connsiteY16" fmla="*/ 996101 h 2006658"/>
                      <a:gd name="connsiteX17" fmla="*/ 1787922 w 1991308"/>
                      <a:gd name="connsiteY17" fmla="*/ 1106912 h 2006658"/>
                      <a:gd name="connsiteX18" fmla="*/ 1991308 w 1991308"/>
                      <a:gd name="connsiteY18" fmla="*/ 1206849 h 2006658"/>
                      <a:gd name="connsiteX19" fmla="*/ 1926661 w 1991308"/>
                      <a:gd name="connsiteY19" fmla="*/ 1407875 h 2006658"/>
                      <a:gd name="connsiteX20" fmla="*/ 1709997 w 1991308"/>
                      <a:gd name="connsiteY20" fmla="*/ 1354893 h 2006658"/>
                      <a:gd name="connsiteX21" fmla="*/ 1659685 w 1991308"/>
                      <a:gd name="connsiteY21" fmla="*/ 1442180 h 2006658"/>
                      <a:gd name="connsiteX22" fmla="*/ 1637679 w 1991308"/>
                      <a:gd name="connsiteY22" fmla="*/ 1470108 h 2006658"/>
                      <a:gd name="connsiteX23" fmla="*/ 1759429 w 1991308"/>
                      <a:gd name="connsiteY23" fmla="*/ 1680953 h 2006658"/>
                      <a:gd name="connsiteX24" fmla="*/ 1616775 w 1991308"/>
                      <a:gd name="connsiteY24" fmla="*/ 1816584 h 2006658"/>
                      <a:gd name="connsiteX25" fmla="*/ 1424944 w 1991308"/>
                      <a:gd name="connsiteY25" fmla="*/ 1668627 h 2006658"/>
                      <a:gd name="connsiteX26" fmla="*/ 1411110 w 1991308"/>
                      <a:gd name="connsiteY26" fmla="*/ 1678434 h 2006658"/>
                      <a:gd name="connsiteX27" fmla="*/ 1307664 w 1991308"/>
                      <a:gd name="connsiteY27" fmla="*/ 1731242 h 2006658"/>
                      <a:gd name="connsiteX28" fmla="*/ 1280616 w 1991308"/>
                      <a:gd name="connsiteY28" fmla="*/ 1739615 h 2006658"/>
                      <a:gd name="connsiteX29" fmla="*/ 1290645 w 1991308"/>
                      <a:gd name="connsiteY29" fmla="*/ 1967307 h 2006658"/>
                      <a:gd name="connsiteX30" fmla="*/ 1097779 w 1991308"/>
                      <a:gd name="connsiteY30" fmla="*/ 2006658 h 2006658"/>
                      <a:gd name="connsiteX31" fmla="*/ 1022201 w 1991308"/>
                      <a:gd name="connsiteY31" fmla="*/ 1791329 h 2006658"/>
                      <a:gd name="connsiteX32" fmla="*/ 996229 w 1991308"/>
                      <a:gd name="connsiteY32" fmla="*/ 1793940 h 2006658"/>
                      <a:gd name="connsiteX33" fmla="*/ 894326 w 1991308"/>
                      <a:gd name="connsiteY33" fmla="*/ 1787530 h 2006658"/>
                      <a:gd name="connsiteX34" fmla="*/ 890210 w 1991308"/>
                      <a:gd name="connsiteY34" fmla="*/ 1786745 h 2006658"/>
                      <a:gd name="connsiteX35" fmla="*/ 798991 w 1991308"/>
                      <a:gd name="connsiteY35" fmla="*/ 1994963 h 2006658"/>
                      <a:gd name="connsiteX36" fmla="*/ 601824 w 1991308"/>
                      <a:gd name="connsiteY36" fmla="*/ 1939725 h 2006658"/>
                      <a:gd name="connsiteX37" fmla="*/ 644484 w 1991308"/>
                      <a:gd name="connsiteY37" fmla="*/ 1711434 h 2006658"/>
                      <a:gd name="connsiteX38" fmla="*/ 614854 w 1991308"/>
                      <a:gd name="connsiteY38" fmla="*/ 1697645 h 2006658"/>
                      <a:gd name="connsiteX39" fmla="*/ 534524 w 1991308"/>
                      <a:gd name="connsiteY39" fmla="*/ 1647653 h 2006658"/>
                      <a:gd name="connsiteX40" fmla="*/ 365847 w 1991308"/>
                      <a:gd name="connsiteY40" fmla="*/ 1788637 h 2006658"/>
                      <a:gd name="connsiteX41" fmla="*/ 220840 w 1991308"/>
                      <a:gd name="connsiteY41" fmla="*/ 1640934 h 2006658"/>
                      <a:gd name="connsiteX42" fmla="*/ 351210 w 1991308"/>
                      <a:gd name="connsiteY42" fmla="*/ 1466162 h 2006658"/>
                      <a:gd name="connsiteX43" fmla="*/ 332774 w 1991308"/>
                      <a:gd name="connsiteY43" fmla="*/ 1442180 h 2006658"/>
                      <a:gd name="connsiteX44" fmla="*/ 283608 w 1991308"/>
                      <a:gd name="connsiteY44" fmla="*/ 1351855 h 2006658"/>
                      <a:gd name="connsiteX45" fmla="*/ 45928 w 1991308"/>
                      <a:gd name="connsiteY45" fmla="*/ 1378670 h 2006658"/>
                      <a:gd name="connsiteX46" fmla="*/ 512 w 1991308"/>
                      <a:gd name="connsiteY46" fmla="*/ 1189448 h 2006658"/>
                      <a:gd name="connsiteX47" fmla="*/ 203917 w 1991308"/>
                      <a:gd name="connsiteY47" fmla="*/ 1101571 h 2006658"/>
                      <a:gd name="connsiteX48" fmla="*/ 200260 w 1991308"/>
                      <a:gd name="connsiteY48" fmla="*/ 1077675 h 2006658"/>
                      <a:gd name="connsiteX49" fmla="*/ 196129 w 1991308"/>
                      <a:gd name="connsiteY49" fmla="*/ 996101 h 2006658"/>
                      <a:gd name="connsiteX50" fmla="*/ 200584 w 1991308"/>
                      <a:gd name="connsiteY50" fmla="*/ 925686 h 2006658"/>
                      <a:gd name="connsiteX51" fmla="*/ 0 w 1991308"/>
                      <a:gd name="connsiteY51" fmla="*/ 828717 h 2006658"/>
                      <a:gd name="connsiteX52" fmla="*/ 52146 w 1991308"/>
                      <a:gd name="connsiteY52" fmla="*/ 631581 h 2006658"/>
                      <a:gd name="connsiteX53" fmla="*/ 273733 w 1991308"/>
                      <a:gd name="connsiteY53" fmla="*/ 656322 h 2006658"/>
                      <a:gd name="connsiteX54" fmla="*/ 292697 w 1991308"/>
                      <a:gd name="connsiteY54" fmla="*/ 615804 h 2006658"/>
                      <a:gd name="connsiteX55" fmla="*/ 328470 w 1991308"/>
                      <a:gd name="connsiteY55" fmla="*/ 558646 h 2006658"/>
                      <a:gd name="connsiteX56" fmla="*/ 196990 w 1991308"/>
                      <a:gd name="connsiteY56" fmla="*/ 396187 h 2006658"/>
                      <a:gd name="connsiteX57" fmla="*/ 328266 w 1991308"/>
                      <a:gd name="connsiteY57" fmla="*/ 238169 h 2006658"/>
                      <a:gd name="connsiteX58" fmla="*/ 506333 w 1991308"/>
                      <a:gd name="connsiteY58" fmla="*/ 367049 h 2006658"/>
                      <a:gd name="connsiteX59" fmla="*/ 548886 w 1991308"/>
                      <a:gd name="connsiteY59" fmla="*/ 334521 h 2006658"/>
                      <a:gd name="connsiteX60" fmla="*/ 627634 w 1991308"/>
                      <a:gd name="connsiteY60" fmla="*/ 291898 h 2006658"/>
                      <a:gd name="connsiteX61" fmla="*/ 605377 w 1991308"/>
                      <a:gd name="connsiteY61" fmla="*/ 70692 h 2006658"/>
                      <a:gd name="connsiteX62" fmla="*/ 777387 w 1991308"/>
                      <a:gd name="connsiteY62" fmla="*/ 11607 h 2006658"/>
                      <a:gd name="connsiteX63" fmla="*/ 891618 w 1991308"/>
                      <a:gd name="connsiteY63" fmla="*/ 208778 h 2006658"/>
                      <a:gd name="connsiteX64" fmla="*/ 996229 w 1991308"/>
                      <a:gd name="connsiteY64" fmla="*/ 198262 h 2006658"/>
                      <a:gd name="connsiteX65" fmla="*/ 1042304 w 1991308"/>
                      <a:gd name="connsiteY65" fmla="*/ 202894 h 2006658"/>
                      <a:gd name="connsiteX66" fmla="*/ 1145064 w 1991308"/>
                      <a:gd name="connsiteY6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894326 w 1991308"/>
                      <a:gd name="connsiteY29" fmla="*/ 1787530 h 2006658"/>
                      <a:gd name="connsiteX30" fmla="*/ 890210 w 1991308"/>
                      <a:gd name="connsiteY30" fmla="*/ 1786745 h 2006658"/>
                      <a:gd name="connsiteX31" fmla="*/ 798991 w 1991308"/>
                      <a:gd name="connsiteY31" fmla="*/ 1994963 h 2006658"/>
                      <a:gd name="connsiteX32" fmla="*/ 601824 w 1991308"/>
                      <a:gd name="connsiteY32" fmla="*/ 1939725 h 2006658"/>
                      <a:gd name="connsiteX33" fmla="*/ 644484 w 1991308"/>
                      <a:gd name="connsiteY33" fmla="*/ 1711434 h 2006658"/>
                      <a:gd name="connsiteX34" fmla="*/ 614854 w 1991308"/>
                      <a:gd name="connsiteY34" fmla="*/ 1697645 h 2006658"/>
                      <a:gd name="connsiteX35" fmla="*/ 534524 w 1991308"/>
                      <a:gd name="connsiteY35" fmla="*/ 1647653 h 2006658"/>
                      <a:gd name="connsiteX36" fmla="*/ 365847 w 1991308"/>
                      <a:gd name="connsiteY36" fmla="*/ 1788637 h 2006658"/>
                      <a:gd name="connsiteX37" fmla="*/ 220840 w 1991308"/>
                      <a:gd name="connsiteY37" fmla="*/ 1640934 h 2006658"/>
                      <a:gd name="connsiteX38" fmla="*/ 351210 w 1991308"/>
                      <a:gd name="connsiteY38" fmla="*/ 1466162 h 2006658"/>
                      <a:gd name="connsiteX39" fmla="*/ 332774 w 1991308"/>
                      <a:gd name="connsiteY39" fmla="*/ 1442180 h 2006658"/>
                      <a:gd name="connsiteX40" fmla="*/ 283608 w 1991308"/>
                      <a:gd name="connsiteY40" fmla="*/ 1351855 h 2006658"/>
                      <a:gd name="connsiteX41" fmla="*/ 45928 w 1991308"/>
                      <a:gd name="connsiteY41" fmla="*/ 1378670 h 2006658"/>
                      <a:gd name="connsiteX42" fmla="*/ 512 w 1991308"/>
                      <a:gd name="connsiteY42" fmla="*/ 1189448 h 2006658"/>
                      <a:gd name="connsiteX43" fmla="*/ 203917 w 1991308"/>
                      <a:gd name="connsiteY43" fmla="*/ 1101571 h 2006658"/>
                      <a:gd name="connsiteX44" fmla="*/ 200260 w 1991308"/>
                      <a:gd name="connsiteY44" fmla="*/ 1077675 h 2006658"/>
                      <a:gd name="connsiteX45" fmla="*/ 196129 w 1991308"/>
                      <a:gd name="connsiteY45" fmla="*/ 996101 h 2006658"/>
                      <a:gd name="connsiteX46" fmla="*/ 200584 w 1991308"/>
                      <a:gd name="connsiteY46" fmla="*/ 925686 h 2006658"/>
                      <a:gd name="connsiteX47" fmla="*/ 0 w 1991308"/>
                      <a:gd name="connsiteY47" fmla="*/ 828717 h 2006658"/>
                      <a:gd name="connsiteX48" fmla="*/ 52146 w 1991308"/>
                      <a:gd name="connsiteY48" fmla="*/ 631581 h 2006658"/>
                      <a:gd name="connsiteX49" fmla="*/ 273733 w 1991308"/>
                      <a:gd name="connsiteY49" fmla="*/ 656322 h 2006658"/>
                      <a:gd name="connsiteX50" fmla="*/ 292697 w 1991308"/>
                      <a:gd name="connsiteY50" fmla="*/ 615804 h 2006658"/>
                      <a:gd name="connsiteX51" fmla="*/ 328470 w 1991308"/>
                      <a:gd name="connsiteY51" fmla="*/ 558646 h 2006658"/>
                      <a:gd name="connsiteX52" fmla="*/ 196990 w 1991308"/>
                      <a:gd name="connsiteY52" fmla="*/ 396187 h 2006658"/>
                      <a:gd name="connsiteX53" fmla="*/ 328266 w 1991308"/>
                      <a:gd name="connsiteY53" fmla="*/ 238169 h 2006658"/>
                      <a:gd name="connsiteX54" fmla="*/ 506333 w 1991308"/>
                      <a:gd name="connsiteY54" fmla="*/ 367049 h 2006658"/>
                      <a:gd name="connsiteX55" fmla="*/ 548886 w 1991308"/>
                      <a:gd name="connsiteY55" fmla="*/ 334521 h 2006658"/>
                      <a:gd name="connsiteX56" fmla="*/ 627634 w 1991308"/>
                      <a:gd name="connsiteY56" fmla="*/ 291898 h 2006658"/>
                      <a:gd name="connsiteX57" fmla="*/ 605377 w 1991308"/>
                      <a:gd name="connsiteY57" fmla="*/ 70692 h 2006658"/>
                      <a:gd name="connsiteX58" fmla="*/ 777387 w 1991308"/>
                      <a:gd name="connsiteY58" fmla="*/ 11607 h 2006658"/>
                      <a:gd name="connsiteX59" fmla="*/ 891618 w 1991308"/>
                      <a:gd name="connsiteY59" fmla="*/ 208778 h 2006658"/>
                      <a:gd name="connsiteX60" fmla="*/ 996229 w 1991308"/>
                      <a:gd name="connsiteY60" fmla="*/ 198262 h 2006658"/>
                      <a:gd name="connsiteX61" fmla="*/ 1042304 w 1991308"/>
                      <a:gd name="connsiteY61" fmla="*/ 202894 h 2006658"/>
                      <a:gd name="connsiteX62" fmla="*/ 1145064 w 1991308"/>
                      <a:gd name="connsiteY62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90645 w 1991308"/>
                      <a:gd name="connsiteY25" fmla="*/ 1967307 h 2006658"/>
                      <a:gd name="connsiteX26" fmla="*/ 1097779 w 1991308"/>
                      <a:gd name="connsiteY26" fmla="*/ 2006658 h 2006658"/>
                      <a:gd name="connsiteX27" fmla="*/ 1022201 w 1991308"/>
                      <a:gd name="connsiteY27" fmla="*/ 1791329 h 2006658"/>
                      <a:gd name="connsiteX28" fmla="*/ 894326 w 1991308"/>
                      <a:gd name="connsiteY28" fmla="*/ 1787530 h 2006658"/>
                      <a:gd name="connsiteX29" fmla="*/ 890210 w 1991308"/>
                      <a:gd name="connsiteY29" fmla="*/ 1786745 h 2006658"/>
                      <a:gd name="connsiteX30" fmla="*/ 798991 w 1991308"/>
                      <a:gd name="connsiteY30" fmla="*/ 1994963 h 2006658"/>
                      <a:gd name="connsiteX31" fmla="*/ 601824 w 1991308"/>
                      <a:gd name="connsiteY31" fmla="*/ 1939725 h 2006658"/>
                      <a:gd name="connsiteX32" fmla="*/ 644484 w 1991308"/>
                      <a:gd name="connsiteY32" fmla="*/ 1711434 h 2006658"/>
                      <a:gd name="connsiteX33" fmla="*/ 614854 w 1991308"/>
                      <a:gd name="connsiteY33" fmla="*/ 1697645 h 2006658"/>
                      <a:gd name="connsiteX34" fmla="*/ 534524 w 1991308"/>
                      <a:gd name="connsiteY34" fmla="*/ 1647653 h 2006658"/>
                      <a:gd name="connsiteX35" fmla="*/ 365847 w 1991308"/>
                      <a:gd name="connsiteY35" fmla="*/ 1788637 h 2006658"/>
                      <a:gd name="connsiteX36" fmla="*/ 220840 w 1991308"/>
                      <a:gd name="connsiteY36" fmla="*/ 1640934 h 2006658"/>
                      <a:gd name="connsiteX37" fmla="*/ 351210 w 1991308"/>
                      <a:gd name="connsiteY37" fmla="*/ 1466162 h 2006658"/>
                      <a:gd name="connsiteX38" fmla="*/ 332774 w 1991308"/>
                      <a:gd name="connsiteY38" fmla="*/ 1442180 h 2006658"/>
                      <a:gd name="connsiteX39" fmla="*/ 283608 w 1991308"/>
                      <a:gd name="connsiteY39" fmla="*/ 1351855 h 2006658"/>
                      <a:gd name="connsiteX40" fmla="*/ 45928 w 1991308"/>
                      <a:gd name="connsiteY40" fmla="*/ 1378670 h 2006658"/>
                      <a:gd name="connsiteX41" fmla="*/ 512 w 1991308"/>
                      <a:gd name="connsiteY41" fmla="*/ 1189448 h 2006658"/>
                      <a:gd name="connsiteX42" fmla="*/ 203917 w 1991308"/>
                      <a:gd name="connsiteY42" fmla="*/ 1101571 h 2006658"/>
                      <a:gd name="connsiteX43" fmla="*/ 200260 w 1991308"/>
                      <a:gd name="connsiteY43" fmla="*/ 1077675 h 2006658"/>
                      <a:gd name="connsiteX44" fmla="*/ 196129 w 1991308"/>
                      <a:gd name="connsiteY44" fmla="*/ 996101 h 2006658"/>
                      <a:gd name="connsiteX45" fmla="*/ 200584 w 1991308"/>
                      <a:gd name="connsiteY45" fmla="*/ 925686 h 2006658"/>
                      <a:gd name="connsiteX46" fmla="*/ 0 w 1991308"/>
                      <a:gd name="connsiteY46" fmla="*/ 828717 h 2006658"/>
                      <a:gd name="connsiteX47" fmla="*/ 52146 w 1991308"/>
                      <a:gd name="connsiteY47" fmla="*/ 631581 h 2006658"/>
                      <a:gd name="connsiteX48" fmla="*/ 273733 w 1991308"/>
                      <a:gd name="connsiteY48" fmla="*/ 656322 h 2006658"/>
                      <a:gd name="connsiteX49" fmla="*/ 292697 w 1991308"/>
                      <a:gd name="connsiteY49" fmla="*/ 615804 h 2006658"/>
                      <a:gd name="connsiteX50" fmla="*/ 328470 w 1991308"/>
                      <a:gd name="connsiteY50" fmla="*/ 558646 h 2006658"/>
                      <a:gd name="connsiteX51" fmla="*/ 196990 w 1991308"/>
                      <a:gd name="connsiteY51" fmla="*/ 396187 h 2006658"/>
                      <a:gd name="connsiteX52" fmla="*/ 328266 w 1991308"/>
                      <a:gd name="connsiteY52" fmla="*/ 238169 h 2006658"/>
                      <a:gd name="connsiteX53" fmla="*/ 506333 w 1991308"/>
                      <a:gd name="connsiteY53" fmla="*/ 367049 h 2006658"/>
                      <a:gd name="connsiteX54" fmla="*/ 548886 w 1991308"/>
                      <a:gd name="connsiteY54" fmla="*/ 334521 h 2006658"/>
                      <a:gd name="connsiteX55" fmla="*/ 627634 w 1991308"/>
                      <a:gd name="connsiteY55" fmla="*/ 291898 h 2006658"/>
                      <a:gd name="connsiteX56" fmla="*/ 605377 w 1991308"/>
                      <a:gd name="connsiteY56" fmla="*/ 70692 h 2006658"/>
                      <a:gd name="connsiteX57" fmla="*/ 777387 w 1991308"/>
                      <a:gd name="connsiteY57" fmla="*/ 11607 h 2006658"/>
                      <a:gd name="connsiteX58" fmla="*/ 891618 w 1991308"/>
                      <a:gd name="connsiteY58" fmla="*/ 208778 h 2006658"/>
                      <a:gd name="connsiteX59" fmla="*/ 996229 w 1991308"/>
                      <a:gd name="connsiteY59" fmla="*/ 198262 h 2006658"/>
                      <a:gd name="connsiteX60" fmla="*/ 1042304 w 1991308"/>
                      <a:gd name="connsiteY60" fmla="*/ 202894 h 2006658"/>
                      <a:gd name="connsiteX61" fmla="*/ 1145064 w 1991308"/>
                      <a:gd name="connsiteY61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307664 w 1991308"/>
                      <a:gd name="connsiteY23" fmla="*/ 1731242 h 2006658"/>
                      <a:gd name="connsiteX24" fmla="*/ 1290645 w 1991308"/>
                      <a:gd name="connsiteY24" fmla="*/ 1967307 h 2006658"/>
                      <a:gd name="connsiteX25" fmla="*/ 1097779 w 1991308"/>
                      <a:gd name="connsiteY25" fmla="*/ 2006658 h 2006658"/>
                      <a:gd name="connsiteX26" fmla="*/ 1022201 w 1991308"/>
                      <a:gd name="connsiteY26" fmla="*/ 1791329 h 2006658"/>
                      <a:gd name="connsiteX27" fmla="*/ 894326 w 1991308"/>
                      <a:gd name="connsiteY27" fmla="*/ 1787530 h 2006658"/>
                      <a:gd name="connsiteX28" fmla="*/ 890210 w 1991308"/>
                      <a:gd name="connsiteY28" fmla="*/ 1786745 h 2006658"/>
                      <a:gd name="connsiteX29" fmla="*/ 798991 w 1991308"/>
                      <a:gd name="connsiteY29" fmla="*/ 1994963 h 2006658"/>
                      <a:gd name="connsiteX30" fmla="*/ 601824 w 1991308"/>
                      <a:gd name="connsiteY30" fmla="*/ 1939725 h 2006658"/>
                      <a:gd name="connsiteX31" fmla="*/ 644484 w 1991308"/>
                      <a:gd name="connsiteY31" fmla="*/ 1711434 h 2006658"/>
                      <a:gd name="connsiteX32" fmla="*/ 614854 w 1991308"/>
                      <a:gd name="connsiteY32" fmla="*/ 1697645 h 2006658"/>
                      <a:gd name="connsiteX33" fmla="*/ 534524 w 1991308"/>
                      <a:gd name="connsiteY33" fmla="*/ 1647653 h 2006658"/>
                      <a:gd name="connsiteX34" fmla="*/ 365847 w 1991308"/>
                      <a:gd name="connsiteY34" fmla="*/ 1788637 h 2006658"/>
                      <a:gd name="connsiteX35" fmla="*/ 220840 w 1991308"/>
                      <a:gd name="connsiteY35" fmla="*/ 1640934 h 2006658"/>
                      <a:gd name="connsiteX36" fmla="*/ 351210 w 1991308"/>
                      <a:gd name="connsiteY36" fmla="*/ 1466162 h 2006658"/>
                      <a:gd name="connsiteX37" fmla="*/ 332774 w 1991308"/>
                      <a:gd name="connsiteY37" fmla="*/ 1442180 h 2006658"/>
                      <a:gd name="connsiteX38" fmla="*/ 283608 w 1991308"/>
                      <a:gd name="connsiteY38" fmla="*/ 1351855 h 2006658"/>
                      <a:gd name="connsiteX39" fmla="*/ 45928 w 1991308"/>
                      <a:gd name="connsiteY39" fmla="*/ 1378670 h 2006658"/>
                      <a:gd name="connsiteX40" fmla="*/ 512 w 1991308"/>
                      <a:gd name="connsiteY40" fmla="*/ 1189448 h 2006658"/>
                      <a:gd name="connsiteX41" fmla="*/ 203917 w 1991308"/>
                      <a:gd name="connsiteY41" fmla="*/ 1101571 h 2006658"/>
                      <a:gd name="connsiteX42" fmla="*/ 200260 w 1991308"/>
                      <a:gd name="connsiteY42" fmla="*/ 1077675 h 2006658"/>
                      <a:gd name="connsiteX43" fmla="*/ 196129 w 1991308"/>
                      <a:gd name="connsiteY43" fmla="*/ 996101 h 2006658"/>
                      <a:gd name="connsiteX44" fmla="*/ 200584 w 1991308"/>
                      <a:gd name="connsiteY44" fmla="*/ 925686 h 2006658"/>
                      <a:gd name="connsiteX45" fmla="*/ 0 w 1991308"/>
                      <a:gd name="connsiteY45" fmla="*/ 828717 h 2006658"/>
                      <a:gd name="connsiteX46" fmla="*/ 52146 w 1991308"/>
                      <a:gd name="connsiteY46" fmla="*/ 631581 h 2006658"/>
                      <a:gd name="connsiteX47" fmla="*/ 273733 w 1991308"/>
                      <a:gd name="connsiteY47" fmla="*/ 656322 h 2006658"/>
                      <a:gd name="connsiteX48" fmla="*/ 292697 w 1991308"/>
                      <a:gd name="connsiteY48" fmla="*/ 615804 h 2006658"/>
                      <a:gd name="connsiteX49" fmla="*/ 328470 w 1991308"/>
                      <a:gd name="connsiteY49" fmla="*/ 558646 h 2006658"/>
                      <a:gd name="connsiteX50" fmla="*/ 196990 w 1991308"/>
                      <a:gd name="connsiteY50" fmla="*/ 396187 h 2006658"/>
                      <a:gd name="connsiteX51" fmla="*/ 328266 w 1991308"/>
                      <a:gd name="connsiteY51" fmla="*/ 238169 h 2006658"/>
                      <a:gd name="connsiteX52" fmla="*/ 506333 w 1991308"/>
                      <a:gd name="connsiteY52" fmla="*/ 367049 h 2006658"/>
                      <a:gd name="connsiteX53" fmla="*/ 548886 w 1991308"/>
                      <a:gd name="connsiteY53" fmla="*/ 334521 h 2006658"/>
                      <a:gd name="connsiteX54" fmla="*/ 627634 w 1991308"/>
                      <a:gd name="connsiteY54" fmla="*/ 291898 h 2006658"/>
                      <a:gd name="connsiteX55" fmla="*/ 605377 w 1991308"/>
                      <a:gd name="connsiteY55" fmla="*/ 70692 h 2006658"/>
                      <a:gd name="connsiteX56" fmla="*/ 777387 w 1991308"/>
                      <a:gd name="connsiteY56" fmla="*/ 11607 h 2006658"/>
                      <a:gd name="connsiteX57" fmla="*/ 891618 w 1991308"/>
                      <a:gd name="connsiteY57" fmla="*/ 208778 h 2006658"/>
                      <a:gd name="connsiteX58" fmla="*/ 996229 w 1991308"/>
                      <a:gd name="connsiteY58" fmla="*/ 198262 h 2006658"/>
                      <a:gd name="connsiteX59" fmla="*/ 1042304 w 1991308"/>
                      <a:gd name="connsiteY59" fmla="*/ 202894 h 2006658"/>
                      <a:gd name="connsiteX60" fmla="*/ 1145064 w 1991308"/>
                      <a:gd name="connsiteY60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37679 w 1991308"/>
                      <a:gd name="connsiteY18" fmla="*/ 1470108 h 2006658"/>
                      <a:gd name="connsiteX19" fmla="*/ 1759429 w 1991308"/>
                      <a:gd name="connsiteY19" fmla="*/ 1680953 h 2006658"/>
                      <a:gd name="connsiteX20" fmla="*/ 1616775 w 1991308"/>
                      <a:gd name="connsiteY20" fmla="*/ 1816584 h 2006658"/>
                      <a:gd name="connsiteX21" fmla="*/ 1424944 w 1991308"/>
                      <a:gd name="connsiteY21" fmla="*/ 1668627 h 2006658"/>
                      <a:gd name="connsiteX22" fmla="*/ 1307664 w 1991308"/>
                      <a:gd name="connsiteY22" fmla="*/ 1731242 h 2006658"/>
                      <a:gd name="connsiteX23" fmla="*/ 1290645 w 1991308"/>
                      <a:gd name="connsiteY23" fmla="*/ 1967307 h 2006658"/>
                      <a:gd name="connsiteX24" fmla="*/ 1097779 w 1991308"/>
                      <a:gd name="connsiteY24" fmla="*/ 2006658 h 2006658"/>
                      <a:gd name="connsiteX25" fmla="*/ 1022201 w 1991308"/>
                      <a:gd name="connsiteY25" fmla="*/ 1791329 h 2006658"/>
                      <a:gd name="connsiteX26" fmla="*/ 894326 w 1991308"/>
                      <a:gd name="connsiteY26" fmla="*/ 1787530 h 2006658"/>
                      <a:gd name="connsiteX27" fmla="*/ 890210 w 1991308"/>
                      <a:gd name="connsiteY27" fmla="*/ 1786745 h 2006658"/>
                      <a:gd name="connsiteX28" fmla="*/ 798991 w 1991308"/>
                      <a:gd name="connsiteY28" fmla="*/ 1994963 h 2006658"/>
                      <a:gd name="connsiteX29" fmla="*/ 601824 w 1991308"/>
                      <a:gd name="connsiteY29" fmla="*/ 1939725 h 2006658"/>
                      <a:gd name="connsiteX30" fmla="*/ 644484 w 1991308"/>
                      <a:gd name="connsiteY30" fmla="*/ 1711434 h 2006658"/>
                      <a:gd name="connsiteX31" fmla="*/ 614854 w 1991308"/>
                      <a:gd name="connsiteY31" fmla="*/ 1697645 h 2006658"/>
                      <a:gd name="connsiteX32" fmla="*/ 534524 w 1991308"/>
                      <a:gd name="connsiteY32" fmla="*/ 1647653 h 2006658"/>
                      <a:gd name="connsiteX33" fmla="*/ 365847 w 1991308"/>
                      <a:gd name="connsiteY33" fmla="*/ 1788637 h 2006658"/>
                      <a:gd name="connsiteX34" fmla="*/ 220840 w 1991308"/>
                      <a:gd name="connsiteY34" fmla="*/ 1640934 h 2006658"/>
                      <a:gd name="connsiteX35" fmla="*/ 351210 w 1991308"/>
                      <a:gd name="connsiteY35" fmla="*/ 1466162 h 2006658"/>
                      <a:gd name="connsiteX36" fmla="*/ 332774 w 1991308"/>
                      <a:gd name="connsiteY36" fmla="*/ 1442180 h 2006658"/>
                      <a:gd name="connsiteX37" fmla="*/ 283608 w 1991308"/>
                      <a:gd name="connsiteY37" fmla="*/ 1351855 h 2006658"/>
                      <a:gd name="connsiteX38" fmla="*/ 45928 w 1991308"/>
                      <a:gd name="connsiteY38" fmla="*/ 1378670 h 2006658"/>
                      <a:gd name="connsiteX39" fmla="*/ 512 w 1991308"/>
                      <a:gd name="connsiteY39" fmla="*/ 1189448 h 2006658"/>
                      <a:gd name="connsiteX40" fmla="*/ 203917 w 1991308"/>
                      <a:gd name="connsiteY40" fmla="*/ 1101571 h 2006658"/>
                      <a:gd name="connsiteX41" fmla="*/ 200260 w 1991308"/>
                      <a:gd name="connsiteY41" fmla="*/ 1077675 h 2006658"/>
                      <a:gd name="connsiteX42" fmla="*/ 196129 w 1991308"/>
                      <a:gd name="connsiteY42" fmla="*/ 996101 h 2006658"/>
                      <a:gd name="connsiteX43" fmla="*/ 200584 w 1991308"/>
                      <a:gd name="connsiteY43" fmla="*/ 925686 h 2006658"/>
                      <a:gd name="connsiteX44" fmla="*/ 0 w 1991308"/>
                      <a:gd name="connsiteY44" fmla="*/ 828717 h 2006658"/>
                      <a:gd name="connsiteX45" fmla="*/ 52146 w 1991308"/>
                      <a:gd name="connsiteY45" fmla="*/ 631581 h 2006658"/>
                      <a:gd name="connsiteX46" fmla="*/ 273733 w 1991308"/>
                      <a:gd name="connsiteY46" fmla="*/ 656322 h 2006658"/>
                      <a:gd name="connsiteX47" fmla="*/ 292697 w 1991308"/>
                      <a:gd name="connsiteY47" fmla="*/ 615804 h 2006658"/>
                      <a:gd name="connsiteX48" fmla="*/ 328470 w 1991308"/>
                      <a:gd name="connsiteY48" fmla="*/ 558646 h 2006658"/>
                      <a:gd name="connsiteX49" fmla="*/ 196990 w 1991308"/>
                      <a:gd name="connsiteY49" fmla="*/ 396187 h 2006658"/>
                      <a:gd name="connsiteX50" fmla="*/ 328266 w 1991308"/>
                      <a:gd name="connsiteY50" fmla="*/ 238169 h 2006658"/>
                      <a:gd name="connsiteX51" fmla="*/ 506333 w 1991308"/>
                      <a:gd name="connsiteY51" fmla="*/ 367049 h 2006658"/>
                      <a:gd name="connsiteX52" fmla="*/ 548886 w 1991308"/>
                      <a:gd name="connsiteY52" fmla="*/ 334521 h 2006658"/>
                      <a:gd name="connsiteX53" fmla="*/ 627634 w 1991308"/>
                      <a:gd name="connsiteY53" fmla="*/ 291898 h 2006658"/>
                      <a:gd name="connsiteX54" fmla="*/ 605377 w 1991308"/>
                      <a:gd name="connsiteY54" fmla="*/ 70692 h 2006658"/>
                      <a:gd name="connsiteX55" fmla="*/ 777387 w 1991308"/>
                      <a:gd name="connsiteY55" fmla="*/ 11607 h 2006658"/>
                      <a:gd name="connsiteX56" fmla="*/ 891618 w 1991308"/>
                      <a:gd name="connsiteY56" fmla="*/ 208778 h 2006658"/>
                      <a:gd name="connsiteX57" fmla="*/ 996229 w 1991308"/>
                      <a:gd name="connsiteY57" fmla="*/ 198262 h 2006658"/>
                      <a:gd name="connsiteX58" fmla="*/ 1042304 w 1991308"/>
                      <a:gd name="connsiteY58" fmla="*/ 202894 h 2006658"/>
                      <a:gd name="connsiteX59" fmla="*/ 1145064 w 1991308"/>
                      <a:gd name="connsiteY59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6675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548886 w 1991308"/>
                      <a:gd name="connsiteY49" fmla="*/ 353145 h 2025282"/>
                      <a:gd name="connsiteX50" fmla="*/ 627634 w 1991308"/>
                      <a:gd name="connsiteY50" fmla="*/ 310522 h 2025282"/>
                      <a:gd name="connsiteX51" fmla="*/ 605377 w 1991308"/>
                      <a:gd name="connsiteY51" fmla="*/ 89316 h 2025282"/>
                      <a:gd name="connsiteX52" fmla="*/ 777388 w 1991308"/>
                      <a:gd name="connsiteY52" fmla="*/ 0 h 2025282"/>
                      <a:gd name="connsiteX53" fmla="*/ 891618 w 1991308"/>
                      <a:gd name="connsiteY53" fmla="*/ 223623 h 2025282"/>
                      <a:gd name="connsiteX54" fmla="*/ 1042303 w 1991308"/>
                      <a:gd name="connsiteY54" fmla="*/ 225299 h 2025282"/>
                      <a:gd name="connsiteX55" fmla="*/ 1145064 w 1991308"/>
                      <a:gd name="connsiteY55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627634 w 1991308"/>
                      <a:gd name="connsiteY49" fmla="*/ 310522 h 2025282"/>
                      <a:gd name="connsiteX50" fmla="*/ 605377 w 1991308"/>
                      <a:gd name="connsiteY50" fmla="*/ 89316 h 2025282"/>
                      <a:gd name="connsiteX51" fmla="*/ 777388 w 1991308"/>
                      <a:gd name="connsiteY51" fmla="*/ 0 h 2025282"/>
                      <a:gd name="connsiteX52" fmla="*/ 891618 w 1991308"/>
                      <a:gd name="connsiteY52" fmla="*/ 223623 h 2025282"/>
                      <a:gd name="connsiteX53" fmla="*/ 1042303 w 1991308"/>
                      <a:gd name="connsiteY53" fmla="*/ 225299 h 2025282"/>
                      <a:gd name="connsiteX54" fmla="*/ 1145064 w 1991308"/>
                      <a:gd name="connsiteY54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328470 w 1991308"/>
                      <a:gd name="connsiteY44" fmla="*/ 577270 h 2025282"/>
                      <a:gd name="connsiteX45" fmla="*/ 196990 w 1991308"/>
                      <a:gd name="connsiteY45" fmla="*/ 414811 h 2025282"/>
                      <a:gd name="connsiteX46" fmla="*/ 328266 w 1991308"/>
                      <a:gd name="connsiteY46" fmla="*/ 256793 h 2025282"/>
                      <a:gd name="connsiteX47" fmla="*/ 506333 w 1991308"/>
                      <a:gd name="connsiteY47" fmla="*/ 385673 h 2025282"/>
                      <a:gd name="connsiteX48" fmla="*/ 627634 w 1991308"/>
                      <a:gd name="connsiteY48" fmla="*/ 310522 h 2025282"/>
                      <a:gd name="connsiteX49" fmla="*/ 605377 w 1991308"/>
                      <a:gd name="connsiteY49" fmla="*/ 89316 h 2025282"/>
                      <a:gd name="connsiteX50" fmla="*/ 777388 w 1991308"/>
                      <a:gd name="connsiteY50" fmla="*/ 0 h 2025282"/>
                      <a:gd name="connsiteX51" fmla="*/ 891618 w 1991308"/>
                      <a:gd name="connsiteY51" fmla="*/ 223623 h 2025282"/>
                      <a:gd name="connsiteX52" fmla="*/ 1042303 w 1991308"/>
                      <a:gd name="connsiteY52" fmla="*/ 225299 h 2025282"/>
                      <a:gd name="connsiteX53" fmla="*/ 1145064 w 1991308"/>
                      <a:gd name="connsiteY53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200584 w 1991308"/>
                      <a:gd name="connsiteY39" fmla="*/ 944310 h 2025282"/>
                      <a:gd name="connsiteX40" fmla="*/ 0 w 1991308"/>
                      <a:gd name="connsiteY40" fmla="*/ 847341 h 2025282"/>
                      <a:gd name="connsiteX41" fmla="*/ 52146 w 1991308"/>
                      <a:gd name="connsiteY41" fmla="*/ 650205 h 2025282"/>
                      <a:gd name="connsiteX42" fmla="*/ 273733 w 1991308"/>
                      <a:gd name="connsiteY42" fmla="*/ 674946 h 2025282"/>
                      <a:gd name="connsiteX43" fmla="*/ 328470 w 1991308"/>
                      <a:gd name="connsiteY43" fmla="*/ 577270 h 2025282"/>
                      <a:gd name="connsiteX44" fmla="*/ 196990 w 1991308"/>
                      <a:gd name="connsiteY44" fmla="*/ 414811 h 2025282"/>
                      <a:gd name="connsiteX45" fmla="*/ 328266 w 1991308"/>
                      <a:gd name="connsiteY45" fmla="*/ 256793 h 2025282"/>
                      <a:gd name="connsiteX46" fmla="*/ 506333 w 1991308"/>
                      <a:gd name="connsiteY46" fmla="*/ 385673 h 2025282"/>
                      <a:gd name="connsiteX47" fmla="*/ 627634 w 1991308"/>
                      <a:gd name="connsiteY47" fmla="*/ 310522 h 2025282"/>
                      <a:gd name="connsiteX48" fmla="*/ 605377 w 1991308"/>
                      <a:gd name="connsiteY48" fmla="*/ 89316 h 2025282"/>
                      <a:gd name="connsiteX49" fmla="*/ 777388 w 1991308"/>
                      <a:gd name="connsiteY49" fmla="*/ 0 h 2025282"/>
                      <a:gd name="connsiteX50" fmla="*/ 891618 w 1991308"/>
                      <a:gd name="connsiteY50" fmla="*/ 223623 h 2025282"/>
                      <a:gd name="connsiteX51" fmla="*/ 1042303 w 1991308"/>
                      <a:gd name="connsiteY51" fmla="*/ 225299 h 2025282"/>
                      <a:gd name="connsiteX52" fmla="*/ 1145064 w 1991308"/>
                      <a:gd name="connsiteY52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283608 w 1991308"/>
                      <a:gd name="connsiteY33" fmla="*/ 1370479 h 2025282"/>
                      <a:gd name="connsiteX34" fmla="*/ 45928 w 1991308"/>
                      <a:gd name="connsiteY34" fmla="*/ 1397294 h 2025282"/>
                      <a:gd name="connsiteX35" fmla="*/ 512 w 1991308"/>
                      <a:gd name="connsiteY35" fmla="*/ 1208072 h 2025282"/>
                      <a:gd name="connsiteX36" fmla="*/ 203917 w 1991308"/>
                      <a:gd name="connsiteY36" fmla="*/ 1120195 h 2025282"/>
                      <a:gd name="connsiteX37" fmla="*/ 200584 w 1991308"/>
                      <a:gd name="connsiteY37" fmla="*/ 944310 h 2025282"/>
                      <a:gd name="connsiteX38" fmla="*/ 0 w 1991308"/>
                      <a:gd name="connsiteY38" fmla="*/ 847341 h 2025282"/>
                      <a:gd name="connsiteX39" fmla="*/ 52146 w 1991308"/>
                      <a:gd name="connsiteY39" fmla="*/ 650205 h 2025282"/>
                      <a:gd name="connsiteX40" fmla="*/ 273733 w 1991308"/>
                      <a:gd name="connsiteY40" fmla="*/ 674946 h 2025282"/>
                      <a:gd name="connsiteX41" fmla="*/ 328470 w 1991308"/>
                      <a:gd name="connsiteY41" fmla="*/ 577270 h 2025282"/>
                      <a:gd name="connsiteX42" fmla="*/ 196990 w 1991308"/>
                      <a:gd name="connsiteY42" fmla="*/ 414811 h 2025282"/>
                      <a:gd name="connsiteX43" fmla="*/ 328266 w 1991308"/>
                      <a:gd name="connsiteY43" fmla="*/ 256793 h 2025282"/>
                      <a:gd name="connsiteX44" fmla="*/ 506333 w 1991308"/>
                      <a:gd name="connsiteY44" fmla="*/ 385673 h 2025282"/>
                      <a:gd name="connsiteX45" fmla="*/ 627634 w 1991308"/>
                      <a:gd name="connsiteY45" fmla="*/ 310522 h 2025282"/>
                      <a:gd name="connsiteX46" fmla="*/ 605377 w 1991308"/>
                      <a:gd name="connsiteY46" fmla="*/ 89316 h 2025282"/>
                      <a:gd name="connsiteX47" fmla="*/ 777388 w 1991308"/>
                      <a:gd name="connsiteY47" fmla="*/ 0 h 2025282"/>
                      <a:gd name="connsiteX48" fmla="*/ 891618 w 1991308"/>
                      <a:gd name="connsiteY48" fmla="*/ 223623 h 2025282"/>
                      <a:gd name="connsiteX49" fmla="*/ 1042303 w 1991308"/>
                      <a:gd name="connsiteY49" fmla="*/ 225299 h 2025282"/>
                      <a:gd name="connsiteX50" fmla="*/ 1145064 w 1991308"/>
                      <a:gd name="connsiteY50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605377 w 1991308"/>
                      <a:gd name="connsiteY45" fmla="*/ 89316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591340 w 1991308"/>
                      <a:gd name="connsiteY45" fmla="*/ 70475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991308" h="2025282">
                        <a:moveTo>
                          <a:pt x="1145064" y="18624"/>
                        </a:moveTo>
                        <a:lnTo>
                          <a:pt x="1332494" y="74851"/>
                        </a:lnTo>
                        <a:lnTo>
                          <a:pt x="1312475" y="282188"/>
                        </a:lnTo>
                        <a:lnTo>
                          <a:pt x="1462838" y="367870"/>
                        </a:lnTo>
                        <a:lnTo>
                          <a:pt x="1644156" y="240973"/>
                        </a:lnTo>
                        <a:lnTo>
                          <a:pt x="1777472" y="384253"/>
                        </a:lnTo>
                        <a:lnTo>
                          <a:pt x="1659819" y="570608"/>
                        </a:lnTo>
                        <a:lnTo>
                          <a:pt x="1729190" y="697304"/>
                        </a:lnTo>
                        <a:lnTo>
                          <a:pt x="1957651" y="687895"/>
                        </a:lnTo>
                        <a:lnTo>
                          <a:pt x="1990889" y="893438"/>
                        </a:lnTo>
                        <a:lnTo>
                          <a:pt x="1792444" y="953310"/>
                        </a:lnTo>
                        <a:lnTo>
                          <a:pt x="1787922" y="1125536"/>
                        </a:lnTo>
                        <a:lnTo>
                          <a:pt x="1991308" y="1225473"/>
                        </a:lnTo>
                        <a:lnTo>
                          <a:pt x="1926661" y="1426499"/>
                        </a:lnTo>
                        <a:lnTo>
                          <a:pt x="1709997" y="1373517"/>
                        </a:lnTo>
                        <a:lnTo>
                          <a:pt x="1637679" y="1488732"/>
                        </a:lnTo>
                        <a:lnTo>
                          <a:pt x="1759429" y="1699577"/>
                        </a:lnTo>
                        <a:lnTo>
                          <a:pt x="1616775" y="1835208"/>
                        </a:lnTo>
                        <a:lnTo>
                          <a:pt x="1424944" y="1687251"/>
                        </a:lnTo>
                        <a:lnTo>
                          <a:pt x="1307664" y="1749866"/>
                        </a:lnTo>
                        <a:lnTo>
                          <a:pt x="1290645" y="1985931"/>
                        </a:lnTo>
                        <a:lnTo>
                          <a:pt x="1097779" y="2025282"/>
                        </a:lnTo>
                        <a:lnTo>
                          <a:pt x="1022201" y="1809953"/>
                        </a:lnTo>
                        <a:lnTo>
                          <a:pt x="894326" y="1806154"/>
                        </a:lnTo>
                        <a:lnTo>
                          <a:pt x="890210" y="1805369"/>
                        </a:lnTo>
                        <a:lnTo>
                          <a:pt x="798991" y="2013587"/>
                        </a:lnTo>
                        <a:lnTo>
                          <a:pt x="601824" y="1958349"/>
                        </a:lnTo>
                        <a:lnTo>
                          <a:pt x="644484" y="1730058"/>
                        </a:lnTo>
                        <a:lnTo>
                          <a:pt x="534524" y="1666277"/>
                        </a:lnTo>
                        <a:lnTo>
                          <a:pt x="365847" y="1807261"/>
                        </a:lnTo>
                        <a:lnTo>
                          <a:pt x="220840" y="1659558"/>
                        </a:lnTo>
                        <a:lnTo>
                          <a:pt x="351210" y="1484786"/>
                        </a:lnTo>
                        <a:lnTo>
                          <a:pt x="283608" y="1370479"/>
                        </a:lnTo>
                        <a:lnTo>
                          <a:pt x="45928" y="1397294"/>
                        </a:lnTo>
                        <a:lnTo>
                          <a:pt x="512" y="1208072"/>
                        </a:lnTo>
                        <a:lnTo>
                          <a:pt x="203917" y="1120195"/>
                        </a:lnTo>
                        <a:lnTo>
                          <a:pt x="200584" y="944310"/>
                        </a:lnTo>
                        <a:lnTo>
                          <a:pt x="0" y="847341"/>
                        </a:lnTo>
                        <a:lnTo>
                          <a:pt x="52146" y="650205"/>
                        </a:lnTo>
                        <a:lnTo>
                          <a:pt x="273733" y="674946"/>
                        </a:lnTo>
                        <a:lnTo>
                          <a:pt x="328470" y="577270"/>
                        </a:lnTo>
                        <a:lnTo>
                          <a:pt x="196990" y="414811"/>
                        </a:lnTo>
                        <a:lnTo>
                          <a:pt x="328266" y="256793"/>
                        </a:lnTo>
                        <a:lnTo>
                          <a:pt x="506333" y="385673"/>
                        </a:lnTo>
                        <a:lnTo>
                          <a:pt x="627634" y="310522"/>
                        </a:lnTo>
                        <a:lnTo>
                          <a:pt x="591340" y="70475"/>
                        </a:lnTo>
                        <a:lnTo>
                          <a:pt x="777388" y="0"/>
                        </a:lnTo>
                        <a:lnTo>
                          <a:pt x="891618" y="223623"/>
                        </a:lnTo>
                        <a:lnTo>
                          <a:pt x="1042303" y="225299"/>
                        </a:lnTo>
                        <a:lnTo>
                          <a:pt x="1145064" y="18624"/>
                        </a:lnTo>
                        <a:close/>
                      </a:path>
                    </a:pathLst>
                  </a:custGeom>
                  <a:solidFill>
                    <a:srgbClr val="EE428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defRPr/>
                    </a:pPr>
                    <a:endParaRPr lang="en-US" u="sng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5137661" y="2830734"/>
                    <a:ext cx="669206" cy="67690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3" name="Oval 252"/>
                  <p:cNvSpPr/>
                  <p:nvPr/>
                </p:nvSpPr>
                <p:spPr>
                  <a:xfrm>
                    <a:off x="5161562" y="2854912"/>
                    <a:ext cx="621405" cy="628552"/>
                  </a:xfrm>
                  <a:prstGeom prst="ellipse">
                    <a:avLst/>
                  </a:prstGeom>
                  <a:solidFill>
                    <a:srgbClr val="B4105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4" name="Freeform 253"/>
                  <p:cNvSpPr/>
                  <p:nvPr/>
                </p:nvSpPr>
                <p:spPr>
                  <a:xfrm rot="10800000" flipV="1">
                    <a:off x="5244767" y="2936693"/>
                    <a:ext cx="454992" cy="464986"/>
                  </a:xfrm>
                  <a:custGeom>
                    <a:avLst/>
                    <a:gdLst>
                      <a:gd name="connsiteX0" fmla="*/ 1004589 w 1991308"/>
                      <a:gd name="connsiteY0" fmla="*/ 735176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004589 w 1991308"/>
                      <a:gd name="connsiteY4" fmla="*/ 735176 h 2006658"/>
                      <a:gd name="connsiteX5" fmla="*/ 1145064 w 1991308"/>
                      <a:gd name="connsiteY5" fmla="*/ 0 h 2006658"/>
                      <a:gd name="connsiteX6" fmla="*/ 1332494 w 1991308"/>
                      <a:gd name="connsiteY6" fmla="*/ 56227 h 2006658"/>
                      <a:gd name="connsiteX7" fmla="*/ 1312475 w 1991308"/>
                      <a:gd name="connsiteY7" fmla="*/ 263564 h 2006658"/>
                      <a:gd name="connsiteX8" fmla="*/ 1443573 w 1991308"/>
                      <a:gd name="connsiteY8" fmla="*/ 334521 h 2006658"/>
                      <a:gd name="connsiteX9" fmla="*/ 1462837 w 1991308"/>
                      <a:gd name="connsiteY9" fmla="*/ 349247 h 2006658"/>
                      <a:gd name="connsiteX10" fmla="*/ 1644156 w 1991308"/>
                      <a:gd name="connsiteY10" fmla="*/ 222349 h 2006658"/>
                      <a:gd name="connsiteX11" fmla="*/ 1777472 w 1991308"/>
                      <a:gd name="connsiteY11" fmla="*/ 365629 h 2006658"/>
                      <a:gd name="connsiteX12" fmla="*/ 1659819 w 1991308"/>
                      <a:gd name="connsiteY12" fmla="*/ 551984 h 2006658"/>
                      <a:gd name="connsiteX13" fmla="*/ 1699762 w 1991308"/>
                      <a:gd name="connsiteY13" fmla="*/ 615804 h 2006658"/>
                      <a:gd name="connsiteX14" fmla="*/ 1729190 w 1991308"/>
                      <a:gd name="connsiteY14" fmla="*/ 678680 h 2006658"/>
                      <a:gd name="connsiteX15" fmla="*/ 1957651 w 1991308"/>
                      <a:gd name="connsiteY15" fmla="*/ 669271 h 2006658"/>
                      <a:gd name="connsiteX16" fmla="*/ 1990889 w 1991308"/>
                      <a:gd name="connsiteY16" fmla="*/ 874814 h 2006658"/>
                      <a:gd name="connsiteX17" fmla="*/ 1792444 w 1991308"/>
                      <a:gd name="connsiteY17" fmla="*/ 934686 h 2006658"/>
                      <a:gd name="connsiteX18" fmla="*/ 1796329 w 1991308"/>
                      <a:gd name="connsiteY18" fmla="*/ 996101 h 2006658"/>
                      <a:gd name="connsiteX19" fmla="*/ 1787922 w 1991308"/>
                      <a:gd name="connsiteY19" fmla="*/ 1106912 h 2006658"/>
                      <a:gd name="connsiteX20" fmla="*/ 1991308 w 1991308"/>
                      <a:gd name="connsiteY20" fmla="*/ 1206849 h 2006658"/>
                      <a:gd name="connsiteX21" fmla="*/ 1926661 w 1991308"/>
                      <a:gd name="connsiteY21" fmla="*/ 1407875 h 2006658"/>
                      <a:gd name="connsiteX22" fmla="*/ 1709997 w 1991308"/>
                      <a:gd name="connsiteY22" fmla="*/ 1354893 h 2006658"/>
                      <a:gd name="connsiteX23" fmla="*/ 1659685 w 1991308"/>
                      <a:gd name="connsiteY23" fmla="*/ 1442180 h 2006658"/>
                      <a:gd name="connsiteX24" fmla="*/ 1637679 w 1991308"/>
                      <a:gd name="connsiteY24" fmla="*/ 1470108 h 2006658"/>
                      <a:gd name="connsiteX25" fmla="*/ 1759429 w 1991308"/>
                      <a:gd name="connsiteY25" fmla="*/ 1680953 h 2006658"/>
                      <a:gd name="connsiteX26" fmla="*/ 1616775 w 1991308"/>
                      <a:gd name="connsiteY26" fmla="*/ 1816584 h 2006658"/>
                      <a:gd name="connsiteX27" fmla="*/ 1424944 w 1991308"/>
                      <a:gd name="connsiteY27" fmla="*/ 1668627 h 2006658"/>
                      <a:gd name="connsiteX28" fmla="*/ 1411110 w 1991308"/>
                      <a:gd name="connsiteY28" fmla="*/ 1678434 h 2006658"/>
                      <a:gd name="connsiteX29" fmla="*/ 1307664 w 1991308"/>
                      <a:gd name="connsiteY29" fmla="*/ 1731242 h 2006658"/>
                      <a:gd name="connsiteX30" fmla="*/ 1280616 w 1991308"/>
                      <a:gd name="connsiteY30" fmla="*/ 1739615 h 2006658"/>
                      <a:gd name="connsiteX31" fmla="*/ 1290645 w 1991308"/>
                      <a:gd name="connsiteY31" fmla="*/ 1967307 h 2006658"/>
                      <a:gd name="connsiteX32" fmla="*/ 1097779 w 1991308"/>
                      <a:gd name="connsiteY32" fmla="*/ 2006658 h 2006658"/>
                      <a:gd name="connsiteX33" fmla="*/ 1022201 w 1991308"/>
                      <a:gd name="connsiteY33" fmla="*/ 1791329 h 2006658"/>
                      <a:gd name="connsiteX34" fmla="*/ 996229 w 1991308"/>
                      <a:gd name="connsiteY34" fmla="*/ 1793940 h 2006658"/>
                      <a:gd name="connsiteX35" fmla="*/ 894326 w 1991308"/>
                      <a:gd name="connsiteY35" fmla="*/ 1787530 h 2006658"/>
                      <a:gd name="connsiteX36" fmla="*/ 890210 w 1991308"/>
                      <a:gd name="connsiteY36" fmla="*/ 1786745 h 2006658"/>
                      <a:gd name="connsiteX37" fmla="*/ 798991 w 1991308"/>
                      <a:gd name="connsiteY37" fmla="*/ 1994963 h 2006658"/>
                      <a:gd name="connsiteX38" fmla="*/ 601824 w 1991308"/>
                      <a:gd name="connsiteY38" fmla="*/ 1939725 h 2006658"/>
                      <a:gd name="connsiteX39" fmla="*/ 644484 w 1991308"/>
                      <a:gd name="connsiteY39" fmla="*/ 1711434 h 2006658"/>
                      <a:gd name="connsiteX40" fmla="*/ 614854 w 1991308"/>
                      <a:gd name="connsiteY40" fmla="*/ 1697645 h 2006658"/>
                      <a:gd name="connsiteX41" fmla="*/ 534524 w 1991308"/>
                      <a:gd name="connsiteY41" fmla="*/ 1647653 h 2006658"/>
                      <a:gd name="connsiteX42" fmla="*/ 365847 w 1991308"/>
                      <a:gd name="connsiteY42" fmla="*/ 1788637 h 2006658"/>
                      <a:gd name="connsiteX43" fmla="*/ 220840 w 1991308"/>
                      <a:gd name="connsiteY43" fmla="*/ 1640934 h 2006658"/>
                      <a:gd name="connsiteX44" fmla="*/ 351210 w 1991308"/>
                      <a:gd name="connsiteY44" fmla="*/ 1466162 h 2006658"/>
                      <a:gd name="connsiteX45" fmla="*/ 332774 w 1991308"/>
                      <a:gd name="connsiteY45" fmla="*/ 1442180 h 2006658"/>
                      <a:gd name="connsiteX46" fmla="*/ 283608 w 1991308"/>
                      <a:gd name="connsiteY46" fmla="*/ 1351855 h 2006658"/>
                      <a:gd name="connsiteX47" fmla="*/ 45928 w 1991308"/>
                      <a:gd name="connsiteY47" fmla="*/ 1378670 h 2006658"/>
                      <a:gd name="connsiteX48" fmla="*/ 512 w 1991308"/>
                      <a:gd name="connsiteY48" fmla="*/ 1189448 h 2006658"/>
                      <a:gd name="connsiteX49" fmla="*/ 203917 w 1991308"/>
                      <a:gd name="connsiteY49" fmla="*/ 1101571 h 2006658"/>
                      <a:gd name="connsiteX50" fmla="*/ 200260 w 1991308"/>
                      <a:gd name="connsiteY50" fmla="*/ 1077675 h 2006658"/>
                      <a:gd name="connsiteX51" fmla="*/ 196129 w 1991308"/>
                      <a:gd name="connsiteY51" fmla="*/ 996101 h 2006658"/>
                      <a:gd name="connsiteX52" fmla="*/ 200584 w 1991308"/>
                      <a:gd name="connsiteY52" fmla="*/ 925686 h 2006658"/>
                      <a:gd name="connsiteX53" fmla="*/ 0 w 1991308"/>
                      <a:gd name="connsiteY53" fmla="*/ 828717 h 2006658"/>
                      <a:gd name="connsiteX54" fmla="*/ 52146 w 1991308"/>
                      <a:gd name="connsiteY54" fmla="*/ 631581 h 2006658"/>
                      <a:gd name="connsiteX55" fmla="*/ 273733 w 1991308"/>
                      <a:gd name="connsiteY55" fmla="*/ 656322 h 2006658"/>
                      <a:gd name="connsiteX56" fmla="*/ 292697 w 1991308"/>
                      <a:gd name="connsiteY56" fmla="*/ 615804 h 2006658"/>
                      <a:gd name="connsiteX57" fmla="*/ 328470 w 1991308"/>
                      <a:gd name="connsiteY57" fmla="*/ 558646 h 2006658"/>
                      <a:gd name="connsiteX58" fmla="*/ 196990 w 1991308"/>
                      <a:gd name="connsiteY58" fmla="*/ 396187 h 2006658"/>
                      <a:gd name="connsiteX59" fmla="*/ 328266 w 1991308"/>
                      <a:gd name="connsiteY59" fmla="*/ 238169 h 2006658"/>
                      <a:gd name="connsiteX60" fmla="*/ 506333 w 1991308"/>
                      <a:gd name="connsiteY60" fmla="*/ 367049 h 2006658"/>
                      <a:gd name="connsiteX61" fmla="*/ 548886 w 1991308"/>
                      <a:gd name="connsiteY61" fmla="*/ 334521 h 2006658"/>
                      <a:gd name="connsiteX62" fmla="*/ 627634 w 1991308"/>
                      <a:gd name="connsiteY62" fmla="*/ 291898 h 2006658"/>
                      <a:gd name="connsiteX63" fmla="*/ 605377 w 1991308"/>
                      <a:gd name="connsiteY63" fmla="*/ 70692 h 2006658"/>
                      <a:gd name="connsiteX64" fmla="*/ 777387 w 1991308"/>
                      <a:gd name="connsiteY64" fmla="*/ 11607 h 2006658"/>
                      <a:gd name="connsiteX65" fmla="*/ 891618 w 1991308"/>
                      <a:gd name="connsiteY65" fmla="*/ 208778 h 2006658"/>
                      <a:gd name="connsiteX66" fmla="*/ 996229 w 1991308"/>
                      <a:gd name="connsiteY66" fmla="*/ 198262 h 2006658"/>
                      <a:gd name="connsiteX67" fmla="*/ 1042304 w 1991308"/>
                      <a:gd name="connsiteY67" fmla="*/ 202894 h 2006658"/>
                      <a:gd name="connsiteX0" fmla="*/ 1264303 w 1991308"/>
                      <a:gd name="connsiteY0" fmla="*/ 994889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145064 w 1991308"/>
                      <a:gd name="connsiteY4" fmla="*/ 0 h 2006658"/>
                      <a:gd name="connsiteX5" fmla="*/ 1332494 w 1991308"/>
                      <a:gd name="connsiteY5" fmla="*/ 56227 h 2006658"/>
                      <a:gd name="connsiteX6" fmla="*/ 1312475 w 1991308"/>
                      <a:gd name="connsiteY6" fmla="*/ 263564 h 2006658"/>
                      <a:gd name="connsiteX7" fmla="*/ 1443573 w 1991308"/>
                      <a:gd name="connsiteY7" fmla="*/ 334521 h 2006658"/>
                      <a:gd name="connsiteX8" fmla="*/ 1462837 w 1991308"/>
                      <a:gd name="connsiteY8" fmla="*/ 349247 h 2006658"/>
                      <a:gd name="connsiteX9" fmla="*/ 1644156 w 1991308"/>
                      <a:gd name="connsiteY9" fmla="*/ 222349 h 2006658"/>
                      <a:gd name="connsiteX10" fmla="*/ 1777472 w 1991308"/>
                      <a:gd name="connsiteY10" fmla="*/ 365629 h 2006658"/>
                      <a:gd name="connsiteX11" fmla="*/ 1659819 w 1991308"/>
                      <a:gd name="connsiteY11" fmla="*/ 551984 h 2006658"/>
                      <a:gd name="connsiteX12" fmla="*/ 1699762 w 1991308"/>
                      <a:gd name="connsiteY12" fmla="*/ 615804 h 2006658"/>
                      <a:gd name="connsiteX13" fmla="*/ 1729190 w 1991308"/>
                      <a:gd name="connsiteY13" fmla="*/ 678680 h 2006658"/>
                      <a:gd name="connsiteX14" fmla="*/ 1957651 w 1991308"/>
                      <a:gd name="connsiteY14" fmla="*/ 669271 h 2006658"/>
                      <a:gd name="connsiteX15" fmla="*/ 1990889 w 1991308"/>
                      <a:gd name="connsiteY15" fmla="*/ 874814 h 2006658"/>
                      <a:gd name="connsiteX16" fmla="*/ 1792444 w 1991308"/>
                      <a:gd name="connsiteY16" fmla="*/ 934686 h 2006658"/>
                      <a:gd name="connsiteX17" fmla="*/ 1796329 w 1991308"/>
                      <a:gd name="connsiteY17" fmla="*/ 996101 h 2006658"/>
                      <a:gd name="connsiteX18" fmla="*/ 1787922 w 1991308"/>
                      <a:gd name="connsiteY18" fmla="*/ 1106912 h 2006658"/>
                      <a:gd name="connsiteX19" fmla="*/ 1991308 w 1991308"/>
                      <a:gd name="connsiteY19" fmla="*/ 1206849 h 2006658"/>
                      <a:gd name="connsiteX20" fmla="*/ 1926661 w 1991308"/>
                      <a:gd name="connsiteY20" fmla="*/ 1407875 h 2006658"/>
                      <a:gd name="connsiteX21" fmla="*/ 1709997 w 1991308"/>
                      <a:gd name="connsiteY21" fmla="*/ 1354893 h 2006658"/>
                      <a:gd name="connsiteX22" fmla="*/ 1659685 w 1991308"/>
                      <a:gd name="connsiteY22" fmla="*/ 1442180 h 2006658"/>
                      <a:gd name="connsiteX23" fmla="*/ 1637679 w 1991308"/>
                      <a:gd name="connsiteY23" fmla="*/ 1470108 h 2006658"/>
                      <a:gd name="connsiteX24" fmla="*/ 1759429 w 1991308"/>
                      <a:gd name="connsiteY24" fmla="*/ 1680953 h 2006658"/>
                      <a:gd name="connsiteX25" fmla="*/ 1616775 w 1991308"/>
                      <a:gd name="connsiteY25" fmla="*/ 1816584 h 2006658"/>
                      <a:gd name="connsiteX26" fmla="*/ 1424944 w 1991308"/>
                      <a:gd name="connsiteY26" fmla="*/ 1668627 h 2006658"/>
                      <a:gd name="connsiteX27" fmla="*/ 1411110 w 1991308"/>
                      <a:gd name="connsiteY27" fmla="*/ 1678434 h 2006658"/>
                      <a:gd name="connsiteX28" fmla="*/ 1307664 w 1991308"/>
                      <a:gd name="connsiteY28" fmla="*/ 1731242 h 2006658"/>
                      <a:gd name="connsiteX29" fmla="*/ 1280616 w 1991308"/>
                      <a:gd name="connsiteY29" fmla="*/ 1739615 h 2006658"/>
                      <a:gd name="connsiteX30" fmla="*/ 1290645 w 1991308"/>
                      <a:gd name="connsiteY30" fmla="*/ 1967307 h 2006658"/>
                      <a:gd name="connsiteX31" fmla="*/ 1097779 w 1991308"/>
                      <a:gd name="connsiteY31" fmla="*/ 2006658 h 2006658"/>
                      <a:gd name="connsiteX32" fmla="*/ 1022201 w 1991308"/>
                      <a:gd name="connsiteY32" fmla="*/ 1791329 h 2006658"/>
                      <a:gd name="connsiteX33" fmla="*/ 996229 w 1991308"/>
                      <a:gd name="connsiteY33" fmla="*/ 1793940 h 2006658"/>
                      <a:gd name="connsiteX34" fmla="*/ 894326 w 1991308"/>
                      <a:gd name="connsiteY34" fmla="*/ 1787530 h 2006658"/>
                      <a:gd name="connsiteX35" fmla="*/ 890210 w 1991308"/>
                      <a:gd name="connsiteY35" fmla="*/ 1786745 h 2006658"/>
                      <a:gd name="connsiteX36" fmla="*/ 798991 w 1991308"/>
                      <a:gd name="connsiteY36" fmla="*/ 1994963 h 2006658"/>
                      <a:gd name="connsiteX37" fmla="*/ 601824 w 1991308"/>
                      <a:gd name="connsiteY37" fmla="*/ 1939725 h 2006658"/>
                      <a:gd name="connsiteX38" fmla="*/ 644484 w 1991308"/>
                      <a:gd name="connsiteY38" fmla="*/ 1711434 h 2006658"/>
                      <a:gd name="connsiteX39" fmla="*/ 614854 w 1991308"/>
                      <a:gd name="connsiteY39" fmla="*/ 1697645 h 2006658"/>
                      <a:gd name="connsiteX40" fmla="*/ 534524 w 1991308"/>
                      <a:gd name="connsiteY40" fmla="*/ 1647653 h 2006658"/>
                      <a:gd name="connsiteX41" fmla="*/ 365847 w 1991308"/>
                      <a:gd name="connsiteY41" fmla="*/ 1788637 h 2006658"/>
                      <a:gd name="connsiteX42" fmla="*/ 220840 w 1991308"/>
                      <a:gd name="connsiteY42" fmla="*/ 1640934 h 2006658"/>
                      <a:gd name="connsiteX43" fmla="*/ 351210 w 1991308"/>
                      <a:gd name="connsiteY43" fmla="*/ 1466162 h 2006658"/>
                      <a:gd name="connsiteX44" fmla="*/ 332774 w 1991308"/>
                      <a:gd name="connsiteY44" fmla="*/ 1442180 h 2006658"/>
                      <a:gd name="connsiteX45" fmla="*/ 283608 w 1991308"/>
                      <a:gd name="connsiteY45" fmla="*/ 1351855 h 2006658"/>
                      <a:gd name="connsiteX46" fmla="*/ 45928 w 1991308"/>
                      <a:gd name="connsiteY46" fmla="*/ 1378670 h 2006658"/>
                      <a:gd name="connsiteX47" fmla="*/ 512 w 1991308"/>
                      <a:gd name="connsiteY47" fmla="*/ 1189448 h 2006658"/>
                      <a:gd name="connsiteX48" fmla="*/ 203917 w 1991308"/>
                      <a:gd name="connsiteY48" fmla="*/ 1101571 h 2006658"/>
                      <a:gd name="connsiteX49" fmla="*/ 200260 w 1991308"/>
                      <a:gd name="connsiteY49" fmla="*/ 1077675 h 2006658"/>
                      <a:gd name="connsiteX50" fmla="*/ 196129 w 1991308"/>
                      <a:gd name="connsiteY50" fmla="*/ 996101 h 2006658"/>
                      <a:gd name="connsiteX51" fmla="*/ 200584 w 1991308"/>
                      <a:gd name="connsiteY51" fmla="*/ 925686 h 2006658"/>
                      <a:gd name="connsiteX52" fmla="*/ 0 w 1991308"/>
                      <a:gd name="connsiteY52" fmla="*/ 828717 h 2006658"/>
                      <a:gd name="connsiteX53" fmla="*/ 52146 w 1991308"/>
                      <a:gd name="connsiteY53" fmla="*/ 631581 h 2006658"/>
                      <a:gd name="connsiteX54" fmla="*/ 273733 w 1991308"/>
                      <a:gd name="connsiteY54" fmla="*/ 656322 h 2006658"/>
                      <a:gd name="connsiteX55" fmla="*/ 292697 w 1991308"/>
                      <a:gd name="connsiteY55" fmla="*/ 615804 h 2006658"/>
                      <a:gd name="connsiteX56" fmla="*/ 328470 w 1991308"/>
                      <a:gd name="connsiteY56" fmla="*/ 558646 h 2006658"/>
                      <a:gd name="connsiteX57" fmla="*/ 196990 w 1991308"/>
                      <a:gd name="connsiteY57" fmla="*/ 396187 h 2006658"/>
                      <a:gd name="connsiteX58" fmla="*/ 328266 w 1991308"/>
                      <a:gd name="connsiteY58" fmla="*/ 238169 h 2006658"/>
                      <a:gd name="connsiteX59" fmla="*/ 506333 w 1991308"/>
                      <a:gd name="connsiteY59" fmla="*/ 367049 h 2006658"/>
                      <a:gd name="connsiteX60" fmla="*/ 548886 w 1991308"/>
                      <a:gd name="connsiteY60" fmla="*/ 334521 h 2006658"/>
                      <a:gd name="connsiteX61" fmla="*/ 627634 w 1991308"/>
                      <a:gd name="connsiteY61" fmla="*/ 291898 h 2006658"/>
                      <a:gd name="connsiteX62" fmla="*/ 605377 w 1991308"/>
                      <a:gd name="connsiteY62" fmla="*/ 70692 h 2006658"/>
                      <a:gd name="connsiteX63" fmla="*/ 777387 w 1991308"/>
                      <a:gd name="connsiteY63" fmla="*/ 11607 h 2006658"/>
                      <a:gd name="connsiteX64" fmla="*/ 891618 w 1991308"/>
                      <a:gd name="connsiteY64" fmla="*/ 208778 h 2006658"/>
                      <a:gd name="connsiteX65" fmla="*/ 996229 w 1991308"/>
                      <a:gd name="connsiteY65" fmla="*/ 198262 h 2006658"/>
                      <a:gd name="connsiteX66" fmla="*/ 1042304 w 1991308"/>
                      <a:gd name="connsiteY66" fmla="*/ 202894 h 2006658"/>
                      <a:gd name="connsiteX67" fmla="*/ 1145064 w 1991308"/>
                      <a:gd name="connsiteY67" fmla="*/ 0 h 2006658"/>
                      <a:gd name="connsiteX0" fmla="*/ 1004589 w 1991308"/>
                      <a:gd name="connsiteY0" fmla="*/ 1254602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145064 w 1991308"/>
                      <a:gd name="connsiteY3" fmla="*/ 0 h 2006658"/>
                      <a:gd name="connsiteX4" fmla="*/ 1332494 w 1991308"/>
                      <a:gd name="connsiteY4" fmla="*/ 56227 h 2006658"/>
                      <a:gd name="connsiteX5" fmla="*/ 1312475 w 1991308"/>
                      <a:gd name="connsiteY5" fmla="*/ 263564 h 2006658"/>
                      <a:gd name="connsiteX6" fmla="*/ 1443573 w 1991308"/>
                      <a:gd name="connsiteY6" fmla="*/ 334521 h 2006658"/>
                      <a:gd name="connsiteX7" fmla="*/ 1462837 w 1991308"/>
                      <a:gd name="connsiteY7" fmla="*/ 349247 h 2006658"/>
                      <a:gd name="connsiteX8" fmla="*/ 1644156 w 1991308"/>
                      <a:gd name="connsiteY8" fmla="*/ 222349 h 2006658"/>
                      <a:gd name="connsiteX9" fmla="*/ 1777472 w 1991308"/>
                      <a:gd name="connsiteY9" fmla="*/ 365629 h 2006658"/>
                      <a:gd name="connsiteX10" fmla="*/ 1659819 w 1991308"/>
                      <a:gd name="connsiteY10" fmla="*/ 551984 h 2006658"/>
                      <a:gd name="connsiteX11" fmla="*/ 1699762 w 1991308"/>
                      <a:gd name="connsiteY11" fmla="*/ 615804 h 2006658"/>
                      <a:gd name="connsiteX12" fmla="*/ 1729190 w 1991308"/>
                      <a:gd name="connsiteY12" fmla="*/ 678680 h 2006658"/>
                      <a:gd name="connsiteX13" fmla="*/ 1957651 w 1991308"/>
                      <a:gd name="connsiteY13" fmla="*/ 669271 h 2006658"/>
                      <a:gd name="connsiteX14" fmla="*/ 1990889 w 1991308"/>
                      <a:gd name="connsiteY14" fmla="*/ 874814 h 2006658"/>
                      <a:gd name="connsiteX15" fmla="*/ 1792444 w 1991308"/>
                      <a:gd name="connsiteY15" fmla="*/ 934686 h 2006658"/>
                      <a:gd name="connsiteX16" fmla="*/ 1796329 w 1991308"/>
                      <a:gd name="connsiteY16" fmla="*/ 996101 h 2006658"/>
                      <a:gd name="connsiteX17" fmla="*/ 1787922 w 1991308"/>
                      <a:gd name="connsiteY17" fmla="*/ 1106912 h 2006658"/>
                      <a:gd name="connsiteX18" fmla="*/ 1991308 w 1991308"/>
                      <a:gd name="connsiteY18" fmla="*/ 1206849 h 2006658"/>
                      <a:gd name="connsiteX19" fmla="*/ 1926661 w 1991308"/>
                      <a:gd name="connsiteY19" fmla="*/ 1407875 h 2006658"/>
                      <a:gd name="connsiteX20" fmla="*/ 1709997 w 1991308"/>
                      <a:gd name="connsiteY20" fmla="*/ 1354893 h 2006658"/>
                      <a:gd name="connsiteX21" fmla="*/ 1659685 w 1991308"/>
                      <a:gd name="connsiteY21" fmla="*/ 1442180 h 2006658"/>
                      <a:gd name="connsiteX22" fmla="*/ 1637679 w 1991308"/>
                      <a:gd name="connsiteY22" fmla="*/ 1470108 h 2006658"/>
                      <a:gd name="connsiteX23" fmla="*/ 1759429 w 1991308"/>
                      <a:gd name="connsiteY23" fmla="*/ 1680953 h 2006658"/>
                      <a:gd name="connsiteX24" fmla="*/ 1616775 w 1991308"/>
                      <a:gd name="connsiteY24" fmla="*/ 1816584 h 2006658"/>
                      <a:gd name="connsiteX25" fmla="*/ 1424944 w 1991308"/>
                      <a:gd name="connsiteY25" fmla="*/ 1668627 h 2006658"/>
                      <a:gd name="connsiteX26" fmla="*/ 1411110 w 1991308"/>
                      <a:gd name="connsiteY26" fmla="*/ 1678434 h 2006658"/>
                      <a:gd name="connsiteX27" fmla="*/ 1307664 w 1991308"/>
                      <a:gd name="connsiteY27" fmla="*/ 1731242 h 2006658"/>
                      <a:gd name="connsiteX28" fmla="*/ 1280616 w 1991308"/>
                      <a:gd name="connsiteY28" fmla="*/ 1739615 h 2006658"/>
                      <a:gd name="connsiteX29" fmla="*/ 1290645 w 1991308"/>
                      <a:gd name="connsiteY29" fmla="*/ 1967307 h 2006658"/>
                      <a:gd name="connsiteX30" fmla="*/ 1097779 w 1991308"/>
                      <a:gd name="connsiteY30" fmla="*/ 2006658 h 2006658"/>
                      <a:gd name="connsiteX31" fmla="*/ 1022201 w 1991308"/>
                      <a:gd name="connsiteY31" fmla="*/ 1791329 h 2006658"/>
                      <a:gd name="connsiteX32" fmla="*/ 996229 w 1991308"/>
                      <a:gd name="connsiteY32" fmla="*/ 1793940 h 2006658"/>
                      <a:gd name="connsiteX33" fmla="*/ 894326 w 1991308"/>
                      <a:gd name="connsiteY33" fmla="*/ 1787530 h 2006658"/>
                      <a:gd name="connsiteX34" fmla="*/ 890210 w 1991308"/>
                      <a:gd name="connsiteY34" fmla="*/ 1786745 h 2006658"/>
                      <a:gd name="connsiteX35" fmla="*/ 798991 w 1991308"/>
                      <a:gd name="connsiteY35" fmla="*/ 1994963 h 2006658"/>
                      <a:gd name="connsiteX36" fmla="*/ 601824 w 1991308"/>
                      <a:gd name="connsiteY36" fmla="*/ 1939725 h 2006658"/>
                      <a:gd name="connsiteX37" fmla="*/ 644484 w 1991308"/>
                      <a:gd name="connsiteY37" fmla="*/ 1711434 h 2006658"/>
                      <a:gd name="connsiteX38" fmla="*/ 614854 w 1991308"/>
                      <a:gd name="connsiteY38" fmla="*/ 1697645 h 2006658"/>
                      <a:gd name="connsiteX39" fmla="*/ 534524 w 1991308"/>
                      <a:gd name="connsiteY39" fmla="*/ 1647653 h 2006658"/>
                      <a:gd name="connsiteX40" fmla="*/ 365847 w 1991308"/>
                      <a:gd name="connsiteY40" fmla="*/ 1788637 h 2006658"/>
                      <a:gd name="connsiteX41" fmla="*/ 220840 w 1991308"/>
                      <a:gd name="connsiteY41" fmla="*/ 1640934 h 2006658"/>
                      <a:gd name="connsiteX42" fmla="*/ 351210 w 1991308"/>
                      <a:gd name="connsiteY42" fmla="*/ 1466162 h 2006658"/>
                      <a:gd name="connsiteX43" fmla="*/ 332774 w 1991308"/>
                      <a:gd name="connsiteY43" fmla="*/ 1442180 h 2006658"/>
                      <a:gd name="connsiteX44" fmla="*/ 283608 w 1991308"/>
                      <a:gd name="connsiteY44" fmla="*/ 1351855 h 2006658"/>
                      <a:gd name="connsiteX45" fmla="*/ 45928 w 1991308"/>
                      <a:gd name="connsiteY45" fmla="*/ 1378670 h 2006658"/>
                      <a:gd name="connsiteX46" fmla="*/ 512 w 1991308"/>
                      <a:gd name="connsiteY46" fmla="*/ 1189448 h 2006658"/>
                      <a:gd name="connsiteX47" fmla="*/ 203917 w 1991308"/>
                      <a:gd name="connsiteY47" fmla="*/ 1101571 h 2006658"/>
                      <a:gd name="connsiteX48" fmla="*/ 200260 w 1991308"/>
                      <a:gd name="connsiteY48" fmla="*/ 1077675 h 2006658"/>
                      <a:gd name="connsiteX49" fmla="*/ 196129 w 1991308"/>
                      <a:gd name="connsiteY49" fmla="*/ 996101 h 2006658"/>
                      <a:gd name="connsiteX50" fmla="*/ 200584 w 1991308"/>
                      <a:gd name="connsiteY50" fmla="*/ 925686 h 2006658"/>
                      <a:gd name="connsiteX51" fmla="*/ 0 w 1991308"/>
                      <a:gd name="connsiteY51" fmla="*/ 828717 h 2006658"/>
                      <a:gd name="connsiteX52" fmla="*/ 52146 w 1991308"/>
                      <a:gd name="connsiteY52" fmla="*/ 631581 h 2006658"/>
                      <a:gd name="connsiteX53" fmla="*/ 273733 w 1991308"/>
                      <a:gd name="connsiteY53" fmla="*/ 656322 h 2006658"/>
                      <a:gd name="connsiteX54" fmla="*/ 292697 w 1991308"/>
                      <a:gd name="connsiteY54" fmla="*/ 615804 h 2006658"/>
                      <a:gd name="connsiteX55" fmla="*/ 328470 w 1991308"/>
                      <a:gd name="connsiteY55" fmla="*/ 558646 h 2006658"/>
                      <a:gd name="connsiteX56" fmla="*/ 196990 w 1991308"/>
                      <a:gd name="connsiteY56" fmla="*/ 396187 h 2006658"/>
                      <a:gd name="connsiteX57" fmla="*/ 328266 w 1991308"/>
                      <a:gd name="connsiteY57" fmla="*/ 238169 h 2006658"/>
                      <a:gd name="connsiteX58" fmla="*/ 506333 w 1991308"/>
                      <a:gd name="connsiteY58" fmla="*/ 367049 h 2006658"/>
                      <a:gd name="connsiteX59" fmla="*/ 548886 w 1991308"/>
                      <a:gd name="connsiteY59" fmla="*/ 334521 h 2006658"/>
                      <a:gd name="connsiteX60" fmla="*/ 627634 w 1991308"/>
                      <a:gd name="connsiteY60" fmla="*/ 291898 h 2006658"/>
                      <a:gd name="connsiteX61" fmla="*/ 605377 w 1991308"/>
                      <a:gd name="connsiteY61" fmla="*/ 70692 h 2006658"/>
                      <a:gd name="connsiteX62" fmla="*/ 777387 w 1991308"/>
                      <a:gd name="connsiteY62" fmla="*/ 11607 h 2006658"/>
                      <a:gd name="connsiteX63" fmla="*/ 891618 w 1991308"/>
                      <a:gd name="connsiteY63" fmla="*/ 208778 h 2006658"/>
                      <a:gd name="connsiteX64" fmla="*/ 996229 w 1991308"/>
                      <a:gd name="connsiteY64" fmla="*/ 198262 h 2006658"/>
                      <a:gd name="connsiteX65" fmla="*/ 1042304 w 1991308"/>
                      <a:gd name="connsiteY65" fmla="*/ 202894 h 2006658"/>
                      <a:gd name="connsiteX66" fmla="*/ 1145064 w 1991308"/>
                      <a:gd name="connsiteY6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894326 w 1991308"/>
                      <a:gd name="connsiteY29" fmla="*/ 1787530 h 2006658"/>
                      <a:gd name="connsiteX30" fmla="*/ 890210 w 1991308"/>
                      <a:gd name="connsiteY30" fmla="*/ 1786745 h 2006658"/>
                      <a:gd name="connsiteX31" fmla="*/ 798991 w 1991308"/>
                      <a:gd name="connsiteY31" fmla="*/ 1994963 h 2006658"/>
                      <a:gd name="connsiteX32" fmla="*/ 601824 w 1991308"/>
                      <a:gd name="connsiteY32" fmla="*/ 1939725 h 2006658"/>
                      <a:gd name="connsiteX33" fmla="*/ 644484 w 1991308"/>
                      <a:gd name="connsiteY33" fmla="*/ 1711434 h 2006658"/>
                      <a:gd name="connsiteX34" fmla="*/ 614854 w 1991308"/>
                      <a:gd name="connsiteY34" fmla="*/ 1697645 h 2006658"/>
                      <a:gd name="connsiteX35" fmla="*/ 534524 w 1991308"/>
                      <a:gd name="connsiteY35" fmla="*/ 1647653 h 2006658"/>
                      <a:gd name="connsiteX36" fmla="*/ 365847 w 1991308"/>
                      <a:gd name="connsiteY36" fmla="*/ 1788637 h 2006658"/>
                      <a:gd name="connsiteX37" fmla="*/ 220840 w 1991308"/>
                      <a:gd name="connsiteY37" fmla="*/ 1640934 h 2006658"/>
                      <a:gd name="connsiteX38" fmla="*/ 351210 w 1991308"/>
                      <a:gd name="connsiteY38" fmla="*/ 1466162 h 2006658"/>
                      <a:gd name="connsiteX39" fmla="*/ 332774 w 1991308"/>
                      <a:gd name="connsiteY39" fmla="*/ 1442180 h 2006658"/>
                      <a:gd name="connsiteX40" fmla="*/ 283608 w 1991308"/>
                      <a:gd name="connsiteY40" fmla="*/ 1351855 h 2006658"/>
                      <a:gd name="connsiteX41" fmla="*/ 45928 w 1991308"/>
                      <a:gd name="connsiteY41" fmla="*/ 1378670 h 2006658"/>
                      <a:gd name="connsiteX42" fmla="*/ 512 w 1991308"/>
                      <a:gd name="connsiteY42" fmla="*/ 1189448 h 2006658"/>
                      <a:gd name="connsiteX43" fmla="*/ 203917 w 1991308"/>
                      <a:gd name="connsiteY43" fmla="*/ 1101571 h 2006658"/>
                      <a:gd name="connsiteX44" fmla="*/ 200260 w 1991308"/>
                      <a:gd name="connsiteY44" fmla="*/ 1077675 h 2006658"/>
                      <a:gd name="connsiteX45" fmla="*/ 196129 w 1991308"/>
                      <a:gd name="connsiteY45" fmla="*/ 996101 h 2006658"/>
                      <a:gd name="connsiteX46" fmla="*/ 200584 w 1991308"/>
                      <a:gd name="connsiteY46" fmla="*/ 925686 h 2006658"/>
                      <a:gd name="connsiteX47" fmla="*/ 0 w 1991308"/>
                      <a:gd name="connsiteY47" fmla="*/ 828717 h 2006658"/>
                      <a:gd name="connsiteX48" fmla="*/ 52146 w 1991308"/>
                      <a:gd name="connsiteY48" fmla="*/ 631581 h 2006658"/>
                      <a:gd name="connsiteX49" fmla="*/ 273733 w 1991308"/>
                      <a:gd name="connsiteY49" fmla="*/ 656322 h 2006658"/>
                      <a:gd name="connsiteX50" fmla="*/ 292697 w 1991308"/>
                      <a:gd name="connsiteY50" fmla="*/ 615804 h 2006658"/>
                      <a:gd name="connsiteX51" fmla="*/ 328470 w 1991308"/>
                      <a:gd name="connsiteY51" fmla="*/ 558646 h 2006658"/>
                      <a:gd name="connsiteX52" fmla="*/ 196990 w 1991308"/>
                      <a:gd name="connsiteY52" fmla="*/ 396187 h 2006658"/>
                      <a:gd name="connsiteX53" fmla="*/ 328266 w 1991308"/>
                      <a:gd name="connsiteY53" fmla="*/ 238169 h 2006658"/>
                      <a:gd name="connsiteX54" fmla="*/ 506333 w 1991308"/>
                      <a:gd name="connsiteY54" fmla="*/ 367049 h 2006658"/>
                      <a:gd name="connsiteX55" fmla="*/ 548886 w 1991308"/>
                      <a:gd name="connsiteY55" fmla="*/ 334521 h 2006658"/>
                      <a:gd name="connsiteX56" fmla="*/ 627634 w 1991308"/>
                      <a:gd name="connsiteY56" fmla="*/ 291898 h 2006658"/>
                      <a:gd name="connsiteX57" fmla="*/ 605377 w 1991308"/>
                      <a:gd name="connsiteY57" fmla="*/ 70692 h 2006658"/>
                      <a:gd name="connsiteX58" fmla="*/ 777387 w 1991308"/>
                      <a:gd name="connsiteY58" fmla="*/ 11607 h 2006658"/>
                      <a:gd name="connsiteX59" fmla="*/ 891618 w 1991308"/>
                      <a:gd name="connsiteY59" fmla="*/ 208778 h 2006658"/>
                      <a:gd name="connsiteX60" fmla="*/ 996229 w 1991308"/>
                      <a:gd name="connsiteY60" fmla="*/ 198262 h 2006658"/>
                      <a:gd name="connsiteX61" fmla="*/ 1042304 w 1991308"/>
                      <a:gd name="connsiteY61" fmla="*/ 202894 h 2006658"/>
                      <a:gd name="connsiteX62" fmla="*/ 1145064 w 1991308"/>
                      <a:gd name="connsiteY62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90645 w 1991308"/>
                      <a:gd name="connsiteY25" fmla="*/ 1967307 h 2006658"/>
                      <a:gd name="connsiteX26" fmla="*/ 1097779 w 1991308"/>
                      <a:gd name="connsiteY26" fmla="*/ 2006658 h 2006658"/>
                      <a:gd name="connsiteX27" fmla="*/ 1022201 w 1991308"/>
                      <a:gd name="connsiteY27" fmla="*/ 1791329 h 2006658"/>
                      <a:gd name="connsiteX28" fmla="*/ 894326 w 1991308"/>
                      <a:gd name="connsiteY28" fmla="*/ 1787530 h 2006658"/>
                      <a:gd name="connsiteX29" fmla="*/ 890210 w 1991308"/>
                      <a:gd name="connsiteY29" fmla="*/ 1786745 h 2006658"/>
                      <a:gd name="connsiteX30" fmla="*/ 798991 w 1991308"/>
                      <a:gd name="connsiteY30" fmla="*/ 1994963 h 2006658"/>
                      <a:gd name="connsiteX31" fmla="*/ 601824 w 1991308"/>
                      <a:gd name="connsiteY31" fmla="*/ 1939725 h 2006658"/>
                      <a:gd name="connsiteX32" fmla="*/ 644484 w 1991308"/>
                      <a:gd name="connsiteY32" fmla="*/ 1711434 h 2006658"/>
                      <a:gd name="connsiteX33" fmla="*/ 614854 w 1991308"/>
                      <a:gd name="connsiteY33" fmla="*/ 1697645 h 2006658"/>
                      <a:gd name="connsiteX34" fmla="*/ 534524 w 1991308"/>
                      <a:gd name="connsiteY34" fmla="*/ 1647653 h 2006658"/>
                      <a:gd name="connsiteX35" fmla="*/ 365847 w 1991308"/>
                      <a:gd name="connsiteY35" fmla="*/ 1788637 h 2006658"/>
                      <a:gd name="connsiteX36" fmla="*/ 220840 w 1991308"/>
                      <a:gd name="connsiteY36" fmla="*/ 1640934 h 2006658"/>
                      <a:gd name="connsiteX37" fmla="*/ 351210 w 1991308"/>
                      <a:gd name="connsiteY37" fmla="*/ 1466162 h 2006658"/>
                      <a:gd name="connsiteX38" fmla="*/ 332774 w 1991308"/>
                      <a:gd name="connsiteY38" fmla="*/ 1442180 h 2006658"/>
                      <a:gd name="connsiteX39" fmla="*/ 283608 w 1991308"/>
                      <a:gd name="connsiteY39" fmla="*/ 1351855 h 2006658"/>
                      <a:gd name="connsiteX40" fmla="*/ 45928 w 1991308"/>
                      <a:gd name="connsiteY40" fmla="*/ 1378670 h 2006658"/>
                      <a:gd name="connsiteX41" fmla="*/ 512 w 1991308"/>
                      <a:gd name="connsiteY41" fmla="*/ 1189448 h 2006658"/>
                      <a:gd name="connsiteX42" fmla="*/ 203917 w 1991308"/>
                      <a:gd name="connsiteY42" fmla="*/ 1101571 h 2006658"/>
                      <a:gd name="connsiteX43" fmla="*/ 200260 w 1991308"/>
                      <a:gd name="connsiteY43" fmla="*/ 1077675 h 2006658"/>
                      <a:gd name="connsiteX44" fmla="*/ 196129 w 1991308"/>
                      <a:gd name="connsiteY44" fmla="*/ 996101 h 2006658"/>
                      <a:gd name="connsiteX45" fmla="*/ 200584 w 1991308"/>
                      <a:gd name="connsiteY45" fmla="*/ 925686 h 2006658"/>
                      <a:gd name="connsiteX46" fmla="*/ 0 w 1991308"/>
                      <a:gd name="connsiteY46" fmla="*/ 828717 h 2006658"/>
                      <a:gd name="connsiteX47" fmla="*/ 52146 w 1991308"/>
                      <a:gd name="connsiteY47" fmla="*/ 631581 h 2006658"/>
                      <a:gd name="connsiteX48" fmla="*/ 273733 w 1991308"/>
                      <a:gd name="connsiteY48" fmla="*/ 656322 h 2006658"/>
                      <a:gd name="connsiteX49" fmla="*/ 292697 w 1991308"/>
                      <a:gd name="connsiteY49" fmla="*/ 615804 h 2006658"/>
                      <a:gd name="connsiteX50" fmla="*/ 328470 w 1991308"/>
                      <a:gd name="connsiteY50" fmla="*/ 558646 h 2006658"/>
                      <a:gd name="connsiteX51" fmla="*/ 196990 w 1991308"/>
                      <a:gd name="connsiteY51" fmla="*/ 396187 h 2006658"/>
                      <a:gd name="connsiteX52" fmla="*/ 328266 w 1991308"/>
                      <a:gd name="connsiteY52" fmla="*/ 238169 h 2006658"/>
                      <a:gd name="connsiteX53" fmla="*/ 506333 w 1991308"/>
                      <a:gd name="connsiteY53" fmla="*/ 367049 h 2006658"/>
                      <a:gd name="connsiteX54" fmla="*/ 548886 w 1991308"/>
                      <a:gd name="connsiteY54" fmla="*/ 334521 h 2006658"/>
                      <a:gd name="connsiteX55" fmla="*/ 627634 w 1991308"/>
                      <a:gd name="connsiteY55" fmla="*/ 291898 h 2006658"/>
                      <a:gd name="connsiteX56" fmla="*/ 605377 w 1991308"/>
                      <a:gd name="connsiteY56" fmla="*/ 70692 h 2006658"/>
                      <a:gd name="connsiteX57" fmla="*/ 777387 w 1991308"/>
                      <a:gd name="connsiteY57" fmla="*/ 11607 h 2006658"/>
                      <a:gd name="connsiteX58" fmla="*/ 891618 w 1991308"/>
                      <a:gd name="connsiteY58" fmla="*/ 208778 h 2006658"/>
                      <a:gd name="connsiteX59" fmla="*/ 996229 w 1991308"/>
                      <a:gd name="connsiteY59" fmla="*/ 198262 h 2006658"/>
                      <a:gd name="connsiteX60" fmla="*/ 1042304 w 1991308"/>
                      <a:gd name="connsiteY60" fmla="*/ 202894 h 2006658"/>
                      <a:gd name="connsiteX61" fmla="*/ 1145064 w 1991308"/>
                      <a:gd name="connsiteY61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307664 w 1991308"/>
                      <a:gd name="connsiteY23" fmla="*/ 1731242 h 2006658"/>
                      <a:gd name="connsiteX24" fmla="*/ 1290645 w 1991308"/>
                      <a:gd name="connsiteY24" fmla="*/ 1967307 h 2006658"/>
                      <a:gd name="connsiteX25" fmla="*/ 1097779 w 1991308"/>
                      <a:gd name="connsiteY25" fmla="*/ 2006658 h 2006658"/>
                      <a:gd name="connsiteX26" fmla="*/ 1022201 w 1991308"/>
                      <a:gd name="connsiteY26" fmla="*/ 1791329 h 2006658"/>
                      <a:gd name="connsiteX27" fmla="*/ 894326 w 1991308"/>
                      <a:gd name="connsiteY27" fmla="*/ 1787530 h 2006658"/>
                      <a:gd name="connsiteX28" fmla="*/ 890210 w 1991308"/>
                      <a:gd name="connsiteY28" fmla="*/ 1786745 h 2006658"/>
                      <a:gd name="connsiteX29" fmla="*/ 798991 w 1991308"/>
                      <a:gd name="connsiteY29" fmla="*/ 1994963 h 2006658"/>
                      <a:gd name="connsiteX30" fmla="*/ 601824 w 1991308"/>
                      <a:gd name="connsiteY30" fmla="*/ 1939725 h 2006658"/>
                      <a:gd name="connsiteX31" fmla="*/ 644484 w 1991308"/>
                      <a:gd name="connsiteY31" fmla="*/ 1711434 h 2006658"/>
                      <a:gd name="connsiteX32" fmla="*/ 614854 w 1991308"/>
                      <a:gd name="connsiteY32" fmla="*/ 1697645 h 2006658"/>
                      <a:gd name="connsiteX33" fmla="*/ 534524 w 1991308"/>
                      <a:gd name="connsiteY33" fmla="*/ 1647653 h 2006658"/>
                      <a:gd name="connsiteX34" fmla="*/ 365847 w 1991308"/>
                      <a:gd name="connsiteY34" fmla="*/ 1788637 h 2006658"/>
                      <a:gd name="connsiteX35" fmla="*/ 220840 w 1991308"/>
                      <a:gd name="connsiteY35" fmla="*/ 1640934 h 2006658"/>
                      <a:gd name="connsiteX36" fmla="*/ 351210 w 1991308"/>
                      <a:gd name="connsiteY36" fmla="*/ 1466162 h 2006658"/>
                      <a:gd name="connsiteX37" fmla="*/ 332774 w 1991308"/>
                      <a:gd name="connsiteY37" fmla="*/ 1442180 h 2006658"/>
                      <a:gd name="connsiteX38" fmla="*/ 283608 w 1991308"/>
                      <a:gd name="connsiteY38" fmla="*/ 1351855 h 2006658"/>
                      <a:gd name="connsiteX39" fmla="*/ 45928 w 1991308"/>
                      <a:gd name="connsiteY39" fmla="*/ 1378670 h 2006658"/>
                      <a:gd name="connsiteX40" fmla="*/ 512 w 1991308"/>
                      <a:gd name="connsiteY40" fmla="*/ 1189448 h 2006658"/>
                      <a:gd name="connsiteX41" fmla="*/ 203917 w 1991308"/>
                      <a:gd name="connsiteY41" fmla="*/ 1101571 h 2006658"/>
                      <a:gd name="connsiteX42" fmla="*/ 200260 w 1991308"/>
                      <a:gd name="connsiteY42" fmla="*/ 1077675 h 2006658"/>
                      <a:gd name="connsiteX43" fmla="*/ 196129 w 1991308"/>
                      <a:gd name="connsiteY43" fmla="*/ 996101 h 2006658"/>
                      <a:gd name="connsiteX44" fmla="*/ 200584 w 1991308"/>
                      <a:gd name="connsiteY44" fmla="*/ 925686 h 2006658"/>
                      <a:gd name="connsiteX45" fmla="*/ 0 w 1991308"/>
                      <a:gd name="connsiteY45" fmla="*/ 828717 h 2006658"/>
                      <a:gd name="connsiteX46" fmla="*/ 52146 w 1991308"/>
                      <a:gd name="connsiteY46" fmla="*/ 631581 h 2006658"/>
                      <a:gd name="connsiteX47" fmla="*/ 273733 w 1991308"/>
                      <a:gd name="connsiteY47" fmla="*/ 656322 h 2006658"/>
                      <a:gd name="connsiteX48" fmla="*/ 292697 w 1991308"/>
                      <a:gd name="connsiteY48" fmla="*/ 615804 h 2006658"/>
                      <a:gd name="connsiteX49" fmla="*/ 328470 w 1991308"/>
                      <a:gd name="connsiteY49" fmla="*/ 558646 h 2006658"/>
                      <a:gd name="connsiteX50" fmla="*/ 196990 w 1991308"/>
                      <a:gd name="connsiteY50" fmla="*/ 396187 h 2006658"/>
                      <a:gd name="connsiteX51" fmla="*/ 328266 w 1991308"/>
                      <a:gd name="connsiteY51" fmla="*/ 238169 h 2006658"/>
                      <a:gd name="connsiteX52" fmla="*/ 506333 w 1991308"/>
                      <a:gd name="connsiteY52" fmla="*/ 367049 h 2006658"/>
                      <a:gd name="connsiteX53" fmla="*/ 548886 w 1991308"/>
                      <a:gd name="connsiteY53" fmla="*/ 334521 h 2006658"/>
                      <a:gd name="connsiteX54" fmla="*/ 627634 w 1991308"/>
                      <a:gd name="connsiteY54" fmla="*/ 291898 h 2006658"/>
                      <a:gd name="connsiteX55" fmla="*/ 605377 w 1991308"/>
                      <a:gd name="connsiteY55" fmla="*/ 70692 h 2006658"/>
                      <a:gd name="connsiteX56" fmla="*/ 777387 w 1991308"/>
                      <a:gd name="connsiteY56" fmla="*/ 11607 h 2006658"/>
                      <a:gd name="connsiteX57" fmla="*/ 891618 w 1991308"/>
                      <a:gd name="connsiteY57" fmla="*/ 208778 h 2006658"/>
                      <a:gd name="connsiteX58" fmla="*/ 996229 w 1991308"/>
                      <a:gd name="connsiteY58" fmla="*/ 198262 h 2006658"/>
                      <a:gd name="connsiteX59" fmla="*/ 1042304 w 1991308"/>
                      <a:gd name="connsiteY59" fmla="*/ 202894 h 2006658"/>
                      <a:gd name="connsiteX60" fmla="*/ 1145064 w 1991308"/>
                      <a:gd name="connsiteY60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37679 w 1991308"/>
                      <a:gd name="connsiteY18" fmla="*/ 1470108 h 2006658"/>
                      <a:gd name="connsiteX19" fmla="*/ 1759429 w 1991308"/>
                      <a:gd name="connsiteY19" fmla="*/ 1680953 h 2006658"/>
                      <a:gd name="connsiteX20" fmla="*/ 1616775 w 1991308"/>
                      <a:gd name="connsiteY20" fmla="*/ 1816584 h 2006658"/>
                      <a:gd name="connsiteX21" fmla="*/ 1424944 w 1991308"/>
                      <a:gd name="connsiteY21" fmla="*/ 1668627 h 2006658"/>
                      <a:gd name="connsiteX22" fmla="*/ 1307664 w 1991308"/>
                      <a:gd name="connsiteY22" fmla="*/ 1731242 h 2006658"/>
                      <a:gd name="connsiteX23" fmla="*/ 1290645 w 1991308"/>
                      <a:gd name="connsiteY23" fmla="*/ 1967307 h 2006658"/>
                      <a:gd name="connsiteX24" fmla="*/ 1097779 w 1991308"/>
                      <a:gd name="connsiteY24" fmla="*/ 2006658 h 2006658"/>
                      <a:gd name="connsiteX25" fmla="*/ 1022201 w 1991308"/>
                      <a:gd name="connsiteY25" fmla="*/ 1791329 h 2006658"/>
                      <a:gd name="connsiteX26" fmla="*/ 894326 w 1991308"/>
                      <a:gd name="connsiteY26" fmla="*/ 1787530 h 2006658"/>
                      <a:gd name="connsiteX27" fmla="*/ 890210 w 1991308"/>
                      <a:gd name="connsiteY27" fmla="*/ 1786745 h 2006658"/>
                      <a:gd name="connsiteX28" fmla="*/ 798991 w 1991308"/>
                      <a:gd name="connsiteY28" fmla="*/ 1994963 h 2006658"/>
                      <a:gd name="connsiteX29" fmla="*/ 601824 w 1991308"/>
                      <a:gd name="connsiteY29" fmla="*/ 1939725 h 2006658"/>
                      <a:gd name="connsiteX30" fmla="*/ 644484 w 1991308"/>
                      <a:gd name="connsiteY30" fmla="*/ 1711434 h 2006658"/>
                      <a:gd name="connsiteX31" fmla="*/ 614854 w 1991308"/>
                      <a:gd name="connsiteY31" fmla="*/ 1697645 h 2006658"/>
                      <a:gd name="connsiteX32" fmla="*/ 534524 w 1991308"/>
                      <a:gd name="connsiteY32" fmla="*/ 1647653 h 2006658"/>
                      <a:gd name="connsiteX33" fmla="*/ 365847 w 1991308"/>
                      <a:gd name="connsiteY33" fmla="*/ 1788637 h 2006658"/>
                      <a:gd name="connsiteX34" fmla="*/ 220840 w 1991308"/>
                      <a:gd name="connsiteY34" fmla="*/ 1640934 h 2006658"/>
                      <a:gd name="connsiteX35" fmla="*/ 351210 w 1991308"/>
                      <a:gd name="connsiteY35" fmla="*/ 1466162 h 2006658"/>
                      <a:gd name="connsiteX36" fmla="*/ 332774 w 1991308"/>
                      <a:gd name="connsiteY36" fmla="*/ 1442180 h 2006658"/>
                      <a:gd name="connsiteX37" fmla="*/ 283608 w 1991308"/>
                      <a:gd name="connsiteY37" fmla="*/ 1351855 h 2006658"/>
                      <a:gd name="connsiteX38" fmla="*/ 45928 w 1991308"/>
                      <a:gd name="connsiteY38" fmla="*/ 1378670 h 2006658"/>
                      <a:gd name="connsiteX39" fmla="*/ 512 w 1991308"/>
                      <a:gd name="connsiteY39" fmla="*/ 1189448 h 2006658"/>
                      <a:gd name="connsiteX40" fmla="*/ 203917 w 1991308"/>
                      <a:gd name="connsiteY40" fmla="*/ 1101571 h 2006658"/>
                      <a:gd name="connsiteX41" fmla="*/ 200260 w 1991308"/>
                      <a:gd name="connsiteY41" fmla="*/ 1077675 h 2006658"/>
                      <a:gd name="connsiteX42" fmla="*/ 196129 w 1991308"/>
                      <a:gd name="connsiteY42" fmla="*/ 996101 h 2006658"/>
                      <a:gd name="connsiteX43" fmla="*/ 200584 w 1991308"/>
                      <a:gd name="connsiteY43" fmla="*/ 925686 h 2006658"/>
                      <a:gd name="connsiteX44" fmla="*/ 0 w 1991308"/>
                      <a:gd name="connsiteY44" fmla="*/ 828717 h 2006658"/>
                      <a:gd name="connsiteX45" fmla="*/ 52146 w 1991308"/>
                      <a:gd name="connsiteY45" fmla="*/ 631581 h 2006658"/>
                      <a:gd name="connsiteX46" fmla="*/ 273733 w 1991308"/>
                      <a:gd name="connsiteY46" fmla="*/ 656322 h 2006658"/>
                      <a:gd name="connsiteX47" fmla="*/ 292697 w 1991308"/>
                      <a:gd name="connsiteY47" fmla="*/ 615804 h 2006658"/>
                      <a:gd name="connsiteX48" fmla="*/ 328470 w 1991308"/>
                      <a:gd name="connsiteY48" fmla="*/ 558646 h 2006658"/>
                      <a:gd name="connsiteX49" fmla="*/ 196990 w 1991308"/>
                      <a:gd name="connsiteY49" fmla="*/ 396187 h 2006658"/>
                      <a:gd name="connsiteX50" fmla="*/ 328266 w 1991308"/>
                      <a:gd name="connsiteY50" fmla="*/ 238169 h 2006658"/>
                      <a:gd name="connsiteX51" fmla="*/ 506333 w 1991308"/>
                      <a:gd name="connsiteY51" fmla="*/ 367049 h 2006658"/>
                      <a:gd name="connsiteX52" fmla="*/ 548886 w 1991308"/>
                      <a:gd name="connsiteY52" fmla="*/ 334521 h 2006658"/>
                      <a:gd name="connsiteX53" fmla="*/ 627634 w 1991308"/>
                      <a:gd name="connsiteY53" fmla="*/ 291898 h 2006658"/>
                      <a:gd name="connsiteX54" fmla="*/ 605377 w 1991308"/>
                      <a:gd name="connsiteY54" fmla="*/ 70692 h 2006658"/>
                      <a:gd name="connsiteX55" fmla="*/ 777387 w 1991308"/>
                      <a:gd name="connsiteY55" fmla="*/ 11607 h 2006658"/>
                      <a:gd name="connsiteX56" fmla="*/ 891618 w 1991308"/>
                      <a:gd name="connsiteY56" fmla="*/ 208778 h 2006658"/>
                      <a:gd name="connsiteX57" fmla="*/ 996229 w 1991308"/>
                      <a:gd name="connsiteY57" fmla="*/ 198262 h 2006658"/>
                      <a:gd name="connsiteX58" fmla="*/ 1042304 w 1991308"/>
                      <a:gd name="connsiteY58" fmla="*/ 202894 h 2006658"/>
                      <a:gd name="connsiteX59" fmla="*/ 1145064 w 1991308"/>
                      <a:gd name="connsiteY59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6675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548886 w 1991308"/>
                      <a:gd name="connsiteY49" fmla="*/ 353145 h 2025282"/>
                      <a:gd name="connsiteX50" fmla="*/ 627634 w 1991308"/>
                      <a:gd name="connsiteY50" fmla="*/ 310522 h 2025282"/>
                      <a:gd name="connsiteX51" fmla="*/ 605377 w 1991308"/>
                      <a:gd name="connsiteY51" fmla="*/ 89316 h 2025282"/>
                      <a:gd name="connsiteX52" fmla="*/ 777388 w 1991308"/>
                      <a:gd name="connsiteY52" fmla="*/ 0 h 2025282"/>
                      <a:gd name="connsiteX53" fmla="*/ 891618 w 1991308"/>
                      <a:gd name="connsiteY53" fmla="*/ 223623 h 2025282"/>
                      <a:gd name="connsiteX54" fmla="*/ 1042303 w 1991308"/>
                      <a:gd name="connsiteY54" fmla="*/ 225299 h 2025282"/>
                      <a:gd name="connsiteX55" fmla="*/ 1145064 w 1991308"/>
                      <a:gd name="connsiteY55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627634 w 1991308"/>
                      <a:gd name="connsiteY49" fmla="*/ 310522 h 2025282"/>
                      <a:gd name="connsiteX50" fmla="*/ 605377 w 1991308"/>
                      <a:gd name="connsiteY50" fmla="*/ 89316 h 2025282"/>
                      <a:gd name="connsiteX51" fmla="*/ 777388 w 1991308"/>
                      <a:gd name="connsiteY51" fmla="*/ 0 h 2025282"/>
                      <a:gd name="connsiteX52" fmla="*/ 891618 w 1991308"/>
                      <a:gd name="connsiteY52" fmla="*/ 223623 h 2025282"/>
                      <a:gd name="connsiteX53" fmla="*/ 1042303 w 1991308"/>
                      <a:gd name="connsiteY53" fmla="*/ 225299 h 2025282"/>
                      <a:gd name="connsiteX54" fmla="*/ 1145064 w 1991308"/>
                      <a:gd name="connsiteY54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328470 w 1991308"/>
                      <a:gd name="connsiteY44" fmla="*/ 577270 h 2025282"/>
                      <a:gd name="connsiteX45" fmla="*/ 196990 w 1991308"/>
                      <a:gd name="connsiteY45" fmla="*/ 414811 h 2025282"/>
                      <a:gd name="connsiteX46" fmla="*/ 328266 w 1991308"/>
                      <a:gd name="connsiteY46" fmla="*/ 256793 h 2025282"/>
                      <a:gd name="connsiteX47" fmla="*/ 506333 w 1991308"/>
                      <a:gd name="connsiteY47" fmla="*/ 385673 h 2025282"/>
                      <a:gd name="connsiteX48" fmla="*/ 627634 w 1991308"/>
                      <a:gd name="connsiteY48" fmla="*/ 310522 h 2025282"/>
                      <a:gd name="connsiteX49" fmla="*/ 605377 w 1991308"/>
                      <a:gd name="connsiteY49" fmla="*/ 89316 h 2025282"/>
                      <a:gd name="connsiteX50" fmla="*/ 777388 w 1991308"/>
                      <a:gd name="connsiteY50" fmla="*/ 0 h 2025282"/>
                      <a:gd name="connsiteX51" fmla="*/ 891618 w 1991308"/>
                      <a:gd name="connsiteY51" fmla="*/ 223623 h 2025282"/>
                      <a:gd name="connsiteX52" fmla="*/ 1042303 w 1991308"/>
                      <a:gd name="connsiteY52" fmla="*/ 225299 h 2025282"/>
                      <a:gd name="connsiteX53" fmla="*/ 1145064 w 1991308"/>
                      <a:gd name="connsiteY53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200584 w 1991308"/>
                      <a:gd name="connsiteY39" fmla="*/ 944310 h 2025282"/>
                      <a:gd name="connsiteX40" fmla="*/ 0 w 1991308"/>
                      <a:gd name="connsiteY40" fmla="*/ 847341 h 2025282"/>
                      <a:gd name="connsiteX41" fmla="*/ 52146 w 1991308"/>
                      <a:gd name="connsiteY41" fmla="*/ 650205 h 2025282"/>
                      <a:gd name="connsiteX42" fmla="*/ 273733 w 1991308"/>
                      <a:gd name="connsiteY42" fmla="*/ 674946 h 2025282"/>
                      <a:gd name="connsiteX43" fmla="*/ 328470 w 1991308"/>
                      <a:gd name="connsiteY43" fmla="*/ 577270 h 2025282"/>
                      <a:gd name="connsiteX44" fmla="*/ 196990 w 1991308"/>
                      <a:gd name="connsiteY44" fmla="*/ 414811 h 2025282"/>
                      <a:gd name="connsiteX45" fmla="*/ 328266 w 1991308"/>
                      <a:gd name="connsiteY45" fmla="*/ 256793 h 2025282"/>
                      <a:gd name="connsiteX46" fmla="*/ 506333 w 1991308"/>
                      <a:gd name="connsiteY46" fmla="*/ 385673 h 2025282"/>
                      <a:gd name="connsiteX47" fmla="*/ 627634 w 1991308"/>
                      <a:gd name="connsiteY47" fmla="*/ 310522 h 2025282"/>
                      <a:gd name="connsiteX48" fmla="*/ 605377 w 1991308"/>
                      <a:gd name="connsiteY48" fmla="*/ 89316 h 2025282"/>
                      <a:gd name="connsiteX49" fmla="*/ 777388 w 1991308"/>
                      <a:gd name="connsiteY49" fmla="*/ 0 h 2025282"/>
                      <a:gd name="connsiteX50" fmla="*/ 891618 w 1991308"/>
                      <a:gd name="connsiteY50" fmla="*/ 223623 h 2025282"/>
                      <a:gd name="connsiteX51" fmla="*/ 1042303 w 1991308"/>
                      <a:gd name="connsiteY51" fmla="*/ 225299 h 2025282"/>
                      <a:gd name="connsiteX52" fmla="*/ 1145064 w 1991308"/>
                      <a:gd name="connsiteY52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283608 w 1991308"/>
                      <a:gd name="connsiteY33" fmla="*/ 1370479 h 2025282"/>
                      <a:gd name="connsiteX34" fmla="*/ 45928 w 1991308"/>
                      <a:gd name="connsiteY34" fmla="*/ 1397294 h 2025282"/>
                      <a:gd name="connsiteX35" fmla="*/ 512 w 1991308"/>
                      <a:gd name="connsiteY35" fmla="*/ 1208072 h 2025282"/>
                      <a:gd name="connsiteX36" fmla="*/ 203917 w 1991308"/>
                      <a:gd name="connsiteY36" fmla="*/ 1120195 h 2025282"/>
                      <a:gd name="connsiteX37" fmla="*/ 200584 w 1991308"/>
                      <a:gd name="connsiteY37" fmla="*/ 944310 h 2025282"/>
                      <a:gd name="connsiteX38" fmla="*/ 0 w 1991308"/>
                      <a:gd name="connsiteY38" fmla="*/ 847341 h 2025282"/>
                      <a:gd name="connsiteX39" fmla="*/ 52146 w 1991308"/>
                      <a:gd name="connsiteY39" fmla="*/ 650205 h 2025282"/>
                      <a:gd name="connsiteX40" fmla="*/ 273733 w 1991308"/>
                      <a:gd name="connsiteY40" fmla="*/ 674946 h 2025282"/>
                      <a:gd name="connsiteX41" fmla="*/ 328470 w 1991308"/>
                      <a:gd name="connsiteY41" fmla="*/ 577270 h 2025282"/>
                      <a:gd name="connsiteX42" fmla="*/ 196990 w 1991308"/>
                      <a:gd name="connsiteY42" fmla="*/ 414811 h 2025282"/>
                      <a:gd name="connsiteX43" fmla="*/ 328266 w 1991308"/>
                      <a:gd name="connsiteY43" fmla="*/ 256793 h 2025282"/>
                      <a:gd name="connsiteX44" fmla="*/ 506333 w 1991308"/>
                      <a:gd name="connsiteY44" fmla="*/ 385673 h 2025282"/>
                      <a:gd name="connsiteX45" fmla="*/ 627634 w 1991308"/>
                      <a:gd name="connsiteY45" fmla="*/ 310522 h 2025282"/>
                      <a:gd name="connsiteX46" fmla="*/ 605377 w 1991308"/>
                      <a:gd name="connsiteY46" fmla="*/ 89316 h 2025282"/>
                      <a:gd name="connsiteX47" fmla="*/ 777388 w 1991308"/>
                      <a:gd name="connsiteY47" fmla="*/ 0 h 2025282"/>
                      <a:gd name="connsiteX48" fmla="*/ 891618 w 1991308"/>
                      <a:gd name="connsiteY48" fmla="*/ 223623 h 2025282"/>
                      <a:gd name="connsiteX49" fmla="*/ 1042303 w 1991308"/>
                      <a:gd name="connsiteY49" fmla="*/ 225299 h 2025282"/>
                      <a:gd name="connsiteX50" fmla="*/ 1145064 w 1991308"/>
                      <a:gd name="connsiteY50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605377 w 1991308"/>
                      <a:gd name="connsiteY45" fmla="*/ 89316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591340 w 1991308"/>
                      <a:gd name="connsiteY45" fmla="*/ 70475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991308" h="2025282">
                        <a:moveTo>
                          <a:pt x="1145064" y="18624"/>
                        </a:moveTo>
                        <a:lnTo>
                          <a:pt x="1332494" y="74851"/>
                        </a:lnTo>
                        <a:lnTo>
                          <a:pt x="1312475" y="282188"/>
                        </a:lnTo>
                        <a:lnTo>
                          <a:pt x="1462838" y="367870"/>
                        </a:lnTo>
                        <a:lnTo>
                          <a:pt x="1644156" y="240973"/>
                        </a:lnTo>
                        <a:lnTo>
                          <a:pt x="1777472" y="384253"/>
                        </a:lnTo>
                        <a:lnTo>
                          <a:pt x="1659819" y="570608"/>
                        </a:lnTo>
                        <a:lnTo>
                          <a:pt x="1729190" y="697304"/>
                        </a:lnTo>
                        <a:lnTo>
                          <a:pt x="1957651" y="687895"/>
                        </a:lnTo>
                        <a:lnTo>
                          <a:pt x="1990889" y="893438"/>
                        </a:lnTo>
                        <a:lnTo>
                          <a:pt x="1792444" y="953310"/>
                        </a:lnTo>
                        <a:lnTo>
                          <a:pt x="1787922" y="1125536"/>
                        </a:lnTo>
                        <a:lnTo>
                          <a:pt x="1991308" y="1225473"/>
                        </a:lnTo>
                        <a:lnTo>
                          <a:pt x="1926661" y="1426499"/>
                        </a:lnTo>
                        <a:lnTo>
                          <a:pt x="1709997" y="1373517"/>
                        </a:lnTo>
                        <a:lnTo>
                          <a:pt x="1637679" y="1488732"/>
                        </a:lnTo>
                        <a:lnTo>
                          <a:pt x="1759429" y="1699577"/>
                        </a:lnTo>
                        <a:lnTo>
                          <a:pt x="1616775" y="1835208"/>
                        </a:lnTo>
                        <a:lnTo>
                          <a:pt x="1424944" y="1687251"/>
                        </a:lnTo>
                        <a:lnTo>
                          <a:pt x="1307664" y="1749866"/>
                        </a:lnTo>
                        <a:lnTo>
                          <a:pt x="1290645" y="1985931"/>
                        </a:lnTo>
                        <a:lnTo>
                          <a:pt x="1097779" y="2025282"/>
                        </a:lnTo>
                        <a:lnTo>
                          <a:pt x="1022201" y="1809953"/>
                        </a:lnTo>
                        <a:lnTo>
                          <a:pt x="894326" y="1806154"/>
                        </a:lnTo>
                        <a:lnTo>
                          <a:pt x="890210" y="1805369"/>
                        </a:lnTo>
                        <a:lnTo>
                          <a:pt x="798991" y="2013587"/>
                        </a:lnTo>
                        <a:lnTo>
                          <a:pt x="601824" y="1958349"/>
                        </a:lnTo>
                        <a:lnTo>
                          <a:pt x="644484" y="1730058"/>
                        </a:lnTo>
                        <a:lnTo>
                          <a:pt x="534524" y="1666277"/>
                        </a:lnTo>
                        <a:lnTo>
                          <a:pt x="365847" y="1807261"/>
                        </a:lnTo>
                        <a:lnTo>
                          <a:pt x="220840" y="1659558"/>
                        </a:lnTo>
                        <a:lnTo>
                          <a:pt x="351210" y="1484786"/>
                        </a:lnTo>
                        <a:lnTo>
                          <a:pt x="283608" y="1370479"/>
                        </a:lnTo>
                        <a:lnTo>
                          <a:pt x="45928" y="1397294"/>
                        </a:lnTo>
                        <a:lnTo>
                          <a:pt x="512" y="1208072"/>
                        </a:lnTo>
                        <a:lnTo>
                          <a:pt x="203917" y="1120195"/>
                        </a:lnTo>
                        <a:lnTo>
                          <a:pt x="200584" y="944310"/>
                        </a:lnTo>
                        <a:lnTo>
                          <a:pt x="0" y="847341"/>
                        </a:lnTo>
                        <a:lnTo>
                          <a:pt x="52146" y="650205"/>
                        </a:lnTo>
                        <a:lnTo>
                          <a:pt x="273733" y="674946"/>
                        </a:lnTo>
                        <a:lnTo>
                          <a:pt x="328470" y="577270"/>
                        </a:lnTo>
                        <a:lnTo>
                          <a:pt x="196990" y="414811"/>
                        </a:lnTo>
                        <a:lnTo>
                          <a:pt x="328266" y="256793"/>
                        </a:lnTo>
                        <a:lnTo>
                          <a:pt x="506333" y="385673"/>
                        </a:lnTo>
                        <a:lnTo>
                          <a:pt x="627634" y="310522"/>
                        </a:lnTo>
                        <a:lnTo>
                          <a:pt x="591340" y="70475"/>
                        </a:lnTo>
                        <a:lnTo>
                          <a:pt x="777388" y="0"/>
                        </a:lnTo>
                        <a:lnTo>
                          <a:pt x="891618" y="223623"/>
                        </a:lnTo>
                        <a:lnTo>
                          <a:pt x="1042303" y="225299"/>
                        </a:lnTo>
                        <a:lnTo>
                          <a:pt x="1145064" y="186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defRPr/>
                    </a:pPr>
                    <a:endParaRPr lang="en-US" u="sng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1" name="Group 240"/>
                <p:cNvGrpSpPr/>
                <p:nvPr/>
              </p:nvGrpSpPr>
              <p:grpSpPr>
                <a:xfrm>
                  <a:off x="3592115" y="2613003"/>
                  <a:ext cx="138226" cy="142524"/>
                  <a:chOff x="2343597" y="1086957"/>
                  <a:chExt cx="4457253" cy="4595847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grpSp>
                <p:nvGrpSpPr>
                  <p:cNvPr id="242" name="Group 241"/>
                  <p:cNvGrpSpPr/>
                  <p:nvPr/>
                </p:nvGrpSpPr>
                <p:grpSpPr>
                  <a:xfrm>
                    <a:off x="2343597" y="1704974"/>
                    <a:ext cx="4457253" cy="3977830"/>
                    <a:chOff x="2343597" y="1704976"/>
                    <a:chExt cx="4457253" cy="3977828"/>
                  </a:xfrm>
                  <a:grpFill/>
                </p:grpSpPr>
                <p:sp>
                  <p:nvSpPr>
                    <p:cNvPr id="244" name="Freeform 243"/>
                    <p:cNvSpPr/>
                    <p:nvPr/>
                  </p:nvSpPr>
                  <p:spPr>
                    <a:xfrm>
                      <a:off x="2349500" y="1704976"/>
                      <a:ext cx="4451350" cy="2657474"/>
                    </a:xfrm>
                    <a:custGeom>
                      <a:avLst/>
                      <a:gdLst>
                        <a:gd name="connsiteX0" fmla="*/ 3384550 w 4451350"/>
                        <a:gd name="connsiteY0" fmla="*/ 0 h 2657474"/>
                        <a:gd name="connsiteX1" fmla="*/ 4451350 w 4451350"/>
                        <a:gd name="connsiteY1" fmla="*/ 0 h 2657474"/>
                        <a:gd name="connsiteX2" fmla="*/ 4441825 w 4451350"/>
                        <a:gd name="connsiteY2" fmla="*/ 1047750 h 2657474"/>
                        <a:gd name="connsiteX3" fmla="*/ 4021009 w 4451350"/>
                        <a:gd name="connsiteY3" fmla="*/ 630725 h 2657474"/>
                        <a:gd name="connsiteX4" fmla="*/ 2108200 w 4451350"/>
                        <a:gd name="connsiteY4" fmla="*/ 2555874 h 2657474"/>
                        <a:gd name="connsiteX5" fmla="*/ 1200150 w 4451350"/>
                        <a:gd name="connsiteY5" fmla="*/ 1666874 h 2657474"/>
                        <a:gd name="connsiteX6" fmla="*/ 215900 w 4451350"/>
                        <a:gd name="connsiteY6" fmla="*/ 2657474 h 2657474"/>
                        <a:gd name="connsiteX7" fmla="*/ 0 w 4451350"/>
                        <a:gd name="connsiteY7" fmla="*/ 2441574 h 2657474"/>
                        <a:gd name="connsiteX8" fmla="*/ 1226343 w 4451350"/>
                        <a:gd name="connsiteY8" fmla="*/ 1243011 h 2657474"/>
                        <a:gd name="connsiteX9" fmla="*/ 2114550 w 4451350"/>
                        <a:gd name="connsiteY9" fmla="*/ 2124074 h 2657474"/>
                        <a:gd name="connsiteX10" fmla="*/ 3802669 w 4451350"/>
                        <a:gd name="connsiteY10" fmla="*/ 414352 h 26574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451350" h="2657474">
                          <a:moveTo>
                            <a:pt x="3384550" y="0"/>
                          </a:moveTo>
                          <a:lnTo>
                            <a:pt x="4451350" y="0"/>
                          </a:lnTo>
                          <a:lnTo>
                            <a:pt x="4441825" y="1047750"/>
                          </a:lnTo>
                          <a:lnTo>
                            <a:pt x="4021009" y="630725"/>
                          </a:lnTo>
                          <a:lnTo>
                            <a:pt x="2108200" y="2555874"/>
                          </a:lnTo>
                          <a:lnTo>
                            <a:pt x="1200150" y="1666874"/>
                          </a:lnTo>
                          <a:lnTo>
                            <a:pt x="215900" y="2657474"/>
                          </a:lnTo>
                          <a:lnTo>
                            <a:pt x="0" y="2441574"/>
                          </a:lnTo>
                          <a:lnTo>
                            <a:pt x="1226343" y="1243011"/>
                          </a:lnTo>
                          <a:lnTo>
                            <a:pt x="2114550" y="2124074"/>
                          </a:lnTo>
                          <a:lnTo>
                            <a:pt x="3802669" y="41435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5" name="Round Same Side Corner Rectangle 6"/>
                    <p:cNvSpPr/>
                    <p:nvPr/>
                  </p:nvSpPr>
                  <p:spPr>
                    <a:xfrm>
                      <a:off x="6178550" y="2559051"/>
                      <a:ext cx="609829" cy="3123753"/>
                    </a:xfrm>
                    <a:custGeom>
                      <a:avLst/>
                      <a:gdLst>
                        <a:gd name="connsiteX0" fmla="*/ 6352 w 609600"/>
                        <a:gd name="connsiteY0" fmla="*/ 0 h 2984053"/>
                        <a:gd name="connsiteX1" fmla="*/ 603248 w 609600"/>
                        <a:gd name="connsiteY1" fmla="*/ 0 h 2984053"/>
                        <a:gd name="connsiteX2" fmla="*/ 609600 w 609600"/>
                        <a:gd name="connsiteY2" fmla="*/ 6352 h 2984053"/>
                        <a:gd name="connsiteX3" fmla="*/ 609600 w 609600"/>
                        <a:gd name="connsiteY3" fmla="*/ 2841175 h 2984053"/>
                        <a:gd name="connsiteX4" fmla="*/ 466722 w 609600"/>
                        <a:gd name="connsiteY4" fmla="*/ 2984053 h 2984053"/>
                        <a:gd name="connsiteX5" fmla="*/ 142878 w 609600"/>
                        <a:gd name="connsiteY5" fmla="*/ 2984053 h 2984053"/>
                        <a:gd name="connsiteX6" fmla="*/ 0 w 609600"/>
                        <a:gd name="connsiteY6" fmla="*/ 2841175 h 2984053"/>
                        <a:gd name="connsiteX7" fmla="*/ 0 w 609600"/>
                        <a:gd name="connsiteY7" fmla="*/ 6352 h 2984053"/>
                        <a:gd name="connsiteX8" fmla="*/ 6352 w 609600"/>
                        <a:gd name="connsiteY8" fmla="*/ 0 h 2984053"/>
                        <a:gd name="connsiteX0" fmla="*/ 184152 w 609600"/>
                        <a:gd name="connsiteY0" fmla="*/ 0 h 3123753"/>
                        <a:gd name="connsiteX1" fmla="*/ 603248 w 609600"/>
                        <a:gd name="connsiteY1" fmla="*/ 139700 h 3123753"/>
                        <a:gd name="connsiteX2" fmla="*/ 609600 w 609600"/>
                        <a:gd name="connsiteY2" fmla="*/ 146052 h 3123753"/>
                        <a:gd name="connsiteX3" fmla="*/ 609600 w 609600"/>
                        <a:gd name="connsiteY3" fmla="*/ 2980875 h 3123753"/>
                        <a:gd name="connsiteX4" fmla="*/ 466722 w 609600"/>
                        <a:gd name="connsiteY4" fmla="*/ 3123753 h 3123753"/>
                        <a:gd name="connsiteX5" fmla="*/ 142878 w 609600"/>
                        <a:gd name="connsiteY5" fmla="*/ 3123753 h 3123753"/>
                        <a:gd name="connsiteX6" fmla="*/ 0 w 609600"/>
                        <a:gd name="connsiteY6" fmla="*/ 2980875 h 3123753"/>
                        <a:gd name="connsiteX7" fmla="*/ 0 w 609600"/>
                        <a:gd name="connsiteY7" fmla="*/ 146052 h 3123753"/>
                        <a:gd name="connsiteX8" fmla="*/ 184152 w 609600"/>
                        <a:gd name="connsiteY8" fmla="*/ 0 h 3123753"/>
                        <a:gd name="connsiteX0" fmla="*/ 184152 w 609600"/>
                        <a:gd name="connsiteY0" fmla="*/ 0 h 3123753"/>
                        <a:gd name="connsiteX1" fmla="*/ 603248 w 609600"/>
                        <a:gd name="connsiteY1" fmla="*/ 139700 h 3123753"/>
                        <a:gd name="connsiteX2" fmla="*/ 609600 w 609600"/>
                        <a:gd name="connsiteY2" fmla="*/ 146052 h 3123753"/>
                        <a:gd name="connsiteX3" fmla="*/ 609600 w 609600"/>
                        <a:gd name="connsiteY3" fmla="*/ 2980875 h 3123753"/>
                        <a:gd name="connsiteX4" fmla="*/ 466722 w 609600"/>
                        <a:gd name="connsiteY4" fmla="*/ 3123753 h 3123753"/>
                        <a:gd name="connsiteX5" fmla="*/ 142878 w 609600"/>
                        <a:gd name="connsiteY5" fmla="*/ 3123753 h 3123753"/>
                        <a:gd name="connsiteX6" fmla="*/ 0 w 609600"/>
                        <a:gd name="connsiteY6" fmla="*/ 2980875 h 3123753"/>
                        <a:gd name="connsiteX7" fmla="*/ 0 w 609600"/>
                        <a:gd name="connsiteY7" fmla="*/ 171452 h 3123753"/>
                        <a:gd name="connsiteX8" fmla="*/ 184152 w 609600"/>
                        <a:gd name="connsiteY8" fmla="*/ 0 h 3123753"/>
                        <a:gd name="connsiteX0" fmla="*/ 184152 w 609600"/>
                        <a:gd name="connsiteY0" fmla="*/ 121490 h 3245243"/>
                        <a:gd name="connsiteX1" fmla="*/ 609600 w 609600"/>
                        <a:gd name="connsiteY1" fmla="*/ 267542 h 3245243"/>
                        <a:gd name="connsiteX2" fmla="*/ 609600 w 609600"/>
                        <a:gd name="connsiteY2" fmla="*/ 3102365 h 3245243"/>
                        <a:gd name="connsiteX3" fmla="*/ 466722 w 609600"/>
                        <a:gd name="connsiteY3" fmla="*/ 3245243 h 3245243"/>
                        <a:gd name="connsiteX4" fmla="*/ 142878 w 609600"/>
                        <a:gd name="connsiteY4" fmla="*/ 3245243 h 3245243"/>
                        <a:gd name="connsiteX5" fmla="*/ 0 w 609600"/>
                        <a:gd name="connsiteY5" fmla="*/ 3102365 h 3245243"/>
                        <a:gd name="connsiteX6" fmla="*/ 0 w 609600"/>
                        <a:gd name="connsiteY6" fmla="*/ 292942 h 3245243"/>
                        <a:gd name="connsiteX7" fmla="*/ 184152 w 609600"/>
                        <a:gd name="connsiteY7" fmla="*/ 121490 h 3245243"/>
                        <a:gd name="connsiteX0" fmla="*/ 184152 w 609600"/>
                        <a:gd name="connsiteY0" fmla="*/ 27299 h 3151052"/>
                        <a:gd name="connsiteX1" fmla="*/ 607219 w 609600"/>
                        <a:gd name="connsiteY1" fmla="*/ 361470 h 3151052"/>
                        <a:gd name="connsiteX2" fmla="*/ 609600 w 609600"/>
                        <a:gd name="connsiteY2" fmla="*/ 3008174 h 3151052"/>
                        <a:gd name="connsiteX3" fmla="*/ 466722 w 609600"/>
                        <a:gd name="connsiteY3" fmla="*/ 3151052 h 3151052"/>
                        <a:gd name="connsiteX4" fmla="*/ 142878 w 609600"/>
                        <a:gd name="connsiteY4" fmla="*/ 3151052 h 3151052"/>
                        <a:gd name="connsiteX5" fmla="*/ 0 w 609600"/>
                        <a:gd name="connsiteY5" fmla="*/ 3008174 h 3151052"/>
                        <a:gd name="connsiteX6" fmla="*/ 0 w 609600"/>
                        <a:gd name="connsiteY6" fmla="*/ 198751 h 3151052"/>
                        <a:gd name="connsiteX7" fmla="*/ 184152 w 609600"/>
                        <a:gd name="connsiteY7" fmla="*/ 27299 h 3151052"/>
                        <a:gd name="connsiteX0" fmla="*/ 184152 w 609600"/>
                        <a:gd name="connsiteY0" fmla="*/ 35061 h 3158814"/>
                        <a:gd name="connsiteX1" fmla="*/ 460375 w 609600"/>
                        <a:gd name="connsiteY1" fmla="*/ 31091 h 3158814"/>
                        <a:gd name="connsiteX2" fmla="*/ 607219 w 609600"/>
                        <a:gd name="connsiteY2" fmla="*/ 369232 h 3158814"/>
                        <a:gd name="connsiteX3" fmla="*/ 609600 w 609600"/>
                        <a:gd name="connsiteY3" fmla="*/ 3015936 h 3158814"/>
                        <a:gd name="connsiteX4" fmla="*/ 466722 w 609600"/>
                        <a:gd name="connsiteY4" fmla="*/ 3158814 h 3158814"/>
                        <a:gd name="connsiteX5" fmla="*/ 142878 w 609600"/>
                        <a:gd name="connsiteY5" fmla="*/ 3158814 h 3158814"/>
                        <a:gd name="connsiteX6" fmla="*/ 0 w 609600"/>
                        <a:gd name="connsiteY6" fmla="*/ 3015936 h 3158814"/>
                        <a:gd name="connsiteX7" fmla="*/ 0 w 609600"/>
                        <a:gd name="connsiteY7" fmla="*/ 206513 h 3158814"/>
                        <a:gd name="connsiteX8" fmla="*/ 184152 w 609600"/>
                        <a:gd name="connsiteY8" fmla="*/ 35061 h 3158814"/>
                        <a:gd name="connsiteX0" fmla="*/ 184152 w 609600"/>
                        <a:gd name="connsiteY0" fmla="*/ 1886 h 3125639"/>
                        <a:gd name="connsiteX1" fmla="*/ 541337 w 609600"/>
                        <a:gd name="connsiteY1" fmla="*/ 347960 h 3125639"/>
                        <a:gd name="connsiteX2" fmla="*/ 607219 w 609600"/>
                        <a:gd name="connsiteY2" fmla="*/ 336057 h 3125639"/>
                        <a:gd name="connsiteX3" fmla="*/ 609600 w 609600"/>
                        <a:gd name="connsiteY3" fmla="*/ 2982761 h 3125639"/>
                        <a:gd name="connsiteX4" fmla="*/ 466722 w 609600"/>
                        <a:gd name="connsiteY4" fmla="*/ 3125639 h 3125639"/>
                        <a:gd name="connsiteX5" fmla="*/ 142878 w 609600"/>
                        <a:gd name="connsiteY5" fmla="*/ 3125639 h 3125639"/>
                        <a:gd name="connsiteX6" fmla="*/ 0 w 609600"/>
                        <a:gd name="connsiteY6" fmla="*/ 2982761 h 3125639"/>
                        <a:gd name="connsiteX7" fmla="*/ 0 w 609600"/>
                        <a:gd name="connsiteY7" fmla="*/ 173338 h 3125639"/>
                        <a:gd name="connsiteX8" fmla="*/ 184152 w 609600"/>
                        <a:gd name="connsiteY8" fmla="*/ 1886 h 3125639"/>
                        <a:gd name="connsiteX0" fmla="*/ 184152 w 609600"/>
                        <a:gd name="connsiteY0" fmla="*/ 0 h 3123753"/>
                        <a:gd name="connsiteX1" fmla="*/ 541337 w 609600"/>
                        <a:gd name="connsiteY1" fmla="*/ 346074 h 3123753"/>
                        <a:gd name="connsiteX2" fmla="*/ 607219 w 609600"/>
                        <a:gd name="connsiteY2" fmla="*/ 334171 h 3123753"/>
                        <a:gd name="connsiteX3" fmla="*/ 609600 w 609600"/>
                        <a:gd name="connsiteY3" fmla="*/ 2980875 h 3123753"/>
                        <a:gd name="connsiteX4" fmla="*/ 466722 w 609600"/>
                        <a:gd name="connsiteY4" fmla="*/ 3123753 h 3123753"/>
                        <a:gd name="connsiteX5" fmla="*/ 142878 w 609600"/>
                        <a:gd name="connsiteY5" fmla="*/ 3123753 h 3123753"/>
                        <a:gd name="connsiteX6" fmla="*/ 0 w 609600"/>
                        <a:gd name="connsiteY6" fmla="*/ 2980875 h 3123753"/>
                        <a:gd name="connsiteX7" fmla="*/ 0 w 609600"/>
                        <a:gd name="connsiteY7" fmla="*/ 171452 h 3123753"/>
                        <a:gd name="connsiteX8" fmla="*/ 184152 w 609600"/>
                        <a:gd name="connsiteY8" fmla="*/ 0 h 3123753"/>
                        <a:gd name="connsiteX0" fmla="*/ 184152 w 609600"/>
                        <a:gd name="connsiteY0" fmla="*/ 0 h 3123753"/>
                        <a:gd name="connsiteX1" fmla="*/ 541337 w 609600"/>
                        <a:gd name="connsiteY1" fmla="*/ 346074 h 3123753"/>
                        <a:gd name="connsiteX2" fmla="*/ 607219 w 609600"/>
                        <a:gd name="connsiteY2" fmla="*/ 334171 h 3123753"/>
                        <a:gd name="connsiteX3" fmla="*/ 609600 w 609600"/>
                        <a:gd name="connsiteY3" fmla="*/ 2980875 h 3123753"/>
                        <a:gd name="connsiteX4" fmla="*/ 466722 w 609600"/>
                        <a:gd name="connsiteY4" fmla="*/ 3123753 h 3123753"/>
                        <a:gd name="connsiteX5" fmla="*/ 142878 w 609600"/>
                        <a:gd name="connsiteY5" fmla="*/ 3123753 h 3123753"/>
                        <a:gd name="connsiteX6" fmla="*/ 0 w 609600"/>
                        <a:gd name="connsiteY6" fmla="*/ 2980875 h 3123753"/>
                        <a:gd name="connsiteX7" fmla="*/ 0 w 609600"/>
                        <a:gd name="connsiteY7" fmla="*/ 171452 h 3123753"/>
                        <a:gd name="connsiteX8" fmla="*/ 184152 w 609600"/>
                        <a:gd name="connsiteY8" fmla="*/ 0 h 3123753"/>
                        <a:gd name="connsiteX0" fmla="*/ 184152 w 609600"/>
                        <a:gd name="connsiteY0" fmla="*/ 0 h 3123753"/>
                        <a:gd name="connsiteX1" fmla="*/ 541337 w 609600"/>
                        <a:gd name="connsiteY1" fmla="*/ 346074 h 3123753"/>
                        <a:gd name="connsiteX2" fmla="*/ 607219 w 609600"/>
                        <a:gd name="connsiteY2" fmla="*/ 334171 h 3123753"/>
                        <a:gd name="connsiteX3" fmla="*/ 609600 w 609600"/>
                        <a:gd name="connsiteY3" fmla="*/ 2980875 h 3123753"/>
                        <a:gd name="connsiteX4" fmla="*/ 466722 w 609600"/>
                        <a:gd name="connsiteY4" fmla="*/ 3123753 h 3123753"/>
                        <a:gd name="connsiteX5" fmla="*/ 142878 w 609600"/>
                        <a:gd name="connsiteY5" fmla="*/ 3123753 h 3123753"/>
                        <a:gd name="connsiteX6" fmla="*/ 0 w 609600"/>
                        <a:gd name="connsiteY6" fmla="*/ 2980875 h 3123753"/>
                        <a:gd name="connsiteX7" fmla="*/ 0 w 609600"/>
                        <a:gd name="connsiteY7" fmla="*/ 171452 h 3123753"/>
                        <a:gd name="connsiteX8" fmla="*/ 184152 w 609600"/>
                        <a:gd name="connsiteY8" fmla="*/ 0 h 3123753"/>
                        <a:gd name="connsiteX0" fmla="*/ 184152 w 609829"/>
                        <a:gd name="connsiteY0" fmla="*/ 0 h 3123753"/>
                        <a:gd name="connsiteX1" fmla="*/ 541337 w 609829"/>
                        <a:gd name="connsiteY1" fmla="*/ 346074 h 3123753"/>
                        <a:gd name="connsiteX2" fmla="*/ 609600 w 609829"/>
                        <a:gd name="connsiteY2" fmla="*/ 341315 h 3123753"/>
                        <a:gd name="connsiteX3" fmla="*/ 609600 w 609829"/>
                        <a:gd name="connsiteY3" fmla="*/ 2980875 h 3123753"/>
                        <a:gd name="connsiteX4" fmla="*/ 466722 w 609829"/>
                        <a:gd name="connsiteY4" fmla="*/ 3123753 h 3123753"/>
                        <a:gd name="connsiteX5" fmla="*/ 142878 w 609829"/>
                        <a:gd name="connsiteY5" fmla="*/ 3123753 h 3123753"/>
                        <a:gd name="connsiteX6" fmla="*/ 0 w 609829"/>
                        <a:gd name="connsiteY6" fmla="*/ 2980875 h 3123753"/>
                        <a:gd name="connsiteX7" fmla="*/ 0 w 609829"/>
                        <a:gd name="connsiteY7" fmla="*/ 171452 h 3123753"/>
                        <a:gd name="connsiteX8" fmla="*/ 184152 w 609829"/>
                        <a:gd name="connsiteY8" fmla="*/ 0 h 3123753"/>
                        <a:gd name="connsiteX0" fmla="*/ 184152 w 609829"/>
                        <a:gd name="connsiteY0" fmla="*/ 0 h 3123753"/>
                        <a:gd name="connsiteX1" fmla="*/ 541337 w 609829"/>
                        <a:gd name="connsiteY1" fmla="*/ 346074 h 3123753"/>
                        <a:gd name="connsiteX2" fmla="*/ 609600 w 609829"/>
                        <a:gd name="connsiteY2" fmla="*/ 341315 h 3123753"/>
                        <a:gd name="connsiteX3" fmla="*/ 609600 w 609829"/>
                        <a:gd name="connsiteY3" fmla="*/ 2980875 h 3123753"/>
                        <a:gd name="connsiteX4" fmla="*/ 466722 w 609829"/>
                        <a:gd name="connsiteY4" fmla="*/ 3123753 h 3123753"/>
                        <a:gd name="connsiteX5" fmla="*/ 142878 w 609829"/>
                        <a:gd name="connsiteY5" fmla="*/ 3123753 h 3123753"/>
                        <a:gd name="connsiteX6" fmla="*/ 0 w 609829"/>
                        <a:gd name="connsiteY6" fmla="*/ 2980875 h 3123753"/>
                        <a:gd name="connsiteX7" fmla="*/ 0 w 609829"/>
                        <a:gd name="connsiteY7" fmla="*/ 171452 h 3123753"/>
                        <a:gd name="connsiteX8" fmla="*/ 184152 w 609829"/>
                        <a:gd name="connsiteY8" fmla="*/ 0 h 3123753"/>
                        <a:gd name="connsiteX0" fmla="*/ 184152 w 609829"/>
                        <a:gd name="connsiteY0" fmla="*/ 0 h 3123753"/>
                        <a:gd name="connsiteX1" fmla="*/ 541337 w 609829"/>
                        <a:gd name="connsiteY1" fmla="*/ 346074 h 3123753"/>
                        <a:gd name="connsiteX2" fmla="*/ 609600 w 609829"/>
                        <a:gd name="connsiteY2" fmla="*/ 341315 h 3123753"/>
                        <a:gd name="connsiteX3" fmla="*/ 609600 w 609829"/>
                        <a:gd name="connsiteY3" fmla="*/ 2980875 h 3123753"/>
                        <a:gd name="connsiteX4" fmla="*/ 466722 w 609829"/>
                        <a:gd name="connsiteY4" fmla="*/ 3123753 h 3123753"/>
                        <a:gd name="connsiteX5" fmla="*/ 142878 w 609829"/>
                        <a:gd name="connsiteY5" fmla="*/ 3123753 h 3123753"/>
                        <a:gd name="connsiteX6" fmla="*/ 0 w 609829"/>
                        <a:gd name="connsiteY6" fmla="*/ 2980875 h 3123753"/>
                        <a:gd name="connsiteX7" fmla="*/ 0 w 609829"/>
                        <a:gd name="connsiteY7" fmla="*/ 171452 h 3123753"/>
                        <a:gd name="connsiteX8" fmla="*/ 184152 w 609829"/>
                        <a:gd name="connsiteY8" fmla="*/ 0 h 3123753"/>
                        <a:gd name="connsiteX0" fmla="*/ 184152 w 609829"/>
                        <a:gd name="connsiteY0" fmla="*/ 0 h 3123753"/>
                        <a:gd name="connsiteX1" fmla="*/ 541337 w 609829"/>
                        <a:gd name="connsiteY1" fmla="*/ 346074 h 3123753"/>
                        <a:gd name="connsiteX2" fmla="*/ 609600 w 609829"/>
                        <a:gd name="connsiteY2" fmla="*/ 341315 h 3123753"/>
                        <a:gd name="connsiteX3" fmla="*/ 609600 w 609829"/>
                        <a:gd name="connsiteY3" fmla="*/ 2980875 h 3123753"/>
                        <a:gd name="connsiteX4" fmla="*/ 466722 w 609829"/>
                        <a:gd name="connsiteY4" fmla="*/ 3123753 h 3123753"/>
                        <a:gd name="connsiteX5" fmla="*/ 142878 w 609829"/>
                        <a:gd name="connsiteY5" fmla="*/ 3123753 h 3123753"/>
                        <a:gd name="connsiteX6" fmla="*/ 0 w 609829"/>
                        <a:gd name="connsiteY6" fmla="*/ 2980875 h 3123753"/>
                        <a:gd name="connsiteX7" fmla="*/ 0 w 609829"/>
                        <a:gd name="connsiteY7" fmla="*/ 171452 h 3123753"/>
                        <a:gd name="connsiteX8" fmla="*/ 184152 w 609829"/>
                        <a:gd name="connsiteY8" fmla="*/ 0 h 3123753"/>
                        <a:gd name="connsiteX0" fmla="*/ 184152 w 609829"/>
                        <a:gd name="connsiteY0" fmla="*/ 0 h 3123753"/>
                        <a:gd name="connsiteX1" fmla="*/ 541337 w 609829"/>
                        <a:gd name="connsiteY1" fmla="*/ 338930 h 3123753"/>
                        <a:gd name="connsiteX2" fmla="*/ 609600 w 609829"/>
                        <a:gd name="connsiteY2" fmla="*/ 341315 h 3123753"/>
                        <a:gd name="connsiteX3" fmla="*/ 609600 w 609829"/>
                        <a:gd name="connsiteY3" fmla="*/ 2980875 h 3123753"/>
                        <a:gd name="connsiteX4" fmla="*/ 466722 w 609829"/>
                        <a:gd name="connsiteY4" fmla="*/ 3123753 h 3123753"/>
                        <a:gd name="connsiteX5" fmla="*/ 142878 w 609829"/>
                        <a:gd name="connsiteY5" fmla="*/ 3123753 h 3123753"/>
                        <a:gd name="connsiteX6" fmla="*/ 0 w 609829"/>
                        <a:gd name="connsiteY6" fmla="*/ 2980875 h 3123753"/>
                        <a:gd name="connsiteX7" fmla="*/ 0 w 609829"/>
                        <a:gd name="connsiteY7" fmla="*/ 171452 h 3123753"/>
                        <a:gd name="connsiteX8" fmla="*/ 184152 w 609829"/>
                        <a:gd name="connsiteY8" fmla="*/ 0 h 3123753"/>
                        <a:gd name="connsiteX0" fmla="*/ 184152 w 609829"/>
                        <a:gd name="connsiteY0" fmla="*/ 0 h 3123753"/>
                        <a:gd name="connsiteX1" fmla="*/ 541337 w 609829"/>
                        <a:gd name="connsiteY1" fmla="*/ 338930 h 3123753"/>
                        <a:gd name="connsiteX2" fmla="*/ 609600 w 609829"/>
                        <a:gd name="connsiteY2" fmla="*/ 341315 h 3123753"/>
                        <a:gd name="connsiteX3" fmla="*/ 609600 w 609829"/>
                        <a:gd name="connsiteY3" fmla="*/ 2980875 h 3123753"/>
                        <a:gd name="connsiteX4" fmla="*/ 466722 w 609829"/>
                        <a:gd name="connsiteY4" fmla="*/ 3123753 h 3123753"/>
                        <a:gd name="connsiteX5" fmla="*/ 142878 w 609829"/>
                        <a:gd name="connsiteY5" fmla="*/ 3123753 h 3123753"/>
                        <a:gd name="connsiteX6" fmla="*/ 0 w 609829"/>
                        <a:gd name="connsiteY6" fmla="*/ 2980875 h 3123753"/>
                        <a:gd name="connsiteX7" fmla="*/ 0 w 609829"/>
                        <a:gd name="connsiteY7" fmla="*/ 171452 h 3123753"/>
                        <a:gd name="connsiteX8" fmla="*/ 184152 w 609829"/>
                        <a:gd name="connsiteY8" fmla="*/ 0 h 3123753"/>
                        <a:gd name="connsiteX0" fmla="*/ 184152 w 609829"/>
                        <a:gd name="connsiteY0" fmla="*/ 0 h 3123753"/>
                        <a:gd name="connsiteX1" fmla="*/ 541337 w 609829"/>
                        <a:gd name="connsiteY1" fmla="*/ 338930 h 3123753"/>
                        <a:gd name="connsiteX2" fmla="*/ 609600 w 609829"/>
                        <a:gd name="connsiteY2" fmla="*/ 341315 h 3123753"/>
                        <a:gd name="connsiteX3" fmla="*/ 609600 w 609829"/>
                        <a:gd name="connsiteY3" fmla="*/ 2980875 h 3123753"/>
                        <a:gd name="connsiteX4" fmla="*/ 466722 w 609829"/>
                        <a:gd name="connsiteY4" fmla="*/ 3123753 h 3123753"/>
                        <a:gd name="connsiteX5" fmla="*/ 142878 w 609829"/>
                        <a:gd name="connsiteY5" fmla="*/ 3123753 h 3123753"/>
                        <a:gd name="connsiteX6" fmla="*/ 0 w 609829"/>
                        <a:gd name="connsiteY6" fmla="*/ 2980875 h 3123753"/>
                        <a:gd name="connsiteX7" fmla="*/ 0 w 609829"/>
                        <a:gd name="connsiteY7" fmla="*/ 171452 h 3123753"/>
                        <a:gd name="connsiteX8" fmla="*/ 184152 w 609829"/>
                        <a:gd name="connsiteY8" fmla="*/ 0 h 31237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09829" h="3123753">
                          <a:moveTo>
                            <a:pt x="184152" y="0"/>
                          </a:moveTo>
                          <a:cubicBezTo>
                            <a:pt x="327556" y="132688"/>
                            <a:pt x="470826" y="283235"/>
                            <a:pt x="541337" y="338930"/>
                          </a:cubicBezTo>
                          <a:cubicBezTo>
                            <a:pt x="576129" y="342238"/>
                            <a:pt x="579966" y="346284"/>
                            <a:pt x="609600" y="341315"/>
                          </a:cubicBezTo>
                          <a:cubicBezTo>
                            <a:pt x="610394" y="1223550"/>
                            <a:pt x="608806" y="2098640"/>
                            <a:pt x="609600" y="2980875"/>
                          </a:cubicBezTo>
                          <a:cubicBezTo>
                            <a:pt x="609600" y="3059784"/>
                            <a:pt x="545631" y="3123753"/>
                            <a:pt x="466722" y="3123753"/>
                          </a:cubicBezTo>
                          <a:lnTo>
                            <a:pt x="142878" y="3123753"/>
                          </a:lnTo>
                          <a:cubicBezTo>
                            <a:pt x="63969" y="3123753"/>
                            <a:pt x="0" y="3059784"/>
                            <a:pt x="0" y="2980875"/>
                          </a:cubicBezTo>
                          <a:lnTo>
                            <a:pt x="0" y="171452"/>
                          </a:lnTo>
                          <a:cubicBezTo>
                            <a:pt x="0" y="167944"/>
                            <a:pt x="180644" y="0"/>
                            <a:pt x="18415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6" name="Round Same Side Corner Rectangle 7"/>
                    <p:cNvSpPr/>
                    <p:nvPr/>
                  </p:nvSpPr>
                  <p:spPr>
                    <a:xfrm>
                      <a:off x="5411561" y="2867028"/>
                      <a:ext cx="619265" cy="2815776"/>
                    </a:xfrm>
                    <a:custGeom>
                      <a:avLst/>
                      <a:gdLst>
                        <a:gd name="connsiteX0" fmla="*/ 6352 w 609600"/>
                        <a:gd name="connsiteY0" fmla="*/ 0 h 2984053"/>
                        <a:gd name="connsiteX1" fmla="*/ 603248 w 609600"/>
                        <a:gd name="connsiteY1" fmla="*/ 0 h 2984053"/>
                        <a:gd name="connsiteX2" fmla="*/ 609600 w 609600"/>
                        <a:gd name="connsiteY2" fmla="*/ 6352 h 2984053"/>
                        <a:gd name="connsiteX3" fmla="*/ 609600 w 609600"/>
                        <a:gd name="connsiteY3" fmla="*/ 2841175 h 2984053"/>
                        <a:gd name="connsiteX4" fmla="*/ 466722 w 609600"/>
                        <a:gd name="connsiteY4" fmla="*/ 2984053 h 2984053"/>
                        <a:gd name="connsiteX5" fmla="*/ 142878 w 609600"/>
                        <a:gd name="connsiteY5" fmla="*/ 2984053 h 2984053"/>
                        <a:gd name="connsiteX6" fmla="*/ 0 w 609600"/>
                        <a:gd name="connsiteY6" fmla="*/ 2841175 h 2984053"/>
                        <a:gd name="connsiteX7" fmla="*/ 0 w 609600"/>
                        <a:gd name="connsiteY7" fmla="*/ 6352 h 2984053"/>
                        <a:gd name="connsiteX8" fmla="*/ 6352 w 609600"/>
                        <a:gd name="connsiteY8" fmla="*/ 0 h 2984053"/>
                        <a:gd name="connsiteX0" fmla="*/ 6352 w 609600"/>
                        <a:gd name="connsiteY0" fmla="*/ 0 h 2984053"/>
                        <a:gd name="connsiteX1" fmla="*/ 603248 w 609600"/>
                        <a:gd name="connsiteY1" fmla="*/ 0 h 2984053"/>
                        <a:gd name="connsiteX2" fmla="*/ 609600 w 609600"/>
                        <a:gd name="connsiteY2" fmla="*/ 6352 h 2984053"/>
                        <a:gd name="connsiteX3" fmla="*/ 609600 w 609600"/>
                        <a:gd name="connsiteY3" fmla="*/ 2841175 h 2984053"/>
                        <a:gd name="connsiteX4" fmla="*/ 466722 w 609600"/>
                        <a:gd name="connsiteY4" fmla="*/ 2984053 h 2984053"/>
                        <a:gd name="connsiteX5" fmla="*/ 142878 w 609600"/>
                        <a:gd name="connsiteY5" fmla="*/ 2984053 h 2984053"/>
                        <a:gd name="connsiteX6" fmla="*/ 0 w 609600"/>
                        <a:gd name="connsiteY6" fmla="*/ 2841175 h 2984053"/>
                        <a:gd name="connsiteX7" fmla="*/ 4762 w 609600"/>
                        <a:gd name="connsiteY7" fmla="*/ 773114 h 2984053"/>
                        <a:gd name="connsiteX8" fmla="*/ 6352 w 609600"/>
                        <a:gd name="connsiteY8" fmla="*/ 0 h 2984053"/>
                        <a:gd name="connsiteX0" fmla="*/ 4762 w 609600"/>
                        <a:gd name="connsiteY0" fmla="*/ 773114 h 2984053"/>
                        <a:gd name="connsiteX1" fmla="*/ 603248 w 609600"/>
                        <a:gd name="connsiteY1" fmla="*/ 0 h 2984053"/>
                        <a:gd name="connsiteX2" fmla="*/ 609600 w 609600"/>
                        <a:gd name="connsiteY2" fmla="*/ 6352 h 2984053"/>
                        <a:gd name="connsiteX3" fmla="*/ 609600 w 609600"/>
                        <a:gd name="connsiteY3" fmla="*/ 2841175 h 2984053"/>
                        <a:gd name="connsiteX4" fmla="*/ 466722 w 609600"/>
                        <a:gd name="connsiteY4" fmla="*/ 2984053 h 2984053"/>
                        <a:gd name="connsiteX5" fmla="*/ 142878 w 609600"/>
                        <a:gd name="connsiteY5" fmla="*/ 2984053 h 2984053"/>
                        <a:gd name="connsiteX6" fmla="*/ 0 w 609600"/>
                        <a:gd name="connsiteY6" fmla="*/ 2841175 h 2984053"/>
                        <a:gd name="connsiteX7" fmla="*/ 4762 w 609600"/>
                        <a:gd name="connsiteY7" fmla="*/ 773114 h 2984053"/>
                        <a:gd name="connsiteX0" fmla="*/ 4762 w 619125"/>
                        <a:gd name="connsiteY0" fmla="*/ 773114 h 2984053"/>
                        <a:gd name="connsiteX1" fmla="*/ 603248 w 619125"/>
                        <a:gd name="connsiteY1" fmla="*/ 0 h 2984053"/>
                        <a:gd name="connsiteX2" fmla="*/ 619125 w 619125"/>
                        <a:gd name="connsiteY2" fmla="*/ 168277 h 2984053"/>
                        <a:gd name="connsiteX3" fmla="*/ 609600 w 619125"/>
                        <a:gd name="connsiteY3" fmla="*/ 2841175 h 2984053"/>
                        <a:gd name="connsiteX4" fmla="*/ 466722 w 619125"/>
                        <a:gd name="connsiteY4" fmla="*/ 2984053 h 2984053"/>
                        <a:gd name="connsiteX5" fmla="*/ 142878 w 619125"/>
                        <a:gd name="connsiteY5" fmla="*/ 2984053 h 2984053"/>
                        <a:gd name="connsiteX6" fmla="*/ 0 w 619125"/>
                        <a:gd name="connsiteY6" fmla="*/ 2841175 h 2984053"/>
                        <a:gd name="connsiteX7" fmla="*/ 4762 w 619125"/>
                        <a:gd name="connsiteY7" fmla="*/ 773114 h 2984053"/>
                        <a:gd name="connsiteX0" fmla="*/ 4762 w 619125"/>
                        <a:gd name="connsiteY0" fmla="*/ 719019 h 2929958"/>
                        <a:gd name="connsiteX1" fmla="*/ 619125 w 619125"/>
                        <a:gd name="connsiteY1" fmla="*/ 114182 h 2929958"/>
                        <a:gd name="connsiteX2" fmla="*/ 609600 w 619125"/>
                        <a:gd name="connsiteY2" fmla="*/ 2787080 h 2929958"/>
                        <a:gd name="connsiteX3" fmla="*/ 466722 w 619125"/>
                        <a:gd name="connsiteY3" fmla="*/ 2929958 h 2929958"/>
                        <a:gd name="connsiteX4" fmla="*/ 142878 w 619125"/>
                        <a:gd name="connsiteY4" fmla="*/ 2929958 h 2929958"/>
                        <a:gd name="connsiteX5" fmla="*/ 0 w 619125"/>
                        <a:gd name="connsiteY5" fmla="*/ 2787080 h 2929958"/>
                        <a:gd name="connsiteX6" fmla="*/ 4762 w 619125"/>
                        <a:gd name="connsiteY6" fmla="*/ 719019 h 2929958"/>
                        <a:gd name="connsiteX0" fmla="*/ 4762 w 619125"/>
                        <a:gd name="connsiteY0" fmla="*/ 731390 h 2928042"/>
                        <a:gd name="connsiteX1" fmla="*/ 619125 w 619125"/>
                        <a:gd name="connsiteY1" fmla="*/ 112266 h 2928042"/>
                        <a:gd name="connsiteX2" fmla="*/ 609600 w 619125"/>
                        <a:gd name="connsiteY2" fmla="*/ 2785164 h 2928042"/>
                        <a:gd name="connsiteX3" fmla="*/ 466722 w 619125"/>
                        <a:gd name="connsiteY3" fmla="*/ 2928042 h 2928042"/>
                        <a:gd name="connsiteX4" fmla="*/ 142878 w 619125"/>
                        <a:gd name="connsiteY4" fmla="*/ 2928042 h 2928042"/>
                        <a:gd name="connsiteX5" fmla="*/ 0 w 619125"/>
                        <a:gd name="connsiteY5" fmla="*/ 2785164 h 2928042"/>
                        <a:gd name="connsiteX6" fmla="*/ 4762 w 619125"/>
                        <a:gd name="connsiteY6" fmla="*/ 731390 h 2928042"/>
                        <a:gd name="connsiteX0" fmla="*/ 4762 w 619125"/>
                        <a:gd name="connsiteY0" fmla="*/ 619124 h 2815776"/>
                        <a:gd name="connsiteX1" fmla="*/ 619125 w 619125"/>
                        <a:gd name="connsiteY1" fmla="*/ 0 h 2815776"/>
                        <a:gd name="connsiteX2" fmla="*/ 609600 w 619125"/>
                        <a:gd name="connsiteY2" fmla="*/ 2672898 h 2815776"/>
                        <a:gd name="connsiteX3" fmla="*/ 466722 w 619125"/>
                        <a:gd name="connsiteY3" fmla="*/ 2815776 h 2815776"/>
                        <a:gd name="connsiteX4" fmla="*/ 142878 w 619125"/>
                        <a:gd name="connsiteY4" fmla="*/ 2815776 h 2815776"/>
                        <a:gd name="connsiteX5" fmla="*/ 0 w 619125"/>
                        <a:gd name="connsiteY5" fmla="*/ 2672898 h 2815776"/>
                        <a:gd name="connsiteX6" fmla="*/ 4762 w 619125"/>
                        <a:gd name="connsiteY6" fmla="*/ 619124 h 2815776"/>
                        <a:gd name="connsiteX0" fmla="*/ 4762 w 619125"/>
                        <a:gd name="connsiteY0" fmla="*/ 619124 h 2815776"/>
                        <a:gd name="connsiteX1" fmla="*/ 619125 w 619125"/>
                        <a:gd name="connsiteY1" fmla="*/ 0 h 2815776"/>
                        <a:gd name="connsiteX2" fmla="*/ 609600 w 619125"/>
                        <a:gd name="connsiteY2" fmla="*/ 2672898 h 2815776"/>
                        <a:gd name="connsiteX3" fmla="*/ 466722 w 619125"/>
                        <a:gd name="connsiteY3" fmla="*/ 2815776 h 2815776"/>
                        <a:gd name="connsiteX4" fmla="*/ 142878 w 619125"/>
                        <a:gd name="connsiteY4" fmla="*/ 2815776 h 2815776"/>
                        <a:gd name="connsiteX5" fmla="*/ 0 w 619125"/>
                        <a:gd name="connsiteY5" fmla="*/ 2672898 h 2815776"/>
                        <a:gd name="connsiteX6" fmla="*/ 4762 w 619125"/>
                        <a:gd name="connsiteY6" fmla="*/ 619124 h 2815776"/>
                        <a:gd name="connsiteX0" fmla="*/ 4762 w 619125"/>
                        <a:gd name="connsiteY0" fmla="*/ 619124 h 2815776"/>
                        <a:gd name="connsiteX1" fmla="*/ 619125 w 619125"/>
                        <a:gd name="connsiteY1" fmla="*/ 0 h 2815776"/>
                        <a:gd name="connsiteX2" fmla="*/ 609600 w 619125"/>
                        <a:gd name="connsiteY2" fmla="*/ 2672898 h 2815776"/>
                        <a:gd name="connsiteX3" fmla="*/ 466722 w 619125"/>
                        <a:gd name="connsiteY3" fmla="*/ 2815776 h 2815776"/>
                        <a:gd name="connsiteX4" fmla="*/ 142878 w 619125"/>
                        <a:gd name="connsiteY4" fmla="*/ 2815776 h 2815776"/>
                        <a:gd name="connsiteX5" fmla="*/ 0 w 619125"/>
                        <a:gd name="connsiteY5" fmla="*/ 2672898 h 2815776"/>
                        <a:gd name="connsiteX6" fmla="*/ 4762 w 619125"/>
                        <a:gd name="connsiteY6" fmla="*/ 619124 h 2815776"/>
                        <a:gd name="connsiteX0" fmla="*/ 4762 w 622300"/>
                        <a:gd name="connsiteY0" fmla="*/ 619124 h 2815776"/>
                        <a:gd name="connsiteX1" fmla="*/ 619125 w 622300"/>
                        <a:gd name="connsiteY1" fmla="*/ 0 h 2815776"/>
                        <a:gd name="connsiteX2" fmla="*/ 622300 w 622300"/>
                        <a:gd name="connsiteY2" fmla="*/ 2672898 h 2815776"/>
                        <a:gd name="connsiteX3" fmla="*/ 466722 w 622300"/>
                        <a:gd name="connsiteY3" fmla="*/ 2815776 h 2815776"/>
                        <a:gd name="connsiteX4" fmla="*/ 142878 w 622300"/>
                        <a:gd name="connsiteY4" fmla="*/ 2815776 h 2815776"/>
                        <a:gd name="connsiteX5" fmla="*/ 0 w 622300"/>
                        <a:gd name="connsiteY5" fmla="*/ 2672898 h 2815776"/>
                        <a:gd name="connsiteX6" fmla="*/ 4762 w 622300"/>
                        <a:gd name="connsiteY6" fmla="*/ 619124 h 2815776"/>
                        <a:gd name="connsiteX0" fmla="*/ 4762 w 619265"/>
                        <a:gd name="connsiteY0" fmla="*/ 619124 h 2815776"/>
                        <a:gd name="connsiteX1" fmla="*/ 619125 w 619265"/>
                        <a:gd name="connsiteY1" fmla="*/ 0 h 2815776"/>
                        <a:gd name="connsiteX2" fmla="*/ 615950 w 619265"/>
                        <a:gd name="connsiteY2" fmla="*/ 2679248 h 2815776"/>
                        <a:gd name="connsiteX3" fmla="*/ 466722 w 619265"/>
                        <a:gd name="connsiteY3" fmla="*/ 2815776 h 2815776"/>
                        <a:gd name="connsiteX4" fmla="*/ 142878 w 619265"/>
                        <a:gd name="connsiteY4" fmla="*/ 2815776 h 2815776"/>
                        <a:gd name="connsiteX5" fmla="*/ 0 w 619265"/>
                        <a:gd name="connsiteY5" fmla="*/ 2672898 h 2815776"/>
                        <a:gd name="connsiteX6" fmla="*/ 4762 w 619265"/>
                        <a:gd name="connsiteY6" fmla="*/ 619124 h 2815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19265" h="2815776">
                          <a:moveTo>
                            <a:pt x="4762" y="619124"/>
                          </a:moveTo>
                          <a:cubicBezTo>
                            <a:pt x="384175" y="264128"/>
                            <a:pt x="442119" y="174436"/>
                            <a:pt x="619125" y="0"/>
                          </a:cubicBezTo>
                          <a:cubicBezTo>
                            <a:pt x="620183" y="890966"/>
                            <a:pt x="614892" y="1788282"/>
                            <a:pt x="615950" y="2679248"/>
                          </a:cubicBezTo>
                          <a:cubicBezTo>
                            <a:pt x="615950" y="2758157"/>
                            <a:pt x="545631" y="2815776"/>
                            <a:pt x="466722" y="2815776"/>
                          </a:cubicBezTo>
                          <a:lnTo>
                            <a:pt x="142878" y="2815776"/>
                          </a:lnTo>
                          <a:cubicBezTo>
                            <a:pt x="63969" y="2815776"/>
                            <a:pt x="0" y="2751807"/>
                            <a:pt x="0" y="2672898"/>
                          </a:cubicBezTo>
                          <a:cubicBezTo>
                            <a:pt x="0" y="1727957"/>
                            <a:pt x="4762" y="1564065"/>
                            <a:pt x="4762" y="6191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7" name="Round Same Side Corner Rectangle 8"/>
                    <p:cNvSpPr/>
                    <p:nvPr/>
                  </p:nvSpPr>
                  <p:spPr>
                    <a:xfrm>
                      <a:off x="4644570" y="3673477"/>
                      <a:ext cx="609600" cy="2009326"/>
                    </a:xfrm>
                    <a:custGeom>
                      <a:avLst/>
                      <a:gdLst>
                        <a:gd name="connsiteX0" fmla="*/ 6352 w 609600"/>
                        <a:gd name="connsiteY0" fmla="*/ 0 h 2015678"/>
                        <a:gd name="connsiteX1" fmla="*/ 603248 w 609600"/>
                        <a:gd name="connsiteY1" fmla="*/ 0 h 2015678"/>
                        <a:gd name="connsiteX2" fmla="*/ 609600 w 609600"/>
                        <a:gd name="connsiteY2" fmla="*/ 6352 h 2015678"/>
                        <a:gd name="connsiteX3" fmla="*/ 609600 w 609600"/>
                        <a:gd name="connsiteY3" fmla="*/ 1872800 h 2015678"/>
                        <a:gd name="connsiteX4" fmla="*/ 466722 w 609600"/>
                        <a:gd name="connsiteY4" fmla="*/ 2015678 h 2015678"/>
                        <a:gd name="connsiteX5" fmla="*/ 142878 w 609600"/>
                        <a:gd name="connsiteY5" fmla="*/ 2015678 h 2015678"/>
                        <a:gd name="connsiteX6" fmla="*/ 0 w 609600"/>
                        <a:gd name="connsiteY6" fmla="*/ 1872800 h 2015678"/>
                        <a:gd name="connsiteX7" fmla="*/ 0 w 609600"/>
                        <a:gd name="connsiteY7" fmla="*/ 6352 h 2015678"/>
                        <a:gd name="connsiteX8" fmla="*/ 6352 w 609600"/>
                        <a:gd name="connsiteY8" fmla="*/ 0 h 2015678"/>
                        <a:gd name="connsiteX0" fmla="*/ 149227 w 609600"/>
                        <a:gd name="connsiteY0" fmla="*/ 0 h 2020440"/>
                        <a:gd name="connsiteX1" fmla="*/ 603248 w 609600"/>
                        <a:gd name="connsiteY1" fmla="*/ 4762 h 2020440"/>
                        <a:gd name="connsiteX2" fmla="*/ 609600 w 609600"/>
                        <a:gd name="connsiteY2" fmla="*/ 11114 h 2020440"/>
                        <a:gd name="connsiteX3" fmla="*/ 609600 w 609600"/>
                        <a:gd name="connsiteY3" fmla="*/ 1877562 h 2020440"/>
                        <a:gd name="connsiteX4" fmla="*/ 466722 w 609600"/>
                        <a:gd name="connsiteY4" fmla="*/ 2020440 h 2020440"/>
                        <a:gd name="connsiteX5" fmla="*/ 142878 w 609600"/>
                        <a:gd name="connsiteY5" fmla="*/ 2020440 h 2020440"/>
                        <a:gd name="connsiteX6" fmla="*/ 0 w 609600"/>
                        <a:gd name="connsiteY6" fmla="*/ 1877562 h 2020440"/>
                        <a:gd name="connsiteX7" fmla="*/ 0 w 609600"/>
                        <a:gd name="connsiteY7" fmla="*/ 11114 h 2020440"/>
                        <a:gd name="connsiteX8" fmla="*/ 149227 w 609600"/>
                        <a:gd name="connsiteY8" fmla="*/ 0 h 2020440"/>
                        <a:gd name="connsiteX0" fmla="*/ 149227 w 609600"/>
                        <a:gd name="connsiteY0" fmla="*/ 0 h 2020440"/>
                        <a:gd name="connsiteX1" fmla="*/ 603248 w 609600"/>
                        <a:gd name="connsiteY1" fmla="*/ 4762 h 2020440"/>
                        <a:gd name="connsiteX2" fmla="*/ 609600 w 609600"/>
                        <a:gd name="connsiteY2" fmla="*/ 11114 h 2020440"/>
                        <a:gd name="connsiteX3" fmla="*/ 609600 w 609600"/>
                        <a:gd name="connsiteY3" fmla="*/ 1877562 h 2020440"/>
                        <a:gd name="connsiteX4" fmla="*/ 466722 w 609600"/>
                        <a:gd name="connsiteY4" fmla="*/ 2020440 h 2020440"/>
                        <a:gd name="connsiteX5" fmla="*/ 142878 w 609600"/>
                        <a:gd name="connsiteY5" fmla="*/ 2020440 h 2020440"/>
                        <a:gd name="connsiteX6" fmla="*/ 0 w 609600"/>
                        <a:gd name="connsiteY6" fmla="*/ 1877562 h 2020440"/>
                        <a:gd name="connsiteX7" fmla="*/ 4763 w 609600"/>
                        <a:gd name="connsiteY7" fmla="*/ 587376 h 2020440"/>
                        <a:gd name="connsiteX8" fmla="*/ 149227 w 609600"/>
                        <a:gd name="connsiteY8" fmla="*/ 0 h 2020440"/>
                        <a:gd name="connsiteX0" fmla="*/ 4763 w 609600"/>
                        <a:gd name="connsiteY0" fmla="*/ 582614 h 2015678"/>
                        <a:gd name="connsiteX1" fmla="*/ 603248 w 609600"/>
                        <a:gd name="connsiteY1" fmla="*/ 0 h 2015678"/>
                        <a:gd name="connsiteX2" fmla="*/ 609600 w 609600"/>
                        <a:gd name="connsiteY2" fmla="*/ 6352 h 2015678"/>
                        <a:gd name="connsiteX3" fmla="*/ 609600 w 609600"/>
                        <a:gd name="connsiteY3" fmla="*/ 1872800 h 2015678"/>
                        <a:gd name="connsiteX4" fmla="*/ 466722 w 609600"/>
                        <a:gd name="connsiteY4" fmla="*/ 2015678 h 2015678"/>
                        <a:gd name="connsiteX5" fmla="*/ 142878 w 609600"/>
                        <a:gd name="connsiteY5" fmla="*/ 2015678 h 2015678"/>
                        <a:gd name="connsiteX6" fmla="*/ 0 w 609600"/>
                        <a:gd name="connsiteY6" fmla="*/ 1872800 h 2015678"/>
                        <a:gd name="connsiteX7" fmla="*/ 4763 w 609600"/>
                        <a:gd name="connsiteY7" fmla="*/ 582614 h 2015678"/>
                        <a:gd name="connsiteX0" fmla="*/ 4763 w 609600"/>
                        <a:gd name="connsiteY0" fmla="*/ 629914 h 2062978"/>
                        <a:gd name="connsiteX1" fmla="*/ 609600 w 609600"/>
                        <a:gd name="connsiteY1" fmla="*/ 53652 h 2062978"/>
                        <a:gd name="connsiteX2" fmla="*/ 609600 w 609600"/>
                        <a:gd name="connsiteY2" fmla="*/ 1920100 h 2062978"/>
                        <a:gd name="connsiteX3" fmla="*/ 466722 w 609600"/>
                        <a:gd name="connsiteY3" fmla="*/ 2062978 h 2062978"/>
                        <a:gd name="connsiteX4" fmla="*/ 142878 w 609600"/>
                        <a:gd name="connsiteY4" fmla="*/ 2062978 h 2062978"/>
                        <a:gd name="connsiteX5" fmla="*/ 0 w 609600"/>
                        <a:gd name="connsiteY5" fmla="*/ 1920100 h 2062978"/>
                        <a:gd name="connsiteX6" fmla="*/ 4763 w 609600"/>
                        <a:gd name="connsiteY6" fmla="*/ 629914 h 2062978"/>
                        <a:gd name="connsiteX0" fmla="*/ 4763 w 609600"/>
                        <a:gd name="connsiteY0" fmla="*/ 576262 h 2009326"/>
                        <a:gd name="connsiteX1" fmla="*/ 609600 w 609600"/>
                        <a:gd name="connsiteY1" fmla="*/ 0 h 2009326"/>
                        <a:gd name="connsiteX2" fmla="*/ 609600 w 609600"/>
                        <a:gd name="connsiteY2" fmla="*/ 1866448 h 2009326"/>
                        <a:gd name="connsiteX3" fmla="*/ 466722 w 609600"/>
                        <a:gd name="connsiteY3" fmla="*/ 2009326 h 2009326"/>
                        <a:gd name="connsiteX4" fmla="*/ 142878 w 609600"/>
                        <a:gd name="connsiteY4" fmla="*/ 2009326 h 2009326"/>
                        <a:gd name="connsiteX5" fmla="*/ 0 w 609600"/>
                        <a:gd name="connsiteY5" fmla="*/ 1866448 h 2009326"/>
                        <a:gd name="connsiteX6" fmla="*/ 4763 w 609600"/>
                        <a:gd name="connsiteY6" fmla="*/ 576262 h 2009326"/>
                        <a:gd name="connsiteX0" fmla="*/ 4763 w 609600"/>
                        <a:gd name="connsiteY0" fmla="*/ 576262 h 2009326"/>
                        <a:gd name="connsiteX1" fmla="*/ 609600 w 609600"/>
                        <a:gd name="connsiteY1" fmla="*/ 0 h 2009326"/>
                        <a:gd name="connsiteX2" fmla="*/ 609600 w 609600"/>
                        <a:gd name="connsiteY2" fmla="*/ 1866448 h 2009326"/>
                        <a:gd name="connsiteX3" fmla="*/ 466722 w 609600"/>
                        <a:gd name="connsiteY3" fmla="*/ 2009326 h 2009326"/>
                        <a:gd name="connsiteX4" fmla="*/ 142878 w 609600"/>
                        <a:gd name="connsiteY4" fmla="*/ 2009326 h 2009326"/>
                        <a:gd name="connsiteX5" fmla="*/ 0 w 609600"/>
                        <a:gd name="connsiteY5" fmla="*/ 1866448 h 2009326"/>
                        <a:gd name="connsiteX6" fmla="*/ 4763 w 609600"/>
                        <a:gd name="connsiteY6" fmla="*/ 576262 h 2009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09600" h="2009326">
                          <a:moveTo>
                            <a:pt x="4763" y="576262"/>
                          </a:moveTo>
                          <a:cubicBezTo>
                            <a:pt x="244476" y="341387"/>
                            <a:pt x="427831" y="146919"/>
                            <a:pt x="609600" y="0"/>
                          </a:cubicBezTo>
                          <a:lnTo>
                            <a:pt x="609600" y="1866448"/>
                          </a:lnTo>
                          <a:cubicBezTo>
                            <a:pt x="609600" y="1945357"/>
                            <a:pt x="545631" y="2009326"/>
                            <a:pt x="466722" y="2009326"/>
                          </a:cubicBezTo>
                          <a:lnTo>
                            <a:pt x="142878" y="2009326"/>
                          </a:lnTo>
                          <a:cubicBezTo>
                            <a:pt x="63969" y="2009326"/>
                            <a:pt x="0" y="1945357"/>
                            <a:pt x="0" y="1866448"/>
                          </a:cubicBezTo>
                          <a:cubicBezTo>
                            <a:pt x="1588" y="1436386"/>
                            <a:pt x="3175" y="1006324"/>
                            <a:pt x="4763" y="5762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8" name="Round Same Side Corner Rectangle 9"/>
                    <p:cNvSpPr/>
                    <p:nvPr/>
                  </p:nvSpPr>
                  <p:spPr>
                    <a:xfrm>
                      <a:off x="3874405" y="3913188"/>
                      <a:ext cx="617535" cy="1769615"/>
                    </a:xfrm>
                    <a:custGeom>
                      <a:avLst/>
                      <a:gdLst>
                        <a:gd name="connsiteX0" fmla="*/ 6352 w 609600"/>
                        <a:gd name="connsiteY0" fmla="*/ 0 h 2984053"/>
                        <a:gd name="connsiteX1" fmla="*/ 603248 w 609600"/>
                        <a:gd name="connsiteY1" fmla="*/ 0 h 2984053"/>
                        <a:gd name="connsiteX2" fmla="*/ 609600 w 609600"/>
                        <a:gd name="connsiteY2" fmla="*/ 6352 h 2984053"/>
                        <a:gd name="connsiteX3" fmla="*/ 609600 w 609600"/>
                        <a:gd name="connsiteY3" fmla="*/ 2841175 h 2984053"/>
                        <a:gd name="connsiteX4" fmla="*/ 466722 w 609600"/>
                        <a:gd name="connsiteY4" fmla="*/ 2984053 h 2984053"/>
                        <a:gd name="connsiteX5" fmla="*/ 142878 w 609600"/>
                        <a:gd name="connsiteY5" fmla="*/ 2984053 h 2984053"/>
                        <a:gd name="connsiteX6" fmla="*/ 0 w 609600"/>
                        <a:gd name="connsiteY6" fmla="*/ 2841175 h 2984053"/>
                        <a:gd name="connsiteX7" fmla="*/ 0 w 609600"/>
                        <a:gd name="connsiteY7" fmla="*/ 6352 h 2984053"/>
                        <a:gd name="connsiteX8" fmla="*/ 6352 w 609600"/>
                        <a:gd name="connsiteY8" fmla="*/ 0 h 2984053"/>
                        <a:gd name="connsiteX0" fmla="*/ 1018 w 613791"/>
                        <a:gd name="connsiteY0" fmla="*/ 1214438 h 2984053"/>
                        <a:gd name="connsiteX1" fmla="*/ 607439 w 613791"/>
                        <a:gd name="connsiteY1" fmla="*/ 0 h 2984053"/>
                        <a:gd name="connsiteX2" fmla="*/ 613791 w 613791"/>
                        <a:gd name="connsiteY2" fmla="*/ 6352 h 2984053"/>
                        <a:gd name="connsiteX3" fmla="*/ 613791 w 613791"/>
                        <a:gd name="connsiteY3" fmla="*/ 2841175 h 2984053"/>
                        <a:gd name="connsiteX4" fmla="*/ 470913 w 613791"/>
                        <a:gd name="connsiteY4" fmla="*/ 2984053 h 2984053"/>
                        <a:gd name="connsiteX5" fmla="*/ 147069 w 613791"/>
                        <a:gd name="connsiteY5" fmla="*/ 2984053 h 2984053"/>
                        <a:gd name="connsiteX6" fmla="*/ 4191 w 613791"/>
                        <a:gd name="connsiteY6" fmla="*/ 2841175 h 2984053"/>
                        <a:gd name="connsiteX7" fmla="*/ 4191 w 613791"/>
                        <a:gd name="connsiteY7" fmla="*/ 6352 h 2984053"/>
                        <a:gd name="connsiteX8" fmla="*/ 1018 w 613791"/>
                        <a:gd name="connsiteY8" fmla="*/ 1214438 h 2984053"/>
                        <a:gd name="connsiteX0" fmla="*/ 0 w 612773"/>
                        <a:gd name="connsiteY0" fmla="*/ 1214438 h 2984053"/>
                        <a:gd name="connsiteX1" fmla="*/ 606421 w 612773"/>
                        <a:gd name="connsiteY1" fmla="*/ 0 h 2984053"/>
                        <a:gd name="connsiteX2" fmla="*/ 612773 w 612773"/>
                        <a:gd name="connsiteY2" fmla="*/ 6352 h 2984053"/>
                        <a:gd name="connsiteX3" fmla="*/ 612773 w 612773"/>
                        <a:gd name="connsiteY3" fmla="*/ 2841175 h 2984053"/>
                        <a:gd name="connsiteX4" fmla="*/ 469895 w 612773"/>
                        <a:gd name="connsiteY4" fmla="*/ 2984053 h 2984053"/>
                        <a:gd name="connsiteX5" fmla="*/ 146051 w 612773"/>
                        <a:gd name="connsiteY5" fmla="*/ 2984053 h 2984053"/>
                        <a:gd name="connsiteX6" fmla="*/ 3173 w 612773"/>
                        <a:gd name="connsiteY6" fmla="*/ 2841175 h 2984053"/>
                        <a:gd name="connsiteX7" fmla="*/ 0 w 612773"/>
                        <a:gd name="connsiteY7" fmla="*/ 1214438 h 2984053"/>
                        <a:gd name="connsiteX0" fmla="*/ 0 w 622298"/>
                        <a:gd name="connsiteY0" fmla="*/ 1214438 h 2984053"/>
                        <a:gd name="connsiteX1" fmla="*/ 606421 w 622298"/>
                        <a:gd name="connsiteY1" fmla="*/ 0 h 2984053"/>
                        <a:gd name="connsiteX2" fmla="*/ 622298 w 622298"/>
                        <a:gd name="connsiteY2" fmla="*/ 1735140 h 2984053"/>
                        <a:gd name="connsiteX3" fmla="*/ 612773 w 622298"/>
                        <a:gd name="connsiteY3" fmla="*/ 2841175 h 2984053"/>
                        <a:gd name="connsiteX4" fmla="*/ 469895 w 622298"/>
                        <a:gd name="connsiteY4" fmla="*/ 2984053 h 2984053"/>
                        <a:gd name="connsiteX5" fmla="*/ 146051 w 622298"/>
                        <a:gd name="connsiteY5" fmla="*/ 2984053 h 2984053"/>
                        <a:gd name="connsiteX6" fmla="*/ 3173 w 622298"/>
                        <a:gd name="connsiteY6" fmla="*/ 2841175 h 2984053"/>
                        <a:gd name="connsiteX7" fmla="*/ 0 w 622298"/>
                        <a:gd name="connsiteY7" fmla="*/ 1214438 h 2984053"/>
                        <a:gd name="connsiteX0" fmla="*/ 0 w 622298"/>
                        <a:gd name="connsiteY0" fmla="*/ 0 h 1769615"/>
                        <a:gd name="connsiteX1" fmla="*/ 582609 w 622298"/>
                        <a:gd name="connsiteY1" fmla="*/ 523875 h 1769615"/>
                        <a:gd name="connsiteX2" fmla="*/ 622298 w 622298"/>
                        <a:gd name="connsiteY2" fmla="*/ 520702 h 1769615"/>
                        <a:gd name="connsiteX3" fmla="*/ 612773 w 622298"/>
                        <a:gd name="connsiteY3" fmla="*/ 1626737 h 1769615"/>
                        <a:gd name="connsiteX4" fmla="*/ 469895 w 622298"/>
                        <a:gd name="connsiteY4" fmla="*/ 1769615 h 1769615"/>
                        <a:gd name="connsiteX5" fmla="*/ 146051 w 622298"/>
                        <a:gd name="connsiteY5" fmla="*/ 1769615 h 1769615"/>
                        <a:gd name="connsiteX6" fmla="*/ 3173 w 622298"/>
                        <a:gd name="connsiteY6" fmla="*/ 1626737 h 1769615"/>
                        <a:gd name="connsiteX7" fmla="*/ 0 w 622298"/>
                        <a:gd name="connsiteY7" fmla="*/ 0 h 1769615"/>
                        <a:gd name="connsiteX0" fmla="*/ 0 w 622298"/>
                        <a:gd name="connsiteY0" fmla="*/ 0 h 1769615"/>
                        <a:gd name="connsiteX1" fmla="*/ 582609 w 622298"/>
                        <a:gd name="connsiteY1" fmla="*/ 523875 h 1769615"/>
                        <a:gd name="connsiteX2" fmla="*/ 622298 w 622298"/>
                        <a:gd name="connsiteY2" fmla="*/ 520702 h 1769615"/>
                        <a:gd name="connsiteX3" fmla="*/ 612773 w 622298"/>
                        <a:gd name="connsiteY3" fmla="*/ 1626737 h 1769615"/>
                        <a:gd name="connsiteX4" fmla="*/ 469895 w 622298"/>
                        <a:gd name="connsiteY4" fmla="*/ 1769615 h 1769615"/>
                        <a:gd name="connsiteX5" fmla="*/ 146051 w 622298"/>
                        <a:gd name="connsiteY5" fmla="*/ 1769615 h 1769615"/>
                        <a:gd name="connsiteX6" fmla="*/ 3173 w 622298"/>
                        <a:gd name="connsiteY6" fmla="*/ 1626737 h 1769615"/>
                        <a:gd name="connsiteX7" fmla="*/ 0 w 622298"/>
                        <a:gd name="connsiteY7" fmla="*/ 0 h 1769615"/>
                        <a:gd name="connsiteX0" fmla="*/ 0 w 622298"/>
                        <a:gd name="connsiteY0" fmla="*/ 0 h 1769615"/>
                        <a:gd name="connsiteX1" fmla="*/ 554034 w 622298"/>
                        <a:gd name="connsiteY1" fmla="*/ 533400 h 1769615"/>
                        <a:gd name="connsiteX2" fmla="*/ 622298 w 622298"/>
                        <a:gd name="connsiteY2" fmla="*/ 520702 h 1769615"/>
                        <a:gd name="connsiteX3" fmla="*/ 612773 w 622298"/>
                        <a:gd name="connsiteY3" fmla="*/ 1626737 h 1769615"/>
                        <a:gd name="connsiteX4" fmla="*/ 469895 w 622298"/>
                        <a:gd name="connsiteY4" fmla="*/ 1769615 h 1769615"/>
                        <a:gd name="connsiteX5" fmla="*/ 146051 w 622298"/>
                        <a:gd name="connsiteY5" fmla="*/ 1769615 h 1769615"/>
                        <a:gd name="connsiteX6" fmla="*/ 3173 w 622298"/>
                        <a:gd name="connsiteY6" fmla="*/ 1626737 h 1769615"/>
                        <a:gd name="connsiteX7" fmla="*/ 0 w 622298"/>
                        <a:gd name="connsiteY7" fmla="*/ 0 h 1769615"/>
                        <a:gd name="connsiteX0" fmla="*/ 0 w 622298"/>
                        <a:gd name="connsiteY0" fmla="*/ 0 h 1769615"/>
                        <a:gd name="connsiteX1" fmla="*/ 554034 w 622298"/>
                        <a:gd name="connsiteY1" fmla="*/ 533400 h 1769615"/>
                        <a:gd name="connsiteX2" fmla="*/ 622298 w 622298"/>
                        <a:gd name="connsiteY2" fmla="*/ 520702 h 1769615"/>
                        <a:gd name="connsiteX3" fmla="*/ 612773 w 622298"/>
                        <a:gd name="connsiteY3" fmla="*/ 1626737 h 1769615"/>
                        <a:gd name="connsiteX4" fmla="*/ 469895 w 622298"/>
                        <a:gd name="connsiteY4" fmla="*/ 1769615 h 1769615"/>
                        <a:gd name="connsiteX5" fmla="*/ 146051 w 622298"/>
                        <a:gd name="connsiteY5" fmla="*/ 1769615 h 1769615"/>
                        <a:gd name="connsiteX6" fmla="*/ 3173 w 622298"/>
                        <a:gd name="connsiteY6" fmla="*/ 1626737 h 1769615"/>
                        <a:gd name="connsiteX7" fmla="*/ 0 w 622298"/>
                        <a:gd name="connsiteY7" fmla="*/ 0 h 1769615"/>
                        <a:gd name="connsiteX0" fmla="*/ 0 w 624679"/>
                        <a:gd name="connsiteY0" fmla="*/ 0 h 1769615"/>
                        <a:gd name="connsiteX1" fmla="*/ 554034 w 624679"/>
                        <a:gd name="connsiteY1" fmla="*/ 533400 h 1769615"/>
                        <a:gd name="connsiteX2" fmla="*/ 624679 w 624679"/>
                        <a:gd name="connsiteY2" fmla="*/ 501652 h 1769615"/>
                        <a:gd name="connsiteX3" fmla="*/ 612773 w 624679"/>
                        <a:gd name="connsiteY3" fmla="*/ 1626737 h 1769615"/>
                        <a:gd name="connsiteX4" fmla="*/ 469895 w 624679"/>
                        <a:gd name="connsiteY4" fmla="*/ 1769615 h 1769615"/>
                        <a:gd name="connsiteX5" fmla="*/ 146051 w 624679"/>
                        <a:gd name="connsiteY5" fmla="*/ 1769615 h 1769615"/>
                        <a:gd name="connsiteX6" fmla="*/ 3173 w 624679"/>
                        <a:gd name="connsiteY6" fmla="*/ 1626737 h 1769615"/>
                        <a:gd name="connsiteX7" fmla="*/ 0 w 624679"/>
                        <a:gd name="connsiteY7" fmla="*/ 0 h 1769615"/>
                        <a:gd name="connsiteX0" fmla="*/ 0 w 622298"/>
                        <a:gd name="connsiteY0" fmla="*/ 0 h 1769615"/>
                        <a:gd name="connsiteX1" fmla="*/ 554034 w 622298"/>
                        <a:gd name="connsiteY1" fmla="*/ 533400 h 1769615"/>
                        <a:gd name="connsiteX2" fmla="*/ 622298 w 622298"/>
                        <a:gd name="connsiteY2" fmla="*/ 496890 h 1769615"/>
                        <a:gd name="connsiteX3" fmla="*/ 612773 w 622298"/>
                        <a:gd name="connsiteY3" fmla="*/ 1626737 h 1769615"/>
                        <a:gd name="connsiteX4" fmla="*/ 469895 w 622298"/>
                        <a:gd name="connsiteY4" fmla="*/ 1769615 h 1769615"/>
                        <a:gd name="connsiteX5" fmla="*/ 146051 w 622298"/>
                        <a:gd name="connsiteY5" fmla="*/ 1769615 h 1769615"/>
                        <a:gd name="connsiteX6" fmla="*/ 3173 w 622298"/>
                        <a:gd name="connsiteY6" fmla="*/ 1626737 h 1769615"/>
                        <a:gd name="connsiteX7" fmla="*/ 0 w 622298"/>
                        <a:gd name="connsiteY7" fmla="*/ 0 h 1769615"/>
                        <a:gd name="connsiteX0" fmla="*/ 0 w 617535"/>
                        <a:gd name="connsiteY0" fmla="*/ 0 h 1769615"/>
                        <a:gd name="connsiteX1" fmla="*/ 554034 w 617535"/>
                        <a:gd name="connsiteY1" fmla="*/ 533400 h 1769615"/>
                        <a:gd name="connsiteX2" fmla="*/ 617535 w 617535"/>
                        <a:gd name="connsiteY2" fmla="*/ 494508 h 1769615"/>
                        <a:gd name="connsiteX3" fmla="*/ 612773 w 617535"/>
                        <a:gd name="connsiteY3" fmla="*/ 1626737 h 1769615"/>
                        <a:gd name="connsiteX4" fmla="*/ 469895 w 617535"/>
                        <a:gd name="connsiteY4" fmla="*/ 1769615 h 1769615"/>
                        <a:gd name="connsiteX5" fmla="*/ 146051 w 617535"/>
                        <a:gd name="connsiteY5" fmla="*/ 1769615 h 1769615"/>
                        <a:gd name="connsiteX6" fmla="*/ 3173 w 617535"/>
                        <a:gd name="connsiteY6" fmla="*/ 1626737 h 1769615"/>
                        <a:gd name="connsiteX7" fmla="*/ 0 w 617535"/>
                        <a:gd name="connsiteY7" fmla="*/ 0 h 1769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7535" h="1769615">
                          <a:moveTo>
                            <a:pt x="0" y="0"/>
                          </a:moveTo>
                          <a:cubicBezTo>
                            <a:pt x="198965" y="142875"/>
                            <a:pt x="436032" y="447675"/>
                            <a:pt x="554034" y="533400"/>
                          </a:cubicBezTo>
                          <a:cubicBezTo>
                            <a:pt x="557542" y="533400"/>
                            <a:pt x="617535" y="491000"/>
                            <a:pt x="617535" y="494508"/>
                          </a:cubicBezTo>
                          <a:cubicBezTo>
                            <a:pt x="615948" y="871918"/>
                            <a:pt x="614360" y="1249327"/>
                            <a:pt x="612773" y="1626737"/>
                          </a:cubicBezTo>
                          <a:cubicBezTo>
                            <a:pt x="612773" y="1705646"/>
                            <a:pt x="548804" y="1769615"/>
                            <a:pt x="469895" y="1769615"/>
                          </a:cubicBezTo>
                          <a:lnTo>
                            <a:pt x="146051" y="1769615"/>
                          </a:lnTo>
                          <a:cubicBezTo>
                            <a:pt x="67142" y="1769615"/>
                            <a:pt x="3173" y="1705646"/>
                            <a:pt x="3173" y="1626737"/>
                          </a:cubicBezTo>
                          <a:cubicBezTo>
                            <a:pt x="2115" y="1084491"/>
                            <a:pt x="1058" y="542246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9" name="Round Same Side Corner Rectangle 10"/>
                    <p:cNvSpPr/>
                    <p:nvPr/>
                  </p:nvSpPr>
                  <p:spPr>
                    <a:xfrm>
                      <a:off x="3110588" y="3581400"/>
                      <a:ext cx="622300" cy="2101403"/>
                    </a:xfrm>
                    <a:custGeom>
                      <a:avLst/>
                      <a:gdLst>
                        <a:gd name="connsiteX0" fmla="*/ 0 w 609600"/>
                        <a:gd name="connsiteY0" fmla="*/ 0 h 2196653"/>
                        <a:gd name="connsiteX1" fmla="*/ 609600 w 609600"/>
                        <a:gd name="connsiteY1" fmla="*/ 0 h 2196653"/>
                        <a:gd name="connsiteX2" fmla="*/ 609600 w 609600"/>
                        <a:gd name="connsiteY2" fmla="*/ 0 h 2196653"/>
                        <a:gd name="connsiteX3" fmla="*/ 609600 w 609600"/>
                        <a:gd name="connsiteY3" fmla="*/ 2053775 h 2196653"/>
                        <a:gd name="connsiteX4" fmla="*/ 466722 w 609600"/>
                        <a:gd name="connsiteY4" fmla="*/ 2196653 h 2196653"/>
                        <a:gd name="connsiteX5" fmla="*/ 142878 w 609600"/>
                        <a:gd name="connsiteY5" fmla="*/ 2196653 h 2196653"/>
                        <a:gd name="connsiteX6" fmla="*/ 0 w 609600"/>
                        <a:gd name="connsiteY6" fmla="*/ 2053775 h 2196653"/>
                        <a:gd name="connsiteX7" fmla="*/ 0 w 609600"/>
                        <a:gd name="connsiteY7" fmla="*/ 0 h 2196653"/>
                        <a:gd name="connsiteX8" fmla="*/ 0 w 609600"/>
                        <a:gd name="connsiteY8" fmla="*/ 0 h 2196653"/>
                        <a:gd name="connsiteX0" fmla="*/ 0 w 609600"/>
                        <a:gd name="connsiteY0" fmla="*/ 530225 h 2196653"/>
                        <a:gd name="connsiteX1" fmla="*/ 609600 w 609600"/>
                        <a:gd name="connsiteY1" fmla="*/ 0 h 2196653"/>
                        <a:gd name="connsiteX2" fmla="*/ 609600 w 609600"/>
                        <a:gd name="connsiteY2" fmla="*/ 0 h 2196653"/>
                        <a:gd name="connsiteX3" fmla="*/ 609600 w 609600"/>
                        <a:gd name="connsiteY3" fmla="*/ 2053775 h 2196653"/>
                        <a:gd name="connsiteX4" fmla="*/ 466722 w 609600"/>
                        <a:gd name="connsiteY4" fmla="*/ 2196653 h 2196653"/>
                        <a:gd name="connsiteX5" fmla="*/ 142878 w 609600"/>
                        <a:gd name="connsiteY5" fmla="*/ 2196653 h 2196653"/>
                        <a:gd name="connsiteX6" fmla="*/ 0 w 609600"/>
                        <a:gd name="connsiteY6" fmla="*/ 2053775 h 2196653"/>
                        <a:gd name="connsiteX7" fmla="*/ 0 w 609600"/>
                        <a:gd name="connsiteY7" fmla="*/ 0 h 2196653"/>
                        <a:gd name="connsiteX8" fmla="*/ 0 w 609600"/>
                        <a:gd name="connsiteY8" fmla="*/ 530225 h 2196653"/>
                        <a:gd name="connsiteX0" fmla="*/ 0 w 609600"/>
                        <a:gd name="connsiteY0" fmla="*/ 530225 h 2196653"/>
                        <a:gd name="connsiteX1" fmla="*/ 609600 w 609600"/>
                        <a:gd name="connsiteY1" fmla="*/ 0 h 2196653"/>
                        <a:gd name="connsiteX2" fmla="*/ 609600 w 609600"/>
                        <a:gd name="connsiteY2" fmla="*/ 0 h 2196653"/>
                        <a:gd name="connsiteX3" fmla="*/ 609600 w 609600"/>
                        <a:gd name="connsiteY3" fmla="*/ 2053775 h 2196653"/>
                        <a:gd name="connsiteX4" fmla="*/ 466722 w 609600"/>
                        <a:gd name="connsiteY4" fmla="*/ 2196653 h 2196653"/>
                        <a:gd name="connsiteX5" fmla="*/ 142878 w 609600"/>
                        <a:gd name="connsiteY5" fmla="*/ 2196653 h 2196653"/>
                        <a:gd name="connsiteX6" fmla="*/ 0 w 609600"/>
                        <a:gd name="connsiteY6" fmla="*/ 2053775 h 2196653"/>
                        <a:gd name="connsiteX7" fmla="*/ 0 w 609600"/>
                        <a:gd name="connsiteY7" fmla="*/ 530225 h 2196653"/>
                        <a:gd name="connsiteX0" fmla="*/ 0 w 609600"/>
                        <a:gd name="connsiteY0" fmla="*/ 530225 h 2196653"/>
                        <a:gd name="connsiteX1" fmla="*/ 467637 w 609600"/>
                        <a:gd name="connsiteY1" fmla="*/ 114300 h 2196653"/>
                        <a:gd name="connsiteX2" fmla="*/ 609600 w 609600"/>
                        <a:gd name="connsiteY2" fmla="*/ 0 h 2196653"/>
                        <a:gd name="connsiteX3" fmla="*/ 609600 w 609600"/>
                        <a:gd name="connsiteY3" fmla="*/ 0 h 2196653"/>
                        <a:gd name="connsiteX4" fmla="*/ 609600 w 609600"/>
                        <a:gd name="connsiteY4" fmla="*/ 2053775 h 2196653"/>
                        <a:gd name="connsiteX5" fmla="*/ 466722 w 609600"/>
                        <a:gd name="connsiteY5" fmla="*/ 2196653 h 2196653"/>
                        <a:gd name="connsiteX6" fmla="*/ 142878 w 609600"/>
                        <a:gd name="connsiteY6" fmla="*/ 2196653 h 2196653"/>
                        <a:gd name="connsiteX7" fmla="*/ 0 w 609600"/>
                        <a:gd name="connsiteY7" fmla="*/ 2053775 h 2196653"/>
                        <a:gd name="connsiteX8" fmla="*/ 0 w 609600"/>
                        <a:gd name="connsiteY8" fmla="*/ 530225 h 2196653"/>
                        <a:gd name="connsiteX0" fmla="*/ 0 w 609600"/>
                        <a:gd name="connsiteY0" fmla="*/ 530225 h 2196653"/>
                        <a:gd name="connsiteX1" fmla="*/ 448587 w 609600"/>
                        <a:gd name="connsiteY1" fmla="*/ 95250 h 2196653"/>
                        <a:gd name="connsiteX2" fmla="*/ 609600 w 609600"/>
                        <a:gd name="connsiteY2" fmla="*/ 0 h 2196653"/>
                        <a:gd name="connsiteX3" fmla="*/ 609600 w 609600"/>
                        <a:gd name="connsiteY3" fmla="*/ 0 h 2196653"/>
                        <a:gd name="connsiteX4" fmla="*/ 609600 w 609600"/>
                        <a:gd name="connsiteY4" fmla="*/ 2053775 h 2196653"/>
                        <a:gd name="connsiteX5" fmla="*/ 466722 w 609600"/>
                        <a:gd name="connsiteY5" fmla="*/ 2196653 h 2196653"/>
                        <a:gd name="connsiteX6" fmla="*/ 142878 w 609600"/>
                        <a:gd name="connsiteY6" fmla="*/ 2196653 h 2196653"/>
                        <a:gd name="connsiteX7" fmla="*/ 0 w 609600"/>
                        <a:gd name="connsiteY7" fmla="*/ 2053775 h 2196653"/>
                        <a:gd name="connsiteX8" fmla="*/ 0 w 609600"/>
                        <a:gd name="connsiteY8" fmla="*/ 530225 h 2196653"/>
                        <a:gd name="connsiteX0" fmla="*/ 0 w 622300"/>
                        <a:gd name="connsiteY0" fmla="*/ 530225 h 2196653"/>
                        <a:gd name="connsiteX1" fmla="*/ 448587 w 622300"/>
                        <a:gd name="connsiteY1" fmla="*/ 95250 h 2196653"/>
                        <a:gd name="connsiteX2" fmla="*/ 609600 w 622300"/>
                        <a:gd name="connsiteY2" fmla="*/ 0 h 2196653"/>
                        <a:gd name="connsiteX3" fmla="*/ 622300 w 622300"/>
                        <a:gd name="connsiteY3" fmla="*/ 285750 h 2196653"/>
                        <a:gd name="connsiteX4" fmla="*/ 609600 w 622300"/>
                        <a:gd name="connsiteY4" fmla="*/ 2053775 h 2196653"/>
                        <a:gd name="connsiteX5" fmla="*/ 466722 w 622300"/>
                        <a:gd name="connsiteY5" fmla="*/ 2196653 h 2196653"/>
                        <a:gd name="connsiteX6" fmla="*/ 142878 w 622300"/>
                        <a:gd name="connsiteY6" fmla="*/ 2196653 h 2196653"/>
                        <a:gd name="connsiteX7" fmla="*/ 0 w 622300"/>
                        <a:gd name="connsiteY7" fmla="*/ 2053775 h 2196653"/>
                        <a:gd name="connsiteX8" fmla="*/ 0 w 622300"/>
                        <a:gd name="connsiteY8" fmla="*/ 530225 h 2196653"/>
                        <a:gd name="connsiteX0" fmla="*/ 0 w 622300"/>
                        <a:gd name="connsiteY0" fmla="*/ 434975 h 2101403"/>
                        <a:gd name="connsiteX1" fmla="*/ 448587 w 622300"/>
                        <a:gd name="connsiteY1" fmla="*/ 0 h 2101403"/>
                        <a:gd name="connsiteX2" fmla="*/ 622300 w 622300"/>
                        <a:gd name="connsiteY2" fmla="*/ 190500 h 2101403"/>
                        <a:gd name="connsiteX3" fmla="*/ 609600 w 622300"/>
                        <a:gd name="connsiteY3" fmla="*/ 1958525 h 2101403"/>
                        <a:gd name="connsiteX4" fmla="*/ 466722 w 622300"/>
                        <a:gd name="connsiteY4" fmla="*/ 2101403 h 2101403"/>
                        <a:gd name="connsiteX5" fmla="*/ 142878 w 622300"/>
                        <a:gd name="connsiteY5" fmla="*/ 2101403 h 2101403"/>
                        <a:gd name="connsiteX6" fmla="*/ 0 w 622300"/>
                        <a:gd name="connsiteY6" fmla="*/ 1958525 h 2101403"/>
                        <a:gd name="connsiteX7" fmla="*/ 0 w 622300"/>
                        <a:gd name="connsiteY7" fmla="*/ 434975 h 2101403"/>
                        <a:gd name="connsiteX0" fmla="*/ 0 w 622300"/>
                        <a:gd name="connsiteY0" fmla="*/ 434975 h 2101403"/>
                        <a:gd name="connsiteX1" fmla="*/ 448587 w 622300"/>
                        <a:gd name="connsiteY1" fmla="*/ 0 h 2101403"/>
                        <a:gd name="connsiteX2" fmla="*/ 622300 w 622300"/>
                        <a:gd name="connsiteY2" fmla="*/ 190500 h 2101403"/>
                        <a:gd name="connsiteX3" fmla="*/ 609600 w 622300"/>
                        <a:gd name="connsiteY3" fmla="*/ 1958525 h 2101403"/>
                        <a:gd name="connsiteX4" fmla="*/ 466722 w 622300"/>
                        <a:gd name="connsiteY4" fmla="*/ 2101403 h 2101403"/>
                        <a:gd name="connsiteX5" fmla="*/ 142878 w 622300"/>
                        <a:gd name="connsiteY5" fmla="*/ 2101403 h 2101403"/>
                        <a:gd name="connsiteX6" fmla="*/ 0 w 622300"/>
                        <a:gd name="connsiteY6" fmla="*/ 1958525 h 2101403"/>
                        <a:gd name="connsiteX7" fmla="*/ 0 w 622300"/>
                        <a:gd name="connsiteY7" fmla="*/ 434975 h 21014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22300" h="2101403">
                          <a:moveTo>
                            <a:pt x="0" y="434975"/>
                          </a:moveTo>
                          <a:lnTo>
                            <a:pt x="448587" y="0"/>
                          </a:lnTo>
                          <a:lnTo>
                            <a:pt x="622300" y="190500"/>
                          </a:lnTo>
                          <a:cubicBezTo>
                            <a:pt x="618067" y="779842"/>
                            <a:pt x="613833" y="1369183"/>
                            <a:pt x="609600" y="1958525"/>
                          </a:cubicBezTo>
                          <a:cubicBezTo>
                            <a:pt x="609600" y="2037434"/>
                            <a:pt x="545631" y="2101403"/>
                            <a:pt x="466722" y="2101403"/>
                          </a:cubicBezTo>
                          <a:lnTo>
                            <a:pt x="142878" y="2101403"/>
                          </a:lnTo>
                          <a:cubicBezTo>
                            <a:pt x="63969" y="2101403"/>
                            <a:pt x="0" y="2037434"/>
                            <a:pt x="0" y="1958525"/>
                          </a:cubicBezTo>
                          <a:lnTo>
                            <a:pt x="0" y="43497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0" name="Round Same Side Corner Rectangle 11"/>
                    <p:cNvSpPr/>
                    <p:nvPr/>
                  </p:nvSpPr>
                  <p:spPr>
                    <a:xfrm>
                      <a:off x="2343597" y="4156870"/>
                      <a:ext cx="631031" cy="1525933"/>
                    </a:xfrm>
                    <a:custGeom>
                      <a:avLst/>
                      <a:gdLst>
                        <a:gd name="connsiteX0" fmla="*/ 0 w 609600"/>
                        <a:gd name="connsiteY0" fmla="*/ 0 h 1561653"/>
                        <a:gd name="connsiteX1" fmla="*/ 609600 w 609600"/>
                        <a:gd name="connsiteY1" fmla="*/ 0 h 1561653"/>
                        <a:gd name="connsiteX2" fmla="*/ 609600 w 609600"/>
                        <a:gd name="connsiteY2" fmla="*/ 0 h 1561653"/>
                        <a:gd name="connsiteX3" fmla="*/ 609600 w 609600"/>
                        <a:gd name="connsiteY3" fmla="*/ 1418775 h 1561653"/>
                        <a:gd name="connsiteX4" fmla="*/ 466722 w 609600"/>
                        <a:gd name="connsiteY4" fmla="*/ 1561653 h 1561653"/>
                        <a:gd name="connsiteX5" fmla="*/ 142878 w 609600"/>
                        <a:gd name="connsiteY5" fmla="*/ 1561653 h 1561653"/>
                        <a:gd name="connsiteX6" fmla="*/ 0 w 609600"/>
                        <a:gd name="connsiteY6" fmla="*/ 1418775 h 1561653"/>
                        <a:gd name="connsiteX7" fmla="*/ 0 w 609600"/>
                        <a:gd name="connsiteY7" fmla="*/ 0 h 1561653"/>
                        <a:gd name="connsiteX8" fmla="*/ 0 w 609600"/>
                        <a:gd name="connsiteY8" fmla="*/ 0 h 1561653"/>
                        <a:gd name="connsiteX0" fmla="*/ 0 w 609600"/>
                        <a:gd name="connsiteY0" fmla="*/ 0 h 1561653"/>
                        <a:gd name="connsiteX1" fmla="*/ 301972 w 609600"/>
                        <a:gd name="connsiteY1" fmla="*/ 794 h 1561653"/>
                        <a:gd name="connsiteX2" fmla="*/ 609600 w 609600"/>
                        <a:gd name="connsiteY2" fmla="*/ 0 h 1561653"/>
                        <a:gd name="connsiteX3" fmla="*/ 609600 w 609600"/>
                        <a:gd name="connsiteY3" fmla="*/ 0 h 1561653"/>
                        <a:gd name="connsiteX4" fmla="*/ 609600 w 609600"/>
                        <a:gd name="connsiteY4" fmla="*/ 1418775 h 1561653"/>
                        <a:gd name="connsiteX5" fmla="*/ 466722 w 609600"/>
                        <a:gd name="connsiteY5" fmla="*/ 1561653 h 1561653"/>
                        <a:gd name="connsiteX6" fmla="*/ 142878 w 609600"/>
                        <a:gd name="connsiteY6" fmla="*/ 1561653 h 1561653"/>
                        <a:gd name="connsiteX7" fmla="*/ 0 w 609600"/>
                        <a:gd name="connsiteY7" fmla="*/ 1418775 h 1561653"/>
                        <a:gd name="connsiteX8" fmla="*/ 0 w 609600"/>
                        <a:gd name="connsiteY8" fmla="*/ 0 h 1561653"/>
                        <a:gd name="connsiteX9" fmla="*/ 0 w 609600"/>
                        <a:gd name="connsiteY9" fmla="*/ 0 h 1561653"/>
                        <a:gd name="connsiteX0" fmla="*/ 0 w 609600"/>
                        <a:gd name="connsiteY0" fmla="*/ 0 h 1561653"/>
                        <a:gd name="connsiteX1" fmla="*/ 225772 w 609600"/>
                        <a:gd name="connsiteY1" fmla="*/ 443707 h 1561653"/>
                        <a:gd name="connsiteX2" fmla="*/ 609600 w 609600"/>
                        <a:gd name="connsiteY2" fmla="*/ 0 h 1561653"/>
                        <a:gd name="connsiteX3" fmla="*/ 609600 w 609600"/>
                        <a:gd name="connsiteY3" fmla="*/ 0 h 1561653"/>
                        <a:gd name="connsiteX4" fmla="*/ 609600 w 609600"/>
                        <a:gd name="connsiteY4" fmla="*/ 1418775 h 1561653"/>
                        <a:gd name="connsiteX5" fmla="*/ 466722 w 609600"/>
                        <a:gd name="connsiteY5" fmla="*/ 1561653 h 1561653"/>
                        <a:gd name="connsiteX6" fmla="*/ 142878 w 609600"/>
                        <a:gd name="connsiteY6" fmla="*/ 1561653 h 1561653"/>
                        <a:gd name="connsiteX7" fmla="*/ 0 w 609600"/>
                        <a:gd name="connsiteY7" fmla="*/ 1418775 h 1561653"/>
                        <a:gd name="connsiteX8" fmla="*/ 0 w 609600"/>
                        <a:gd name="connsiteY8" fmla="*/ 0 h 1561653"/>
                        <a:gd name="connsiteX9" fmla="*/ 0 w 609600"/>
                        <a:gd name="connsiteY9" fmla="*/ 0 h 1561653"/>
                        <a:gd name="connsiteX0" fmla="*/ 2381 w 609600"/>
                        <a:gd name="connsiteY0" fmla="*/ 216694 h 1561653"/>
                        <a:gd name="connsiteX1" fmla="*/ 225772 w 609600"/>
                        <a:gd name="connsiteY1" fmla="*/ 443707 h 1561653"/>
                        <a:gd name="connsiteX2" fmla="*/ 609600 w 609600"/>
                        <a:gd name="connsiteY2" fmla="*/ 0 h 1561653"/>
                        <a:gd name="connsiteX3" fmla="*/ 609600 w 609600"/>
                        <a:gd name="connsiteY3" fmla="*/ 0 h 1561653"/>
                        <a:gd name="connsiteX4" fmla="*/ 609600 w 609600"/>
                        <a:gd name="connsiteY4" fmla="*/ 1418775 h 1561653"/>
                        <a:gd name="connsiteX5" fmla="*/ 466722 w 609600"/>
                        <a:gd name="connsiteY5" fmla="*/ 1561653 h 1561653"/>
                        <a:gd name="connsiteX6" fmla="*/ 142878 w 609600"/>
                        <a:gd name="connsiteY6" fmla="*/ 1561653 h 1561653"/>
                        <a:gd name="connsiteX7" fmla="*/ 0 w 609600"/>
                        <a:gd name="connsiteY7" fmla="*/ 1418775 h 1561653"/>
                        <a:gd name="connsiteX8" fmla="*/ 0 w 609600"/>
                        <a:gd name="connsiteY8" fmla="*/ 0 h 1561653"/>
                        <a:gd name="connsiteX9" fmla="*/ 2381 w 609600"/>
                        <a:gd name="connsiteY9" fmla="*/ 216694 h 1561653"/>
                        <a:gd name="connsiteX0" fmla="*/ 2381 w 609600"/>
                        <a:gd name="connsiteY0" fmla="*/ 216694 h 1561653"/>
                        <a:gd name="connsiteX1" fmla="*/ 225772 w 609600"/>
                        <a:gd name="connsiteY1" fmla="*/ 443707 h 1561653"/>
                        <a:gd name="connsiteX2" fmla="*/ 609600 w 609600"/>
                        <a:gd name="connsiteY2" fmla="*/ 0 h 1561653"/>
                        <a:gd name="connsiteX3" fmla="*/ 609600 w 609600"/>
                        <a:gd name="connsiteY3" fmla="*/ 0 h 1561653"/>
                        <a:gd name="connsiteX4" fmla="*/ 609600 w 609600"/>
                        <a:gd name="connsiteY4" fmla="*/ 1418775 h 1561653"/>
                        <a:gd name="connsiteX5" fmla="*/ 466722 w 609600"/>
                        <a:gd name="connsiteY5" fmla="*/ 1561653 h 1561653"/>
                        <a:gd name="connsiteX6" fmla="*/ 142878 w 609600"/>
                        <a:gd name="connsiteY6" fmla="*/ 1561653 h 1561653"/>
                        <a:gd name="connsiteX7" fmla="*/ 0 w 609600"/>
                        <a:gd name="connsiteY7" fmla="*/ 1418775 h 1561653"/>
                        <a:gd name="connsiteX8" fmla="*/ 2381 w 609600"/>
                        <a:gd name="connsiteY8" fmla="*/ 216694 h 1561653"/>
                        <a:gd name="connsiteX0" fmla="*/ 2381 w 626269"/>
                        <a:gd name="connsiteY0" fmla="*/ 216694 h 1561653"/>
                        <a:gd name="connsiteX1" fmla="*/ 225772 w 626269"/>
                        <a:gd name="connsiteY1" fmla="*/ 443707 h 1561653"/>
                        <a:gd name="connsiteX2" fmla="*/ 609600 w 626269"/>
                        <a:gd name="connsiteY2" fmla="*/ 0 h 1561653"/>
                        <a:gd name="connsiteX3" fmla="*/ 626269 w 626269"/>
                        <a:gd name="connsiteY3" fmla="*/ 33338 h 1561653"/>
                        <a:gd name="connsiteX4" fmla="*/ 609600 w 626269"/>
                        <a:gd name="connsiteY4" fmla="*/ 1418775 h 1561653"/>
                        <a:gd name="connsiteX5" fmla="*/ 466722 w 626269"/>
                        <a:gd name="connsiteY5" fmla="*/ 1561653 h 1561653"/>
                        <a:gd name="connsiteX6" fmla="*/ 142878 w 626269"/>
                        <a:gd name="connsiteY6" fmla="*/ 1561653 h 1561653"/>
                        <a:gd name="connsiteX7" fmla="*/ 0 w 626269"/>
                        <a:gd name="connsiteY7" fmla="*/ 1418775 h 1561653"/>
                        <a:gd name="connsiteX8" fmla="*/ 2381 w 626269"/>
                        <a:gd name="connsiteY8" fmla="*/ 216694 h 1561653"/>
                        <a:gd name="connsiteX0" fmla="*/ 2381 w 626269"/>
                        <a:gd name="connsiteY0" fmla="*/ 183356 h 1528315"/>
                        <a:gd name="connsiteX1" fmla="*/ 225772 w 626269"/>
                        <a:gd name="connsiteY1" fmla="*/ 410369 h 1528315"/>
                        <a:gd name="connsiteX2" fmla="*/ 626269 w 626269"/>
                        <a:gd name="connsiteY2" fmla="*/ 0 h 1528315"/>
                        <a:gd name="connsiteX3" fmla="*/ 609600 w 626269"/>
                        <a:gd name="connsiteY3" fmla="*/ 1385437 h 1528315"/>
                        <a:gd name="connsiteX4" fmla="*/ 466722 w 626269"/>
                        <a:gd name="connsiteY4" fmla="*/ 1528315 h 1528315"/>
                        <a:gd name="connsiteX5" fmla="*/ 142878 w 626269"/>
                        <a:gd name="connsiteY5" fmla="*/ 1528315 h 1528315"/>
                        <a:gd name="connsiteX6" fmla="*/ 0 w 626269"/>
                        <a:gd name="connsiteY6" fmla="*/ 1385437 h 1528315"/>
                        <a:gd name="connsiteX7" fmla="*/ 2381 w 626269"/>
                        <a:gd name="connsiteY7" fmla="*/ 183356 h 1528315"/>
                        <a:gd name="connsiteX0" fmla="*/ 2381 w 631031"/>
                        <a:gd name="connsiteY0" fmla="*/ 180974 h 1525933"/>
                        <a:gd name="connsiteX1" fmla="*/ 225772 w 631031"/>
                        <a:gd name="connsiteY1" fmla="*/ 407987 h 1525933"/>
                        <a:gd name="connsiteX2" fmla="*/ 631031 w 631031"/>
                        <a:gd name="connsiteY2" fmla="*/ 0 h 1525933"/>
                        <a:gd name="connsiteX3" fmla="*/ 609600 w 631031"/>
                        <a:gd name="connsiteY3" fmla="*/ 1383055 h 1525933"/>
                        <a:gd name="connsiteX4" fmla="*/ 466722 w 631031"/>
                        <a:gd name="connsiteY4" fmla="*/ 1525933 h 1525933"/>
                        <a:gd name="connsiteX5" fmla="*/ 142878 w 631031"/>
                        <a:gd name="connsiteY5" fmla="*/ 1525933 h 1525933"/>
                        <a:gd name="connsiteX6" fmla="*/ 0 w 631031"/>
                        <a:gd name="connsiteY6" fmla="*/ 1383055 h 1525933"/>
                        <a:gd name="connsiteX7" fmla="*/ 2381 w 631031"/>
                        <a:gd name="connsiteY7" fmla="*/ 180974 h 1525933"/>
                        <a:gd name="connsiteX0" fmla="*/ 2381 w 631031"/>
                        <a:gd name="connsiteY0" fmla="*/ 180974 h 1525933"/>
                        <a:gd name="connsiteX1" fmla="*/ 225772 w 631031"/>
                        <a:gd name="connsiteY1" fmla="*/ 407987 h 1525933"/>
                        <a:gd name="connsiteX2" fmla="*/ 631031 w 631031"/>
                        <a:gd name="connsiteY2" fmla="*/ 0 h 1525933"/>
                        <a:gd name="connsiteX3" fmla="*/ 614363 w 631031"/>
                        <a:gd name="connsiteY3" fmla="*/ 1383055 h 1525933"/>
                        <a:gd name="connsiteX4" fmla="*/ 466722 w 631031"/>
                        <a:gd name="connsiteY4" fmla="*/ 1525933 h 1525933"/>
                        <a:gd name="connsiteX5" fmla="*/ 142878 w 631031"/>
                        <a:gd name="connsiteY5" fmla="*/ 1525933 h 1525933"/>
                        <a:gd name="connsiteX6" fmla="*/ 0 w 631031"/>
                        <a:gd name="connsiteY6" fmla="*/ 1383055 h 1525933"/>
                        <a:gd name="connsiteX7" fmla="*/ 2381 w 631031"/>
                        <a:gd name="connsiteY7" fmla="*/ 180974 h 1525933"/>
                        <a:gd name="connsiteX0" fmla="*/ 2381 w 631031"/>
                        <a:gd name="connsiteY0" fmla="*/ 180974 h 1525933"/>
                        <a:gd name="connsiteX1" fmla="*/ 225772 w 631031"/>
                        <a:gd name="connsiteY1" fmla="*/ 407987 h 1525933"/>
                        <a:gd name="connsiteX2" fmla="*/ 631031 w 631031"/>
                        <a:gd name="connsiteY2" fmla="*/ 0 h 1525933"/>
                        <a:gd name="connsiteX3" fmla="*/ 623888 w 631031"/>
                        <a:gd name="connsiteY3" fmla="*/ 1385436 h 1525933"/>
                        <a:gd name="connsiteX4" fmla="*/ 466722 w 631031"/>
                        <a:gd name="connsiteY4" fmla="*/ 1525933 h 1525933"/>
                        <a:gd name="connsiteX5" fmla="*/ 142878 w 631031"/>
                        <a:gd name="connsiteY5" fmla="*/ 1525933 h 1525933"/>
                        <a:gd name="connsiteX6" fmla="*/ 0 w 631031"/>
                        <a:gd name="connsiteY6" fmla="*/ 1383055 h 1525933"/>
                        <a:gd name="connsiteX7" fmla="*/ 2381 w 631031"/>
                        <a:gd name="connsiteY7" fmla="*/ 180974 h 1525933"/>
                        <a:gd name="connsiteX0" fmla="*/ 2381 w 631031"/>
                        <a:gd name="connsiteY0" fmla="*/ 180974 h 1525933"/>
                        <a:gd name="connsiteX1" fmla="*/ 225772 w 631031"/>
                        <a:gd name="connsiteY1" fmla="*/ 407987 h 1525933"/>
                        <a:gd name="connsiteX2" fmla="*/ 631031 w 631031"/>
                        <a:gd name="connsiteY2" fmla="*/ 0 h 1525933"/>
                        <a:gd name="connsiteX3" fmla="*/ 628650 w 631031"/>
                        <a:gd name="connsiteY3" fmla="*/ 1385436 h 1525933"/>
                        <a:gd name="connsiteX4" fmla="*/ 466722 w 631031"/>
                        <a:gd name="connsiteY4" fmla="*/ 1525933 h 1525933"/>
                        <a:gd name="connsiteX5" fmla="*/ 142878 w 631031"/>
                        <a:gd name="connsiteY5" fmla="*/ 1525933 h 1525933"/>
                        <a:gd name="connsiteX6" fmla="*/ 0 w 631031"/>
                        <a:gd name="connsiteY6" fmla="*/ 1383055 h 1525933"/>
                        <a:gd name="connsiteX7" fmla="*/ 2381 w 631031"/>
                        <a:gd name="connsiteY7" fmla="*/ 180974 h 15259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31031" h="1525933">
                          <a:moveTo>
                            <a:pt x="2381" y="180974"/>
                          </a:moveTo>
                          <a:lnTo>
                            <a:pt x="225772" y="407987"/>
                          </a:lnTo>
                          <a:lnTo>
                            <a:pt x="631031" y="0"/>
                          </a:lnTo>
                          <a:cubicBezTo>
                            <a:pt x="630237" y="461812"/>
                            <a:pt x="629444" y="923624"/>
                            <a:pt x="628650" y="1385436"/>
                          </a:cubicBezTo>
                          <a:cubicBezTo>
                            <a:pt x="628650" y="1464345"/>
                            <a:pt x="545631" y="1525933"/>
                            <a:pt x="466722" y="1525933"/>
                          </a:cubicBezTo>
                          <a:lnTo>
                            <a:pt x="142878" y="1525933"/>
                          </a:lnTo>
                          <a:cubicBezTo>
                            <a:pt x="63969" y="1525933"/>
                            <a:pt x="0" y="1461964"/>
                            <a:pt x="0" y="1383055"/>
                          </a:cubicBezTo>
                          <a:cubicBezTo>
                            <a:pt x="794" y="982361"/>
                            <a:pt x="1587" y="581668"/>
                            <a:pt x="2381" y="18097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43" name="Freeform 242"/>
                  <p:cNvSpPr>
                    <a:spLocks/>
                  </p:cNvSpPr>
                  <p:nvPr/>
                </p:nvSpPr>
                <p:spPr bwMode="auto">
                  <a:xfrm>
                    <a:off x="3860801" y="1086957"/>
                    <a:ext cx="1150072" cy="2104851"/>
                  </a:xfrm>
                  <a:custGeom>
                    <a:avLst/>
                    <a:gdLst>
                      <a:gd name="connsiteX0" fmla="*/ 223368 w 414099"/>
                      <a:gd name="connsiteY0" fmla="*/ 11036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271636 w 414099"/>
                      <a:gd name="connsiteY19" fmla="*/ 124034 h 757878"/>
                      <a:gd name="connsiteX20" fmla="*/ 292114 w 414099"/>
                      <a:gd name="connsiteY20" fmla="*/ 125011 h 757878"/>
                      <a:gd name="connsiteX21" fmla="*/ 311129 w 414099"/>
                      <a:gd name="connsiteY21" fmla="*/ 125987 h 757878"/>
                      <a:gd name="connsiteX22" fmla="*/ 326244 w 414099"/>
                      <a:gd name="connsiteY22" fmla="*/ 127452 h 757878"/>
                      <a:gd name="connsiteX23" fmla="*/ 338920 w 414099"/>
                      <a:gd name="connsiteY23" fmla="*/ 128429 h 757878"/>
                      <a:gd name="connsiteX24" fmla="*/ 348184 w 414099"/>
                      <a:gd name="connsiteY24" fmla="*/ 130382 h 757878"/>
                      <a:gd name="connsiteX25" fmla="*/ 352572 w 414099"/>
                      <a:gd name="connsiteY25" fmla="*/ 130382 h 757878"/>
                      <a:gd name="connsiteX26" fmla="*/ 353547 w 414099"/>
                      <a:gd name="connsiteY26" fmla="*/ 130382 h 757878"/>
                      <a:gd name="connsiteX27" fmla="*/ 337457 w 414099"/>
                      <a:gd name="connsiteY27" fmla="*/ 124034 h 757878"/>
                      <a:gd name="connsiteX28" fmla="*/ 319418 w 414099"/>
                      <a:gd name="connsiteY28" fmla="*/ 120128 h 757878"/>
                      <a:gd name="connsiteX29" fmla="*/ 299915 w 414099"/>
                      <a:gd name="connsiteY29" fmla="*/ 115733 h 757878"/>
                      <a:gd name="connsiteX30" fmla="*/ 277975 w 414099"/>
                      <a:gd name="connsiteY30" fmla="*/ 113291 h 757878"/>
                      <a:gd name="connsiteX31" fmla="*/ 252134 w 414099"/>
                      <a:gd name="connsiteY31" fmla="*/ 111338 h 757878"/>
                      <a:gd name="connsiteX32" fmla="*/ 162017 w 414099"/>
                      <a:gd name="connsiteY32" fmla="*/ 0 h 757878"/>
                      <a:gd name="connsiteX33" fmla="*/ 253550 w 414099"/>
                      <a:gd name="connsiteY33" fmla="*/ 0 h 757878"/>
                      <a:gd name="connsiteX34" fmla="*/ 253550 w 414099"/>
                      <a:gd name="connsiteY34" fmla="*/ 82038 h 757878"/>
                      <a:gd name="connsiteX35" fmla="*/ 282429 w 414099"/>
                      <a:gd name="connsiteY35" fmla="*/ 83992 h 757878"/>
                      <a:gd name="connsiteX36" fmla="*/ 308861 w 414099"/>
                      <a:gd name="connsiteY36" fmla="*/ 87898 h 757878"/>
                      <a:gd name="connsiteX37" fmla="*/ 331867 w 414099"/>
                      <a:gd name="connsiteY37" fmla="*/ 93270 h 757878"/>
                      <a:gd name="connsiteX38" fmla="*/ 353404 w 414099"/>
                      <a:gd name="connsiteY38" fmla="*/ 99130 h 757878"/>
                      <a:gd name="connsiteX39" fmla="*/ 372493 w 414099"/>
                      <a:gd name="connsiteY39" fmla="*/ 105966 h 757878"/>
                      <a:gd name="connsiteX40" fmla="*/ 389136 w 414099"/>
                      <a:gd name="connsiteY40" fmla="*/ 112803 h 757878"/>
                      <a:gd name="connsiteX41" fmla="*/ 361235 w 414099"/>
                      <a:gd name="connsiteY41" fmla="*/ 217792 h 757878"/>
                      <a:gd name="connsiteX42" fmla="*/ 349977 w 414099"/>
                      <a:gd name="connsiteY42" fmla="*/ 212421 h 757878"/>
                      <a:gd name="connsiteX43" fmla="*/ 336272 w 414099"/>
                      <a:gd name="connsiteY43" fmla="*/ 206561 h 757878"/>
                      <a:gd name="connsiteX44" fmla="*/ 320119 w 414099"/>
                      <a:gd name="connsiteY44" fmla="*/ 200701 h 757878"/>
                      <a:gd name="connsiteX45" fmla="*/ 301519 w 414099"/>
                      <a:gd name="connsiteY45" fmla="*/ 194841 h 757878"/>
                      <a:gd name="connsiteX46" fmla="*/ 279003 w 414099"/>
                      <a:gd name="connsiteY46" fmla="*/ 189470 h 757878"/>
                      <a:gd name="connsiteX47" fmla="*/ 254529 w 414099"/>
                      <a:gd name="connsiteY47" fmla="*/ 187028 h 757878"/>
                      <a:gd name="connsiteX48" fmla="*/ 228097 w 414099"/>
                      <a:gd name="connsiteY48" fmla="*/ 185075 h 757878"/>
                      <a:gd name="connsiteX49" fmla="*/ 206560 w 414099"/>
                      <a:gd name="connsiteY49" fmla="*/ 187028 h 757878"/>
                      <a:gd name="connsiteX50" fmla="*/ 189428 w 414099"/>
                      <a:gd name="connsiteY50" fmla="*/ 190446 h 757878"/>
                      <a:gd name="connsiteX51" fmla="*/ 175723 w 414099"/>
                      <a:gd name="connsiteY51" fmla="*/ 195329 h 757878"/>
                      <a:gd name="connsiteX52" fmla="*/ 164465 w 414099"/>
                      <a:gd name="connsiteY52" fmla="*/ 202166 h 757878"/>
                      <a:gd name="connsiteX53" fmla="*/ 157123 w 414099"/>
                      <a:gd name="connsiteY53" fmla="*/ 209979 h 757878"/>
                      <a:gd name="connsiteX54" fmla="*/ 151738 w 414099"/>
                      <a:gd name="connsiteY54" fmla="*/ 219257 h 757878"/>
                      <a:gd name="connsiteX55" fmla="*/ 148312 w 414099"/>
                      <a:gd name="connsiteY55" fmla="*/ 228535 h 757878"/>
                      <a:gd name="connsiteX56" fmla="*/ 147333 w 414099"/>
                      <a:gd name="connsiteY56" fmla="*/ 238302 h 757878"/>
                      <a:gd name="connsiteX57" fmla="*/ 149291 w 414099"/>
                      <a:gd name="connsiteY57" fmla="*/ 250998 h 757878"/>
                      <a:gd name="connsiteX58" fmla="*/ 156144 w 414099"/>
                      <a:gd name="connsiteY58" fmla="*/ 261741 h 757878"/>
                      <a:gd name="connsiteX59" fmla="*/ 166423 w 414099"/>
                      <a:gd name="connsiteY59" fmla="*/ 272973 h 757878"/>
                      <a:gd name="connsiteX60" fmla="*/ 181597 w 414099"/>
                      <a:gd name="connsiteY60" fmla="*/ 283228 h 757878"/>
                      <a:gd name="connsiteX61" fmla="*/ 203134 w 414099"/>
                      <a:gd name="connsiteY61" fmla="*/ 294459 h 757878"/>
                      <a:gd name="connsiteX62" fmla="*/ 228587 w 414099"/>
                      <a:gd name="connsiteY62" fmla="*/ 305202 h 757878"/>
                      <a:gd name="connsiteX63" fmla="*/ 260403 w 414099"/>
                      <a:gd name="connsiteY63" fmla="*/ 317410 h 757878"/>
                      <a:gd name="connsiteX64" fmla="*/ 294666 w 414099"/>
                      <a:gd name="connsiteY64" fmla="*/ 331083 h 757878"/>
                      <a:gd name="connsiteX65" fmla="*/ 324524 w 414099"/>
                      <a:gd name="connsiteY65" fmla="*/ 345733 h 757878"/>
                      <a:gd name="connsiteX66" fmla="*/ 348998 w 414099"/>
                      <a:gd name="connsiteY66" fmla="*/ 360871 h 757878"/>
                      <a:gd name="connsiteX67" fmla="*/ 369556 w 414099"/>
                      <a:gd name="connsiteY67" fmla="*/ 377962 h 757878"/>
                      <a:gd name="connsiteX68" fmla="*/ 386688 w 414099"/>
                      <a:gd name="connsiteY68" fmla="*/ 396519 h 757878"/>
                      <a:gd name="connsiteX69" fmla="*/ 398925 w 414099"/>
                      <a:gd name="connsiteY69" fmla="*/ 418005 h 757878"/>
                      <a:gd name="connsiteX70" fmla="*/ 408225 w 414099"/>
                      <a:gd name="connsiteY70" fmla="*/ 439980 h 757878"/>
                      <a:gd name="connsiteX71" fmla="*/ 412631 w 414099"/>
                      <a:gd name="connsiteY71" fmla="*/ 464884 h 757878"/>
                      <a:gd name="connsiteX72" fmla="*/ 414099 w 414099"/>
                      <a:gd name="connsiteY72" fmla="*/ 492230 h 757878"/>
                      <a:gd name="connsiteX73" fmla="*/ 412631 w 414099"/>
                      <a:gd name="connsiteY73" fmla="*/ 516158 h 757878"/>
                      <a:gd name="connsiteX74" fmla="*/ 407246 w 414099"/>
                      <a:gd name="connsiteY74" fmla="*/ 540086 h 757878"/>
                      <a:gd name="connsiteX75" fmla="*/ 398925 w 414099"/>
                      <a:gd name="connsiteY75" fmla="*/ 562060 h 757878"/>
                      <a:gd name="connsiteX76" fmla="*/ 387667 w 414099"/>
                      <a:gd name="connsiteY76" fmla="*/ 582570 h 757878"/>
                      <a:gd name="connsiteX77" fmla="*/ 372493 w 414099"/>
                      <a:gd name="connsiteY77" fmla="*/ 601126 h 757878"/>
                      <a:gd name="connsiteX78" fmla="*/ 354383 w 414099"/>
                      <a:gd name="connsiteY78" fmla="*/ 618218 h 757878"/>
                      <a:gd name="connsiteX79" fmla="*/ 332846 w 414099"/>
                      <a:gd name="connsiteY79" fmla="*/ 633844 h 757878"/>
                      <a:gd name="connsiteX80" fmla="*/ 308372 w 414099"/>
                      <a:gd name="connsiteY80" fmla="*/ 645564 h 757878"/>
                      <a:gd name="connsiteX81" fmla="*/ 279982 w 414099"/>
                      <a:gd name="connsiteY81" fmla="*/ 655818 h 757878"/>
                      <a:gd name="connsiteX82" fmla="*/ 250124 w 414099"/>
                      <a:gd name="connsiteY82" fmla="*/ 662655 h 757878"/>
                      <a:gd name="connsiteX83" fmla="*/ 250124 w 414099"/>
                      <a:gd name="connsiteY83" fmla="*/ 757878 h 757878"/>
                      <a:gd name="connsiteX84" fmla="*/ 157612 w 414099"/>
                      <a:gd name="connsiteY84" fmla="*/ 757878 h 757878"/>
                      <a:gd name="connsiteX85" fmla="*/ 157612 w 414099"/>
                      <a:gd name="connsiteY85" fmla="*/ 670468 h 757878"/>
                      <a:gd name="connsiteX86" fmla="*/ 120901 w 414099"/>
                      <a:gd name="connsiteY86" fmla="*/ 667050 h 757878"/>
                      <a:gd name="connsiteX87" fmla="*/ 85169 w 414099"/>
                      <a:gd name="connsiteY87" fmla="*/ 660213 h 757878"/>
                      <a:gd name="connsiteX88" fmla="*/ 52864 w 414099"/>
                      <a:gd name="connsiteY88" fmla="*/ 651424 h 757878"/>
                      <a:gd name="connsiteX89" fmla="*/ 23495 w 414099"/>
                      <a:gd name="connsiteY89" fmla="*/ 641169 h 757878"/>
                      <a:gd name="connsiteX90" fmla="*/ 0 w 414099"/>
                      <a:gd name="connsiteY90" fmla="*/ 630426 h 757878"/>
                      <a:gd name="connsiteX91" fmla="*/ 26921 w 414099"/>
                      <a:gd name="connsiteY91" fmla="*/ 521041 h 757878"/>
                      <a:gd name="connsiteX92" fmla="*/ 52864 w 414099"/>
                      <a:gd name="connsiteY92" fmla="*/ 533738 h 757878"/>
                      <a:gd name="connsiteX93" fmla="*/ 80764 w 414099"/>
                      <a:gd name="connsiteY93" fmla="*/ 544969 h 757878"/>
                      <a:gd name="connsiteX94" fmla="*/ 112580 w 414099"/>
                      <a:gd name="connsiteY94" fmla="*/ 554247 h 757878"/>
                      <a:gd name="connsiteX95" fmla="*/ 146844 w 414099"/>
                      <a:gd name="connsiteY95" fmla="*/ 560107 h 757878"/>
                      <a:gd name="connsiteX96" fmla="*/ 181597 w 414099"/>
                      <a:gd name="connsiteY96" fmla="*/ 562060 h 757878"/>
                      <a:gd name="connsiteX97" fmla="*/ 204113 w 414099"/>
                      <a:gd name="connsiteY97" fmla="*/ 561084 h 757878"/>
                      <a:gd name="connsiteX98" fmla="*/ 223692 w 414099"/>
                      <a:gd name="connsiteY98" fmla="*/ 556689 h 757878"/>
                      <a:gd name="connsiteX99" fmla="*/ 239845 w 414099"/>
                      <a:gd name="connsiteY99" fmla="*/ 550829 h 757878"/>
                      <a:gd name="connsiteX100" fmla="*/ 253550 w 414099"/>
                      <a:gd name="connsiteY100" fmla="*/ 542527 h 757878"/>
                      <a:gd name="connsiteX101" fmla="*/ 263829 w 414099"/>
                      <a:gd name="connsiteY101" fmla="*/ 532273 h 757878"/>
                      <a:gd name="connsiteX102" fmla="*/ 269703 w 414099"/>
                      <a:gd name="connsiteY102" fmla="*/ 519576 h 757878"/>
                      <a:gd name="connsiteX103" fmla="*/ 272150 w 414099"/>
                      <a:gd name="connsiteY103" fmla="*/ 504927 h 757878"/>
                      <a:gd name="connsiteX104" fmla="*/ 270682 w 414099"/>
                      <a:gd name="connsiteY104" fmla="*/ 490277 h 757878"/>
                      <a:gd name="connsiteX105" fmla="*/ 264808 w 414099"/>
                      <a:gd name="connsiteY105" fmla="*/ 477580 h 757878"/>
                      <a:gd name="connsiteX106" fmla="*/ 255018 w 414099"/>
                      <a:gd name="connsiteY106" fmla="*/ 465861 h 757878"/>
                      <a:gd name="connsiteX107" fmla="*/ 240824 w 414099"/>
                      <a:gd name="connsiteY107" fmla="*/ 454629 h 757878"/>
                      <a:gd name="connsiteX108" fmla="*/ 222713 w 414099"/>
                      <a:gd name="connsiteY108" fmla="*/ 443398 h 757878"/>
                      <a:gd name="connsiteX109" fmla="*/ 199707 w 414099"/>
                      <a:gd name="connsiteY109" fmla="*/ 434120 h 757878"/>
                      <a:gd name="connsiteX110" fmla="*/ 172297 w 414099"/>
                      <a:gd name="connsiteY110" fmla="*/ 423865 h 757878"/>
                      <a:gd name="connsiteX111" fmla="*/ 143417 w 414099"/>
                      <a:gd name="connsiteY111" fmla="*/ 413610 h 757878"/>
                      <a:gd name="connsiteX112" fmla="*/ 116985 w 414099"/>
                      <a:gd name="connsiteY112" fmla="*/ 401890 h 757878"/>
                      <a:gd name="connsiteX113" fmla="*/ 93001 w 414099"/>
                      <a:gd name="connsiteY113" fmla="*/ 389682 h 757878"/>
                      <a:gd name="connsiteX114" fmla="*/ 70485 w 414099"/>
                      <a:gd name="connsiteY114" fmla="*/ 375521 h 757878"/>
                      <a:gd name="connsiteX115" fmla="*/ 51885 w 414099"/>
                      <a:gd name="connsiteY115" fmla="*/ 359894 h 757878"/>
                      <a:gd name="connsiteX116" fmla="*/ 35732 w 414099"/>
                      <a:gd name="connsiteY116" fmla="*/ 342803 h 757878"/>
                      <a:gd name="connsiteX117" fmla="*/ 23006 w 414099"/>
                      <a:gd name="connsiteY117" fmla="*/ 324247 h 757878"/>
                      <a:gd name="connsiteX118" fmla="*/ 12726 w 414099"/>
                      <a:gd name="connsiteY118" fmla="*/ 302761 h 757878"/>
                      <a:gd name="connsiteX119" fmla="*/ 7342 w 414099"/>
                      <a:gd name="connsiteY119" fmla="*/ 279809 h 757878"/>
                      <a:gd name="connsiteX120" fmla="*/ 4895 w 414099"/>
                      <a:gd name="connsiteY120" fmla="*/ 254417 h 757878"/>
                      <a:gd name="connsiteX121" fmla="*/ 7342 w 414099"/>
                      <a:gd name="connsiteY121" fmla="*/ 227070 h 757878"/>
                      <a:gd name="connsiteX122" fmla="*/ 13216 w 414099"/>
                      <a:gd name="connsiteY122" fmla="*/ 202166 h 757878"/>
                      <a:gd name="connsiteX123" fmla="*/ 23495 w 414099"/>
                      <a:gd name="connsiteY123" fmla="*/ 178238 h 757878"/>
                      <a:gd name="connsiteX124" fmla="*/ 38179 w 414099"/>
                      <a:gd name="connsiteY124" fmla="*/ 157240 h 757878"/>
                      <a:gd name="connsiteX125" fmla="*/ 56290 w 414099"/>
                      <a:gd name="connsiteY125" fmla="*/ 138196 h 757878"/>
                      <a:gd name="connsiteX126" fmla="*/ 77338 w 414099"/>
                      <a:gd name="connsiteY126" fmla="*/ 121104 h 757878"/>
                      <a:gd name="connsiteX127" fmla="*/ 102301 w 414099"/>
                      <a:gd name="connsiteY127" fmla="*/ 107431 h 757878"/>
                      <a:gd name="connsiteX128" fmla="*/ 130691 w 414099"/>
                      <a:gd name="connsiteY128" fmla="*/ 96688 h 757878"/>
                      <a:gd name="connsiteX129" fmla="*/ 162017 w 414099"/>
                      <a:gd name="connsiteY129" fmla="*/ 88875 h 757878"/>
                      <a:gd name="connsiteX0" fmla="*/ 223368 w 414099"/>
                      <a:gd name="connsiteY0" fmla="*/ 11036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271636 w 414099"/>
                      <a:gd name="connsiteY19" fmla="*/ 124034 h 757878"/>
                      <a:gd name="connsiteX20" fmla="*/ 292114 w 414099"/>
                      <a:gd name="connsiteY20" fmla="*/ 125011 h 757878"/>
                      <a:gd name="connsiteX21" fmla="*/ 311129 w 414099"/>
                      <a:gd name="connsiteY21" fmla="*/ 125987 h 757878"/>
                      <a:gd name="connsiteX22" fmla="*/ 326244 w 414099"/>
                      <a:gd name="connsiteY22" fmla="*/ 127452 h 757878"/>
                      <a:gd name="connsiteX23" fmla="*/ 338920 w 414099"/>
                      <a:gd name="connsiteY23" fmla="*/ 128429 h 757878"/>
                      <a:gd name="connsiteX24" fmla="*/ 348184 w 414099"/>
                      <a:gd name="connsiteY24" fmla="*/ 130382 h 757878"/>
                      <a:gd name="connsiteX25" fmla="*/ 352572 w 414099"/>
                      <a:gd name="connsiteY25" fmla="*/ 130382 h 757878"/>
                      <a:gd name="connsiteX26" fmla="*/ 337457 w 414099"/>
                      <a:gd name="connsiteY26" fmla="*/ 124034 h 757878"/>
                      <a:gd name="connsiteX27" fmla="*/ 319418 w 414099"/>
                      <a:gd name="connsiteY27" fmla="*/ 120128 h 757878"/>
                      <a:gd name="connsiteX28" fmla="*/ 299915 w 414099"/>
                      <a:gd name="connsiteY28" fmla="*/ 115733 h 757878"/>
                      <a:gd name="connsiteX29" fmla="*/ 277975 w 414099"/>
                      <a:gd name="connsiteY29" fmla="*/ 113291 h 757878"/>
                      <a:gd name="connsiteX30" fmla="*/ 252134 w 414099"/>
                      <a:gd name="connsiteY30" fmla="*/ 111338 h 757878"/>
                      <a:gd name="connsiteX31" fmla="*/ 223368 w 414099"/>
                      <a:gd name="connsiteY31" fmla="*/ 110361 h 757878"/>
                      <a:gd name="connsiteX32" fmla="*/ 162017 w 414099"/>
                      <a:gd name="connsiteY32" fmla="*/ 0 h 757878"/>
                      <a:gd name="connsiteX33" fmla="*/ 253550 w 414099"/>
                      <a:gd name="connsiteY33" fmla="*/ 0 h 757878"/>
                      <a:gd name="connsiteX34" fmla="*/ 253550 w 414099"/>
                      <a:gd name="connsiteY34" fmla="*/ 82038 h 757878"/>
                      <a:gd name="connsiteX35" fmla="*/ 282429 w 414099"/>
                      <a:gd name="connsiteY35" fmla="*/ 83992 h 757878"/>
                      <a:gd name="connsiteX36" fmla="*/ 308861 w 414099"/>
                      <a:gd name="connsiteY36" fmla="*/ 87898 h 757878"/>
                      <a:gd name="connsiteX37" fmla="*/ 331867 w 414099"/>
                      <a:gd name="connsiteY37" fmla="*/ 93270 h 757878"/>
                      <a:gd name="connsiteX38" fmla="*/ 353404 w 414099"/>
                      <a:gd name="connsiteY38" fmla="*/ 99130 h 757878"/>
                      <a:gd name="connsiteX39" fmla="*/ 372493 w 414099"/>
                      <a:gd name="connsiteY39" fmla="*/ 105966 h 757878"/>
                      <a:gd name="connsiteX40" fmla="*/ 389136 w 414099"/>
                      <a:gd name="connsiteY40" fmla="*/ 112803 h 757878"/>
                      <a:gd name="connsiteX41" fmla="*/ 361235 w 414099"/>
                      <a:gd name="connsiteY41" fmla="*/ 217792 h 757878"/>
                      <a:gd name="connsiteX42" fmla="*/ 349977 w 414099"/>
                      <a:gd name="connsiteY42" fmla="*/ 212421 h 757878"/>
                      <a:gd name="connsiteX43" fmla="*/ 336272 w 414099"/>
                      <a:gd name="connsiteY43" fmla="*/ 206561 h 757878"/>
                      <a:gd name="connsiteX44" fmla="*/ 320119 w 414099"/>
                      <a:gd name="connsiteY44" fmla="*/ 200701 h 757878"/>
                      <a:gd name="connsiteX45" fmla="*/ 301519 w 414099"/>
                      <a:gd name="connsiteY45" fmla="*/ 194841 h 757878"/>
                      <a:gd name="connsiteX46" fmla="*/ 279003 w 414099"/>
                      <a:gd name="connsiteY46" fmla="*/ 189470 h 757878"/>
                      <a:gd name="connsiteX47" fmla="*/ 254529 w 414099"/>
                      <a:gd name="connsiteY47" fmla="*/ 187028 h 757878"/>
                      <a:gd name="connsiteX48" fmla="*/ 228097 w 414099"/>
                      <a:gd name="connsiteY48" fmla="*/ 185075 h 757878"/>
                      <a:gd name="connsiteX49" fmla="*/ 206560 w 414099"/>
                      <a:gd name="connsiteY49" fmla="*/ 187028 h 757878"/>
                      <a:gd name="connsiteX50" fmla="*/ 189428 w 414099"/>
                      <a:gd name="connsiteY50" fmla="*/ 190446 h 757878"/>
                      <a:gd name="connsiteX51" fmla="*/ 175723 w 414099"/>
                      <a:gd name="connsiteY51" fmla="*/ 195329 h 757878"/>
                      <a:gd name="connsiteX52" fmla="*/ 164465 w 414099"/>
                      <a:gd name="connsiteY52" fmla="*/ 202166 h 757878"/>
                      <a:gd name="connsiteX53" fmla="*/ 157123 w 414099"/>
                      <a:gd name="connsiteY53" fmla="*/ 209979 h 757878"/>
                      <a:gd name="connsiteX54" fmla="*/ 151738 w 414099"/>
                      <a:gd name="connsiteY54" fmla="*/ 219257 h 757878"/>
                      <a:gd name="connsiteX55" fmla="*/ 148312 w 414099"/>
                      <a:gd name="connsiteY55" fmla="*/ 228535 h 757878"/>
                      <a:gd name="connsiteX56" fmla="*/ 147333 w 414099"/>
                      <a:gd name="connsiteY56" fmla="*/ 238302 h 757878"/>
                      <a:gd name="connsiteX57" fmla="*/ 149291 w 414099"/>
                      <a:gd name="connsiteY57" fmla="*/ 250998 h 757878"/>
                      <a:gd name="connsiteX58" fmla="*/ 156144 w 414099"/>
                      <a:gd name="connsiteY58" fmla="*/ 261741 h 757878"/>
                      <a:gd name="connsiteX59" fmla="*/ 166423 w 414099"/>
                      <a:gd name="connsiteY59" fmla="*/ 272973 h 757878"/>
                      <a:gd name="connsiteX60" fmla="*/ 181597 w 414099"/>
                      <a:gd name="connsiteY60" fmla="*/ 283228 h 757878"/>
                      <a:gd name="connsiteX61" fmla="*/ 203134 w 414099"/>
                      <a:gd name="connsiteY61" fmla="*/ 294459 h 757878"/>
                      <a:gd name="connsiteX62" fmla="*/ 228587 w 414099"/>
                      <a:gd name="connsiteY62" fmla="*/ 305202 h 757878"/>
                      <a:gd name="connsiteX63" fmla="*/ 260403 w 414099"/>
                      <a:gd name="connsiteY63" fmla="*/ 317410 h 757878"/>
                      <a:gd name="connsiteX64" fmla="*/ 294666 w 414099"/>
                      <a:gd name="connsiteY64" fmla="*/ 331083 h 757878"/>
                      <a:gd name="connsiteX65" fmla="*/ 324524 w 414099"/>
                      <a:gd name="connsiteY65" fmla="*/ 345733 h 757878"/>
                      <a:gd name="connsiteX66" fmla="*/ 348998 w 414099"/>
                      <a:gd name="connsiteY66" fmla="*/ 360871 h 757878"/>
                      <a:gd name="connsiteX67" fmla="*/ 369556 w 414099"/>
                      <a:gd name="connsiteY67" fmla="*/ 377962 h 757878"/>
                      <a:gd name="connsiteX68" fmla="*/ 386688 w 414099"/>
                      <a:gd name="connsiteY68" fmla="*/ 396519 h 757878"/>
                      <a:gd name="connsiteX69" fmla="*/ 398925 w 414099"/>
                      <a:gd name="connsiteY69" fmla="*/ 418005 h 757878"/>
                      <a:gd name="connsiteX70" fmla="*/ 408225 w 414099"/>
                      <a:gd name="connsiteY70" fmla="*/ 439980 h 757878"/>
                      <a:gd name="connsiteX71" fmla="*/ 412631 w 414099"/>
                      <a:gd name="connsiteY71" fmla="*/ 464884 h 757878"/>
                      <a:gd name="connsiteX72" fmla="*/ 414099 w 414099"/>
                      <a:gd name="connsiteY72" fmla="*/ 492230 h 757878"/>
                      <a:gd name="connsiteX73" fmla="*/ 412631 w 414099"/>
                      <a:gd name="connsiteY73" fmla="*/ 516158 h 757878"/>
                      <a:gd name="connsiteX74" fmla="*/ 407246 w 414099"/>
                      <a:gd name="connsiteY74" fmla="*/ 540086 h 757878"/>
                      <a:gd name="connsiteX75" fmla="*/ 398925 w 414099"/>
                      <a:gd name="connsiteY75" fmla="*/ 562060 h 757878"/>
                      <a:gd name="connsiteX76" fmla="*/ 387667 w 414099"/>
                      <a:gd name="connsiteY76" fmla="*/ 582570 h 757878"/>
                      <a:gd name="connsiteX77" fmla="*/ 372493 w 414099"/>
                      <a:gd name="connsiteY77" fmla="*/ 601126 h 757878"/>
                      <a:gd name="connsiteX78" fmla="*/ 354383 w 414099"/>
                      <a:gd name="connsiteY78" fmla="*/ 618218 h 757878"/>
                      <a:gd name="connsiteX79" fmla="*/ 332846 w 414099"/>
                      <a:gd name="connsiteY79" fmla="*/ 633844 h 757878"/>
                      <a:gd name="connsiteX80" fmla="*/ 308372 w 414099"/>
                      <a:gd name="connsiteY80" fmla="*/ 645564 h 757878"/>
                      <a:gd name="connsiteX81" fmla="*/ 279982 w 414099"/>
                      <a:gd name="connsiteY81" fmla="*/ 655818 h 757878"/>
                      <a:gd name="connsiteX82" fmla="*/ 250124 w 414099"/>
                      <a:gd name="connsiteY82" fmla="*/ 662655 h 757878"/>
                      <a:gd name="connsiteX83" fmla="*/ 250124 w 414099"/>
                      <a:gd name="connsiteY83" fmla="*/ 757878 h 757878"/>
                      <a:gd name="connsiteX84" fmla="*/ 157612 w 414099"/>
                      <a:gd name="connsiteY84" fmla="*/ 757878 h 757878"/>
                      <a:gd name="connsiteX85" fmla="*/ 157612 w 414099"/>
                      <a:gd name="connsiteY85" fmla="*/ 670468 h 757878"/>
                      <a:gd name="connsiteX86" fmla="*/ 120901 w 414099"/>
                      <a:gd name="connsiteY86" fmla="*/ 667050 h 757878"/>
                      <a:gd name="connsiteX87" fmla="*/ 85169 w 414099"/>
                      <a:gd name="connsiteY87" fmla="*/ 660213 h 757878"/>
                      <a:gd name="connsiteX88" fmla="*/ 52864 w 414099"/>
                      <a:gd name="connsiteY88" fmla="*/ 651424 h 757878"/>
                      <a:gd name="connsiteX89" fmla="*/ 23495 w 414099"/>
                      <a:gd name="connsiteY89" fmla="*/ 641169 h 757878"/>
                      <a:gd name="connsiteX90" fmla="*/ 0 w 414099"/>
                      <a:gd name="connsiteY90" fmla="*/ 630426 h 757878"/>
                      <a:gd name="connsiteX91" fmla="*/ 26921 w 414099"/>
                      <a:gd name="connsiteY91" fmla="*/ 521041 h 757878"/>
                      <a:gd name="connsiteX92" fmla="*/ 52864 w 414099"/>
                      <a:gd name="connsiteY92" fmla="*/ 533738 h 757878"/>
                      <a:gd name="connsiteX93" fmla="*/ 80764 w 414099"/>
                      <a:gd name="connsiteY93" fmla="*/ 544969 h 757878"/>
                      <a:gd name="connsiteX94" fmla="*/ 112580 w 414099"/>
                      <a:gd name="connsiteY94" fmla="*/ 554247 h 757878"/>
                      <a:gd name="connsiteX95" fmla="*/ 146844 w 414099"/>
                      <a:gd name="connsiteY95" fmla="*/ 560107 h 757878"/>
                      <a:gd name="connsiteX96" fmla="*/ 181597 w 414099"/>
                      <a:gd name="connsiteY96" fmla="*/ 562060 h 757878"/>
                      <a:gd name="connsiteX97" fmla="*/ 204113 w 414099"/>
                      <a:gd name="connsiteY97" fmla="*/ 561084 h 757878"/>
                      <a:gd name="connsiteX98" fmla="*/ 223692 w 414099"/>
                      <a:gd name="connsiteY98" fmla="*/ 556689 h 757878"/>
                      <a:gd name="connsiteX99" fmla="*/ 239845 w 414099"/>
                      <a:gd name="connsiteY99" fmla="*/ 550829 h 757878"/>
                      <a:gd name="connsiteX100" fmla="*/ 253550 w 414099"/>
                      <a:gd name="connsiteY100" fmla="*/ 542527 h 757878"/>
                      <a:gd name="connsiteX101" fmla="*/ 263829 w 414099"/>
                      <a:gd name="connsiteY101" fmla="*/ 532273 h 757878"/>
                      <a:gd name="connsiteX102" fmla="*/ 269703 w 414099"/>
                      <a:gd name="connsiteY102" fmla="*/ 519576 h 757878"/>
                      <a:gd name="connsiteX103" fmla="*/ 272150 w 414099"/>
                      <a:gd name="connsiteY103" fmla="*/ 504927 h 757878"/>
                      <a:gd name="connsiteX104" fmla="*/ 270682 w 414099"/>
                      <a:gd name="connsiteY104" fmla="*/ 490277 h 757878"/>
                      <a:gd name="connsiteX105" fmla="*/ 264808 w 414099"/>
                      <a:gd name="connsiteY105" fmla="*/ 477580 h 757878"/>
                      <a:gd name="connsiteX106" fmla="*/ 255018 w 414099"/>
                      <a:gd name="connsiteY106" fmla="*/ 465861 h 757878"/>
                      <a:gd name="connsiteX107" fmla="*/ 240824 w 414099"/>
                      <a:gd name="connsiteY107" fmla="*/ 454629 h 757878"/>
                      <a:gd name="connsiteX108" fmla="*/ 222713 w 414099"/>
                      <a:gd name="connsiteY108" fmla="*/ 443398 h 757878"/>
                      <a:gd name="connsiteX109" fmla="*/ 199707 w 414099"/>
                      <a:gd name="connsiteY109" fmla="*/ 434120 h 757878"/>
                      <a:gd name="connsiteX110" fmla="*/ 172297 w 414099"/>
                      <a:gd name="connsiteY110" fmla="*/ 423865 h 757878"/>
                      <a:gd name="connsiteX111" fmla="*/ 143417 w 414099"/>
                      <a:gd name="connsiteY111" fmla="*/ 413610 h 757878"/>
                      <a:gd name="connsiteX112" fmla="*/ 116985 w 414099"/>
                      <a:gd name="connsiteY112" fmla="*/ 401890 h 757878"/>
                      <a:gd name="connsiteX113" fmla="*/ 93001 w 414099"/>
                      <a:gd name="connsiteY113" fmla="*/ 389682 h 757878"/>
                      <a:gd name="connsiteX114" fmla="*/ 70485 w 414099"/>
                      <a:gd name="connsiteY114" fmla="*/ 375521 h 757878"/>
                      <a:gd name="connsiteX115" fmla="*/ 51885 w 414099"/>
                      <a:gd name="connsiteY115" fmla="*/ 359894 h 757878"/>
                      <a:gd name="connsiteX116" fmla="*/ 35732 w 414099"/>
                      <a:gd name="connsiteY116" fmla="*/ 342803 h 757878"/>
                      <a:gd name="connsiteX117" fmla="*/ 23006 w 414099"/>
                      <a:gd name="connsiteY117" fmla="*/ 324247 h 757878"/>
                      <a:gd name="connsiteX118" fmla="*/ 12726 w 414099"/>
                      <a:gd name="connsiteY118" fmla="*/ 302761 h 757878"/>
                      <a:gd name="connsiteX119" fmla="*/ 7342 w 414099"/>
                      <a:gd name="connsiteY119" fmla="*/ 279809 h 757878"/>
                      <a:gd name="connsiteX120" fmla="*/ 4895 w 414099"/>
                      <a:gd name="connsiteY120" fmla="*/ 254417 h 757878"/>
                      <a:gd name="connsiteX121" fmla="*/ 7342 w 414099"/>
                      <a:gd name="connsiteY121" fmla="*/ 227070 h 757878"/>
                      <a:gd name="connsiteX122" fmla="*/ 13216 w 414099"/>
                      <a:gd name="connsiteY122" fmla="*/ 202166 h 757878"/>
                      <a:gd name="connsiteX123" fmla="*/ 23495 w 414099"/>
                      <a:gd name="connsiteY123" fmla="*/ 178238 h 757878"/>
                      <a:gd name="connsiteX124" fmla="*/ 38179 w 414099"/>
                      <a:gd name="connsiteY124" fmla="*/ 157240 h 757878"/>
                      <a:gd name="connsiteX125" fmla="*/ 56290 w 414099"/>
                      <a:gd name="connsiteY125" fmla="*/ 138196 h 757878"/>
                      <a:gd name="connsiteX126" fmla="*/ 77338 w 414099"/>
                      <a:gd name="connsiteY126" fmla="*/ 121104 h 757878"/>
                      <a:gd name="connsiteX127" fmla="*/ 102301 w 414099"/>
                      <a:gd name="connsiteY127" fmla="*/ 107431 h 757878"/>
                      <a:gd name="connsiteX128" fmla="*/ 130691 w 414099"/>
                      <a:gd name="connsiteY128" fmla="*/ 96688 h 757878"/>
                      <a:gd name="connsiteX129" fmla="*/ 162017 w 414099"/>
                      <a:gd name="connsiteY129" fmla="*/ 88875 h 757878"/>
                      <a:gd name="connsiteX130" fmla="*/ 162017 w 414099"/>
                      <a:gd name="connsiteY130" fmla="*/ 0 h 757878"/>
                      <a:gd name="connsiteX0" fmla="*/ 223368 w 414099"/>
                      <a:gd name="connsiteY0" fmla="*/ 11036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271636 w 414099"/>
                      <a:gd name="connsiteY19" fmla="*/ 124034 h 757878"/>
                      <a:gd name="connsiteX20" fmla="*/ 292114 w 414099"/>
                      <a:gd name="connsiteY20" fmla="*/ 125011 h 757878"/>
                      <a:gd name="connsiteX21" fmla="*/ 311129 w 414099"/>
                      <a:gd name="connsiteY21" fmla="*/ 125987 h 757878"/>
                      <a:gd name="connsiteX22" fmla="*/ 326244 w 414099"/>
                      <a:gd name="connsiteY22" fmla="*/ 127452 h 757878"/>
                      <a:gd name="connsiteX23" fmla="*/ 338920 w 414099"/>
                      <a:gd name="connsiteY23" fmla="*/ 128429 h 757878"/>
                      <a:gd name="connsiteX24" fmla="*/ 348184 w 414099"/>
                      <a:gd name="connsiteY24" fmla="*/ 130382 h 757878"/>
                      <a:gd name="connsiteX25" fmla="*/ 352572 w 414099"/>
                      <a:gd name="connsiteY25" fmla="*/ 130382 h 757878"/>
                      <a:gd name="connsiteX26" fmla="*/ 319418 w 414099"/>
                      <a:gd name="connsiteY26" fmla="*/ 120128 h 757878"/>
                      <a:gd name="connsiteX27" fmla="*/ 299915 w 414099"/>
                      <a:gd name="connsiteY27" fmla="*/ 115733 h 757878"/>
                      <a:gd name="connsiteX28" fmla="*/ 277975 w 414099"/>
                      <a:gd name="connsiteY28" fmla="*/ 113291 h 757878"/>
                      <a:gd name="connsiteX29" fmla="*/ 252134 w 414099"/>
                      <a:gd name="connsiteY29" fmla="*/ 111338 h 757878"/>
                      <a:gd name="connsiteX30" fmla="*/ 223368 w 414099"/>
                      <a:gd name="connsiteY30" fmla="*/ 110361 h 757878"/>
                      <a:gd name="connsiteX31" fmla="*/ 162017 w 414099"/>
                      <a:gd name="connsiteY31" fmla="*/ 0 h 757878"/>
                      <a:gd name="connsiteX32" fmla="*/ 253550 w 414099"/>
                      <a:gd name="connsiteY32" fmla="*/ 0 h 757878"/>
                      <a:gd name="connsiteX33" fmla="*/ 253550 w 414099"/>
                      <a:gd name="connsiteY33" fmla="*/ 82038 h 757878"/>
                      <a:gd name="connsiteX34" fmla="*/ 282429 w 414099"/>
                      <a:gd name="connsiteY34" fmla="*/ 83992 h 757878"/>
                      <a:gd name="connsiteX35" fmla="*/ 308861 w 414099"/>
                      <a:gd name="connsiteY35" fmla="*/ 87898 h 757878"/>
                      <a:gd name="connsiteX36" fmla="*/ 331867 w 414099"/>
                      <a:gd name="connsiteY36" fmla="*/ 93270 h 757878"/>
                      <a:gd name="connsiteX37" fmla="*/ 353404 w 414099"/>
                      <a:gd name="connsiteY37" fmla="*/ 99130 h 757878"/>
                      <a:gd name="connsiteX38" fmla="*/ 372493 w 414099"/>
                      <a:gd name="connsiteY38" fmla="*/ 105966 h 757878"/>
                      <a:gd name="connsiteX39" fmla="*/ 389136 w 414099"/>
                      <a:gd name="connsiteY39" fmla="*/ 112803 h 757878"/>
                      <a:gd name="connsiteX40" fmla="*/ 361235 w 414099"/>
                      <a:gd name="connsiteY40" fmla="*/ 217792 h 757878"/>
                      <a:gd name="connsiteX41" fmla="*/ 349977 w 414099"/>
                      <a:gd name="connsiteY41" fmla="*/ 212421 h 757878"/>
                      <a:gd name="connsiteX42" fmla="*/ 336272 w 414099"/>
                      <a:gd name="connsiteY42" fmla="*/ 206561 h 757878"/>
                      <a:gd name="connsiteX43" fmla="*/ 320119 w 414099"/>
                      <a:gd name="connsiteY43" fmla="*/ 200701 h 757878"/>
                      <a:gd name="connsiteX44" fmla="*/ 301519 w 414099"/>
                      <a:gd name="connsiteY44" fmla="*/ 194841 h 757878"/>
                      <a:gd name="connsiteX45" fmla="*/ 279003 w 414099"/>
                      <a:gd name="connsiteY45" fmla="*/ 189470 h 757878"/>
                      <a:gd name="connsiteX46" fmla="*/ 254529 w 414099"/>
                      <a:gd name="connsiteY46" fmla="*/ 187028 h 757878"/>
                      <a:gd name="connsiteX47" fmla="*/ 228097 w 414099"/>
                      <a:gd name="connsiteY47" fmla="*/ 185075 h 757878"/>
                      <a:gd name="connsiteX48" fmla="*/ 206560 w 414099"/>
                      <a:gd name="connsiteY48" fmla="*/ 187028 h 757878"/>
                      <a:gd name="connsiteX49" fmla="*/ 189428 w 414099"/>
                      <a:gd name="connsiteY49" fmla="*/ 190446 h 757878"/>
                      <a:gd name="connsiteX50" fmla="*/ 175723 w 414099"/>
                      <a:gd name="connsiteY50" fmla="*/ 195329 h 757878"/>
                      <a:gd name="connsiteX51" fmla="*/ 164465 w 414099"/>
                      <a:gd name="connsiteY51" fmla="*/ 202166 h 757878"/>
                      <a:gd name="connsiteX52" fmla="*/ 157123 w 414099"/>
                      <a:gd name="connsiteY52" fmla="*/ 209979 h 757878"/>
                      <a:gd name="connsiteX53" fmla="*/ 151738 w 414099"/>
                      <a:gd name="connsiteY53" fmla="*/ 219257 h 757878"/>
                      <a:gd name="connsiteX54" fmla="*/ 148312 w 414099"/>
                      <a:gd name="connsiteY54" fmla="*/ 228535 h 757878"/>
                      <a:gd name="connsiteX55" fmla="*/ 147333 w 414099"/>
                      <a:gd name="connsiteY55" fmla="*/ 238302 h 757878"/>
                      <a:gd name="connsiteX56" fmla="*/ 149291 w 414099"/>
                      <a:gd name="connsiteY56" fmla="*/ 250998 h 757878"/>
                      <a:gd name="connsiteX57" fmla="*/ 156144 w 414099"/>
                      <a:gd name="connsiteY57" fmla="*/ 261741 h 757878"/>
                      <a:gd name="connsiteX58" fmla="*/ 166423 w 414099"/>
                      <a:gd name="connsiteY58" fmla="*/ 272973 h 757878"/>
                      <a:gd name="connsiteX59" fmla="*/ 181597 w 414099"/>
                      <a:gd name="connsiteY59" fmla="*/ 283228 h 757878"/>
                      <a:gd name="connsiteX60" fmla="*/ 203134 w 414099"/>
                      <a:gd name="connsiteY60" fmla="*/ 294459 h 757878"/>
                      <a:gd name="connsiteX61" fmla="*/ 228587 w 414099"/>
                      <a:gd name="connsiteY61" fmla="*/ 305202 h 757878"/>
                      <a:gd name="connsiteX62" fmla="*/ 260403 w 414099"/>
                      <a:gd name="connsiteY62" fmla="*/ 317410 h 757878"/>
                      <a:gd name="connsiteX63" fmla="*/ 294666 w 414099"/>
                      <a:gd name="connsiteY63" fmla="*/ 331083 h 757878"/>
                      <a:gd name="connsiteX64" fmla="*/ 324524 w 414099"/>
                      <a:gd name="connsiteY64" fmla="*/ 345733 h 757878"/>
                      <a:gd name="connsiteX65" fmla="*/ 348998 w 414099"/>
                      <a:gd name="connsiteY65" fmla="*/ 360871 h 757878"/>
                      <a:gd name="connsiteX66" fmla="*/ 369556 w 414099"/>
                      <a:gd name="connsiteY66" fmla="*/ 377962 h 757878"/>
                      <a:gd name="connsiteX67" fmla="*/ 386688 w 414099"/>
                      <a:gd name="connsiteY67" fmla="*/ 396519 h 757878"/>
                      <a:gd name="connsiteX68" fmla="*/ 398925 w 414099"/>
                      <a:gd name="connsiteY68" fmla="*/ 418005 h 757878"/>
                      <a:gd name="connsiteX69" fmla="*/ 408225 w 414099"/>
                      <a:gd name="connsiteY69" fmla="*/ 439980 h 757878"/>
                      <a:gd name="connsiteX70" fmla="*/ 412631 w 414099"/>
                      <a:gd name="connsiteY70" fmla="*/ 464884 h 757878"/>
                      <a:gd name="connsiteX71" fmla="*/ 414099 w 414099"/>
                      <a:gd name="connsiteY71" fmla="*/ 492230 h 757878"/>
                      <a:gd name="connsiteX72" fmla="*/ 412631 w 414099"/>
                      <a:gd name="connsiteY72" fmla="*/ 516158 h 757878"/>
                      <a:gd name="connsiteX73" fmla="*/ 407246 w 414099"/>
                      <a:gd name="connsiteY73" fmla="*/ 540086 h 757878"/>
                      <a:gd name="connsiteX74" fmla="*/ 398925 w 414099"/>
                      <a:gd name="connsiteY74" fmla="*/ 562060 h 757878"/>
                      <a:gd name="connsiteX75" fmla="*/ 387667 w 414099"/>
                      <a:gd name="connsiteY75" fmla="*/ 582570 h 757878"/>
                      <a:gd name="connsiteX76" fmla="*/ 372493 w 414099"/>
                      <a:gd name="connsiteY76" fmla="*/ 601126 h 757878"/>
                      <a:gd name="connsiteX77" fmla="*/ 354383 w 414099"/>
                      <a:gd name="connsiteY77" fmla="*/ 618218 h 757878"/>
                      <a:gd name="connsiteX78" fmla="*/ 332846 w 414099"/>
                      <a:gd name="connsiteY78" fmla="*/ 633844 h 757878"/>
                      <a:gd name="connsiteX79" fmla="*/ 308372 w 414099"/>
                      <a:gd name="connsiteY79" fmla="*/ 645564 h 757878"/>
                      <a:gd name="connsiteX80" fmla="*/ 279982 w 414099"/>
                      <a:gd name="connsiteY80" fmla="*/ 655818 h 757878"/>
                      <a:gd name="connsiteX81" fmla="*/ 250124 w 414099"/>
                      <a:gd name="connsiteY81" fmla="*/ 662655 h 757878"/>
                      <a:gd name="connsiteX82" fmla="*/ 250124 w 414099"/>
                      <a:gd name="connsiteY82" fmla="*/ 757878 h 757878"/>
                      <a:gd name="connsiteX83" fmla="*/ 157612 w 414099"/>
                      <a:gd name="connsiteY83" fmla="*/ 757878 h 757878"/>
                      <a:gd name="connsiteX84" fmla="*/ 157612 w 414099"/>
                      <a:gd name="connsiteY84" fmla="*/ 670468 h 757878"/>
                      <a:gd name="connsiteX85" fmla="*/ 120901 w 414099"/>
                      <a:gd name="connsiteY85" fmla="*/ 667050 h 757878"/>
                      <a:gd name="connsiteX86" fmla="*/ 85169 w 414099"/>
                      <a:gd name="connsiteY86" fmla="*/ 660213 h 757878"/>
                      <a:gd name="connsiteX87" fmla="*/ 52864 w 414099"/>
                      <a:gd name="connsiteY87" fmla="*/ 651424 h 757878"/>
                      <a:gd name="connsiteX88" fmla="*/ 23495 w 414099"/>
                      <a:gd name="connsiteY88" fmla="*/ 641169 h 757878"/>
                      <a:gd name="connsiteX89" fmla="*/ 0 w 414099"/>
                      <a:gd name="connsiteY89" fmla="*/ 630426 h 757878"/>
                      <a:gd name="connsiteX90" fmla="*/ 26921 w 414099"/>
                      <a:gd name="connsiteY90" fmla="*/ 521041 h 757878"/>
                      <a:gd name="connsiteX91" fmla="*/ 52864 w 414099"/>
                      <a:gd name="connsiteY91" fmla="*/ 533738 h 757878"/>
                      <a:gd name="connsiteX92" fmla="*/ 80764 w 414099"/>
                      <a:gd name="connsiteY92" fmla="*/ 544969 h 757878"/>
                      <a:gd name="connsiteX93" fmla="*/ 112580 w 414099"/>
                      <a:gd name="connsiteY93" fmla="*/ 554247 h 757878"/>
                      <a:gd name="connsiteX94" fmla="*/ 146844 w 414099"/>
                      <a:gd name="connsiteY94" fmla="*/ 560107 h 757878"/>
                      <a:gd name="connsiteX95" fmla="*/ 181597 w 414099"/>
                      <a:gd name="connsiteY95" fmla="*/ 562060 h 757878"/>
                      <a:gd name="connsiteX96" fmla="*/ 204113 w 414099"/>
                      <a:gd name="connsiteY96" fmla="*/ 561084 h 757878"/>
                      <a:gd name="connsiteX97" fmla="*/ 223692 w 414099"/>
                      <a:gd name="connsiteY97" fmla="*/ 556689 h 757878"/>
                      <a:gd name="connsiteX98" fmla="*/ 239845 w 414099"/>
                      <a:gd name="connsiteY98" fmla="*/ 550829 h 757878"/>
                      <a:gd name="connsiteX99" fmla="*/ 253550 w 414099"/>
                      <a:gd name="connsiteY99" fmla="*/ 542527 h 757878"/>
                      <a:gd name="connsiteX100" fmla="*/ 263829 w 414099"/>
                      <a:gd name="connsiteY100" fmla="*/ 532273 h 757878"/>
                      <a:gd name="connsiteX101" fmla="*/ 269703 w 414099"/>
                      <a:gd name="connsiteY101" fmla="*/ 519576 h 757878"/>
                      <a:gd name="connsiteX102" fmla="*/ 272150 w 414099"/>
                      <a:gd name="connsiteY102" fmla="*/ 504927 h 757878"/>
                      <a:gd name="connsiteX103" fmla="*/ 270682 w 414099"/>
                      <a:gd name="connsiteY103" fmla="*/ 490277 h 757878"/>
                      <a:gd name="connsiteX104" fmla="*/ 264808 w 414099"/>
                      <a:gd name="connsiteY104" fmla="*/ 477580 h 757878"/>
                      <a:gd name="connsiteX105" fmla="*/ 255018 w 414099"/>
                      <a:gd name="connsiteY105" fmla="*/ 465861 h 757878"/>
                      <a:gd name="connsiteX106" fmla="*/ 240824 w 414099"/>
                      <a:gd name="connsiteY106" fmla="*/ 454629 h 757878"/>
                      <a:gd name="connsiteX107" fmla="*/ 222713 w 414099"/>
                      <a:gd name="connsiteY107" fmla="*/ 443398 h 757878"/>
                      <a:gd name="connsiteX108" fmla="*/ 199707 w 414099"/>
                      <a:gd name="connsiteY108" fmla="*/ 434120 h 757878"/>
                      <a:gd name="connsiteX109" fmla="*/ 172297 w 414099"/>
                      <a:gd name="connsiteY109" fmla="*/ 423865 h 757878"/>
                      <a:gd name="connsiteX110" fmla="*/ 143417 w 414099"/>
                      <a:gd name="connsiteY110" fmla="*/ 413610 h 757878"/>
                      <a:gd name="connsiteX111" fmla="*/ 116985 w 414099"/>
                      <a:gd name="connsiteY111" fmla="*/ 401890 h 757878"/>
                      <a:gd name="connsiteX112" fmla="*/ 93001 w 414099"/>
                      <a:gd name="connsiteY112" fmla="*/ 389682 h 757878"/>
                      <a:gd name="connsiteX113" fmla="*/ 70485 w 414099"/>
                      <a:gd name="connsiteY113" fmla="*/ 375521 h 757878"/>
                      <a:gd name="connsiteX114" fmla="*/ 51885 w 414099"/>
                      <a:gd name="connsiteY114" fmla="*/ 359894 h 757878"/>
                      <a:gd name="connsiteX115" fmla="*/ 35732 w 414099"/>
                      <a:gd name="connsiteY115" fmla="*/ 342803 h 757878"/>
                      <a:gd name="connsiteX116" fmla="*/ 23006 w 414099"/>
                      <a:gd name="connsiteY116" fmla="*/ 324247 h 757878"/>
                      <a:gd name="connsiteX117" fmla="*/ 12726 w 414099"/>
                      <a:gd name="connsiteY117" fmla="*/ 302761 h 757878"/>
                      <a:gd name="connsiteX118" fmla="*/ 7342 w 414099"/>
                      <a:gd name="connsiteY118" fmla="*/ 279809 h 757878"/>
                      <a:gd name="connsiteX119" fmla="*/ 4895 w 414099"/>
                      <a:gd name="connsiteY119" fmla="*/ 254417 h 757878"/>
                      <a:gd name="connsiteX120" fmla="*/ 7342 w 414099"/>
                      <a:gd name="connsiteY120" fmla="*/ 227070 h 757878"/>
                      <a:gd name="connsiteX121" fmla="*/ 13216 w 414099"/>
                      <a:gd name="connsiteY121" fmla="*/ 202166 h 757878"/>
                      <a:gd name="connsiteX122" fmla="*/ 23495 w 414099"/>
                      <a:gd name="connsiteY122" fmla="*/ 178238 h 757878"/>
                      <a:gd name="connsiteX123" fmla="*/ 38179 w 414099"/>
                      <a:gd name="connsiteY123" fmla="*/ 157240 h 757878"/>
                      <a:gd name="connsiteX124" fmla="*/ 56290 w 414099"/>
                      <a:gd name="connsiteY124" fmla="*/ 138196 h 757878"/>
                      <a:gd name="connsiteX125" fmla="*/ 77338 w 414099"/>
                      <a:gd name="connsiteY125" fmla="*/ 121104 h 757878"/>
                      <a:gd name="connsiteX126" fmla="*/ 102301 w 414099"/>
                      <a:gd name="connsiteY126" fmla="*/ 107431 h 757878"/>
                      <a:gd name="connsiteX127" fmla="*/ 130691 w 414099"/>
                      <a:gd name="connsiteY127" fmla="*/ 96688 h 757878"/>
                      <a:gd name="connsiteX128" fmla="*/ 162017 w 414099"/>
                      <a:gd name="connsiteY128" fmla="*/ 88875 h 757878"/>
                      <a:gd name="connsiteX129" fmla="*/ 162017 w 414099"/>
                      <a:gd name="connsiteY129" fmla="*/ 0 h 757878"/>
                      <a:gd name="connsiteX0" fmla="*/ 223368 w 414099"/>
                      <a:gd name="connsiteY0" fmla="*/ 11036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271636 w 414099"/>
                      <a:gd name="connsiteY19" fmla="*/ 124034 h 757878"/>
                      <a:gd name="connsiteX20" fmla="*/ 292114 w 414099"/>
                      <a:gd name="connsiteY20" fmla="*/ 125011 h 757878"/>
                      <a:gd name="connsiteX21" fmla="*/ 311129 w 414099"/>
                      <a:gd name="connsiteY21" fmla="*/ 125987 h 757878"/>
                      <a:gd name="connsiteX22" fmla="*/ 326244 w 414099"/>
                      <a:gd name="connsiteY22" fmla="*/ 127452 h 757878"/>
                      <a:gd name="connsiteX23" fmla="*/ 338920 w 414099"/>
                      <a:gd name="connsiteY23" fmla="*/ 128429 h 757878"/>
                      <a:gd name="connsiteX24" fmla="*/ 348184 w 414099"/>
                      <a:gd name="connsiteY24" fmla="*/ 130382 h 757878"/>
                      <a:gd name="connsiteX25" fmla="*/ 319418 w 414099"/>
                      <a:gd name="connsiteY25" fmla="*/ 120128 h 757878"/>
                      <a:gd name="connsiteX26" fmla="*/ 299915 w 414099"/>
                      <a:gd name="connsiteY26" fmla="*/ 115733 h 757878"/>
                      <a:gd name="connsiteX27" fmla="*/ 277975 w 414099"/>
                      <a:gd name="connsiteY27" fmla="*/ 113291 h 757878"/>
                      <a:gd name="connsiteX28" fmla="*/ 252134 w 414099"/>
                      <a:gd name="connsiteY28" fmla="*/ 111338 h 757878"/>
                      <a:gd name="connsiteX29" fmla="*/ 223368 w 414099"/>
                      <a:gd name="connsiteY29" fmla="*/ 110361 h 757878"/>
                      <a:gd name="connsiteX30" fmla="*/ 162017 w 414099"/>
                      <a:gd name="connsiteY30" fmla="*/ 0 h 757878"/>
                      <a:gd name="connsiteX31" fmla="*/ 253550 w 414099"/>
                      <a:gd name="connsiteY31" fmla="*/ 0 h 757878"/>
                      <a:gd name="connsiteX32" fmla="*/ 253550 w 414099"/>
                      <a:gd name="connsiteY32" fmla="*/ 82038 h 757878"/>
                      <a:gd name="connsiteX33" fmla="*/ 282429 w 414099"/>
                      <a:gd name="connsiteY33" fmla="*/ 83992 h 757878"/>
                      <a:gd name="connsiteX34" fmla="*/ 308861 w 414099"/>
                      <a:gd name="connsiteY34" fmla="*/ 87898 h 757878"/>
                      <a:gd name="connsiteX35" fmla="*/ 331867 w 414099"/>
                      <a:gd name="connsiteY35" fmla="*/ 93270 h 757878"/>
                      <a:gd name="connsiteX36" fmla="*/ 353404 w 414099"/>
                      <a:gd name="connsiteY36" fmla="*/ 99130 h 757878"/>
                      <a:gd name="connsiteX37" fmla="*/ 372493 w 414099"/>
                      <a:gd name="connsiteY37" fmla="*/ 105966 h 757878"/>
                      <a:gd name="connsiteX38" fmla="*/ 389136 w 414099"/>
                      <a:gd name="connsiteY38" fmla="*/ 112803 h 757878"/>
                      <a:gd name="connsiteX39" fmla="*/ 361235 w 414099"/>
                      <a:gd name="connsiteY39" fmla="*/ 217792 h 757878"/>
                      <a:gd name="connsiteX40" fmla="*/ 349977 w 414099"/>
                      <a:gd name="connsiteY40" fmla="*/ 212421 h 757878"/>
                      <a:gd name="connsiteX41" fmla="*/ 336272 w 414099"/>
                      <a:gd name="connsiteY41" fmla="*/ 206561 h 757878"/>
                      <a:gd name="connsiteX42" fmla="*/ 320119 w 414099"/>
                      <a:gd name="connsiteY42" fmla="*/ 200701 h 757878"/>
                      <a:gd name="connsiteX43" fmla="*/ 301519 w 414099"/>
                      <a:gd name="connsiteY43" fmla="*/ 194841 h 757878"/>
                      <a:gd name="connsiteX44" fmla="*/ 279003 w 414099"/>
                      <a:gd name="connsiteY44" fmla="*/ 189470 h 757878"/>
                      <a:gd name="connsiteX45" fmla="*/ 254529 w 414099"/>
                      <a:gd name="connsiteY45" fmla="*/ 187028 h 757878"/>
                      <a:gd name="connsiteX46" fmla="*/ 228097 w 414099"/>
                      <a:gd name="connsiteY46" fmla="*/ 185075 h 757878"/>
                      <a:gd name="connsiteX47" fmla="*/ 206560 w 414099"/>
                      <a:gd name="connsiteY47" fmla="*/ 187028 h 757878"/>
                      <a:gd name="connsiteX48" fmla="*/ 189428 w 414099"/>
                      <a:gd name="connsiteY48" fmla="*/ 190446 h 757878"/>
                      <a:gd name="connsiteX49" fmla="*/ 175723 w 414099"/>
                      <a:gd name="connsiteY49" fmla="*/ 195329 h 757878"/>
                      <a:gd name="connsiteX50" fmla="*/ 164465 w 414099"/>
                      <a:gd name="connsiteY50" fmla="*/ 202166 h 757878"/>
                      <a:gd name="connsiteX51" fmla="*/ 157123 w 414099"/>
                      <a:gd name="connsiteY51" fmla="*/ 209979 h 757878"/>
                      <a:gd name="connsiteX52" fmla="*/ 151738 w 414099"/>
                      <a:gd name="connsiteY52" fmla="*/ 219257 h 757878"/>
                      <a:gd name="connsiteX53" fmla="*/ 148312 w 414099"/>
                      <a:gd name="connsiteY53" fmla="*/ 228535 h 757878"/>
                      <a:gd name="connsiteX54" fmla="*/ 147333 w 414099"/>
                      <a:gd name="connsiteY54" fmla="*/ 238302 h 757878"/>
                      <a:gd name="connsiteX55" fmla="*/ 149291 w 414099"/>
                      <a:gd name="connsiteY55" fmla="*/ 250998 h 757878"/>
                      <a:gd name="connsiteX56" fmla="*/ 156144 w 414099"/>
                      <a:gd name="connsiteY56" fmla="*/ 261741 h 757878"/>
                      <a:gd name="connsiteX57" fmla="*/ 166423 w 414099"/>
                      <a:gd name="connsiteY57" fmla="*/ 272973 h 757878"/>
                      <a:gd name="connsiteX58" fmla="*/ 181597 w 414099"/>
                      <a:gd name="connsiteY58" fmla="*/ 283228 h 757878"/>
                      <a:gd name="connsiteX59" fmla="*/ 203134 w 414099"/>
                      <a:gd name="connsiteY59" fmla="*/ 294459 h 757878"/>
                      <a:gd name="connsiteX60" fmla="*/ 228587 w 414099"/>
                      <a:gd name="connsiteY60" fmla="*/ 305202 h 757878"/>
                      <a:gd name="connsiteX61" fmla="*/ 260403 w 414099"/>
                      <a:gd name="connsiteY61" fmla="*/ 317410 h 757878"/>
                      <a:gd name="connsiteX62" fmla="*/ 294666 w 414099"/>
                      <a:gd name="connsiteY62" fmla="*/ 331083 h 757878"/>
                      <a:gd name="connsiteX63" fmla="*/ 324524 w 414099"/>
                      <a:gd name="connsiteY63" fmla="*/ 345733 h 757878"/>
                      <a:gd name="connsiteX64" fmla="*/ 348998 w 414099"/>
                      <a:gd name="connsiteY64" fmla="*/ 360871 h 757878"/>
                      <a:gd name="connsiteX65" fmla="*/ 369556 w 414099"/>
                      <a:gd name="connsiteY65" fmla="*/ 377962 h 757878"/>
                      <a:gd name="connsiteX66" fmla="*/ 386688 w 414099"/>
                      <a:gd name="connsiteY66" fmla="*/ 396519 h 757878"/>
                      <a:gd name="connsiteX67" fmla="*/ 398925 w 414099"/>
                      <a:gd name="connsiteY67" fmla="*/ 418005 h 757878"/>
                      <a:gd name="connsiteX68" fmla="*/ 408225 w 414099"/>
                      <a:gd name="connsiteY68" fmla="*/ 439980 h 757878"/>
                      <a:gd name="connsiteX69" fmla="*/ 412631 w 414099"/>
                      <a:gd name="connsiteY69" fmla="*/ 464884 h 757878"/>
                      <a:gd name="connsiteX70" fmla="*/ 414099 w 414099"/>
                      <a:gd name="connsiteY70" fmla="*/ 492230 h 757878"/>
                      <a:gd name="connsiteX71" fmla="*/ 412631 w 414099"/>
                      <a:gd name="connsiteY71" fmla="*/ 516158 h 757878"/>
                      <a:gd name="connsiteX72" fmla="*/ 407246 w 414099"/>
                      <a:gd name="connsiteY72" fmla="*/ 540086 h 757878"/>
                      <a:gd name="connsiteX73" fmla="*/ 398925 w 414099"/>
                      <a:gd name="connsiteY73" fmla="*/ 562060 h 757878"/>
                      <a:gd name="connsiteX74" fmla="*/ 387667 w 414099"/>
                      <a:gd name="connsiteY74" fmla="*/ 582570 h 757878"/>
                      <a:gd name="connsiteX75" fmla="*/ 372493 w 414099"/>
                      <a:gd name="connsiteY75" fmla="*/ 601126 h 757878"/>
                      <a:gd name="connsiteX76" fmla="*/ 354383 w 414099"/>
                      <a:gd name="connsiteY76" fmla="*/ 618218 h 757878"/>
                      <a:gd name="connsiteX77" fmla="*/ 332846 w 414099"/>
                      <a:gd name="connsiteY77" fmla="*/ 633844 h 757878"/>
                      <a:gd name="connsiteX78" fmla="*/ 308372 w 414099"/>
                      <a:gd name="connsiteY78" fmla="*/ 645564 h 757878"/>
                      <a:gd name="connsiteX79" fmla="*/ 279982 w 414099"/>
                      <a:gd name="connsiteY79" fmla="*/ 655818 h 757878"/>
                      <a:gd name="connsiteX80" fmla="*/ 250124 w 414099"/>
                      <a:gd name="connsiteY80" fmla="*/ 662655 h 757878"/>
                      <a:gd name="connsiteX81" fmla="*/ 250124 w 414099"/>
                      <a:gd name="connsiteY81" fmla="*/ 757878 h 757878"/>
                      <a:gd name="connsiteX82" fmla="*/ 157612 w 414099"/>
                      <a:gd name="connsiteY82" fmla="*/ 757878 h 757878"/>
                      <a:gd name="connsiteX83" fmla="*/ 157612 w 414099"/>
                      <a:gd name="connsiteY83" fmla="*/ 670468 h 757878"/>
                      <a:gd name="connsiteX84" fmla="*/ 120901 w 414099"/>
                      <a:gd name="connsiteY84" fmla="*/ 667050 h 757878"/>
                      <a:gd name="connsiteX85" fmla="*/ 85169 w 414099"/>
                      <a:gd name="connsiteY85" fmla="*/ 660213 h 757878"/>
                      <a:gd name="connsiteX86" fmla="*/ 52864 w 414099"/>
                      <a:gd name="connsiteY86" fmla="*/ 651424 h 757878"/>
                      <a:gd name="connsiteX87" fmla="*/ 23495 w 414099"/>
                      <a:gd name="connsiteY87" fmla="*/ 641169 h 757878"/>
                      <a:gd name="connsiteX88" fmla="*/ 0 w 414099"/>
                      <a:gd name="connsiteY88" fmla="*/ 630426 h 757878"/>
                      <a:gd name="connsiteX89" fmla="*/ 26921 w 414099"/>
                      <a:gd name="connsiteY89" fmla="*/ 521041 h 757878"/>
                      <a:gd name="connsiteX90" fmla="*/ 52864 w 414099"/>
                      <a:gd name="connsiteY90" fmla="*/ 533738 h 757878"/>
                      <a:gd name="connsiteX91" fmla="*/ 80764 w 414099"/>
                      <a:gd name="connsiteY91" fmla="*/ 544969 h 757878"/>
                      <a:gd name="connsiteX92" fmla="*/ 112580 w 414099"/>
                      <a:gd name="connsiteY92" fmla="*/ 554247 h 757878"/>
                      <a:gd name="connsiteX93" fmla="*/ 146844 w 414099"/>
                      <a:gd name="connsiteY93" fmla="*/ 560107 h 757878"/>
                      <a:gd name="connsiteX94" fmla="*/ 181597 w 414099"/>
                      <a:gd name="connsiteY94" fmla="*/ 562060 h 757878"/>
                      <a:gd name="connsiteX95" fmla="*/ 204113 w 414099"/>
                      <a:gd name="connsiteY95" fmla="*/ 561084 h 757878"/>
                      <a:gd name="connsiteX96" fmla="*/ 223692 w 414099"/>
                      <a:gd name="connsiteY96" fmla="*/ 556689 h 757878"/>
                      <a:gd name="connsiteX97" fmla="*/ 239845 w 414099"/>
                      <a:gd name="connsiteY97" fmla="*/ 550829 h 757878"/>
                      <a:gd name="connsiteX98" fmla="*/ 253550 w 414099"/>
                      <a:gd name="connsiteY98" fmla="*/ 542527 h 757878"/>
                      <a:gd name="connsiteX99" fmla="*/ 263829 w 414099"/>
                      <a:gd name="connsiteY99" fmla="*/ 532273 h 757878"/>
                      <a:gd name="connsiteX100" fmla="*/ 269703 w 414099"/>
                      <a:gd name="connsiteY100" fmla="*/ 519576 h 757878"/>
                      <a:gd name="connsiteX101" fmla="*/ 272150 w 414099"/>
                      <a:gd name="connsiteY101" fmla="*/ 504927 h 757878"/>
                      <a:gd name="connsiteX102" fmla="*/ 270682 w 414099"/>
                      <a:gd name="connsiteY102" fmla="*/ 490277 h 757878"/>
                      <a:gd name="connsiteX103" fmla="*/ 264808 w 414099"/>
                      <a:gd name="connsiteY103" fmla="*/ 477580 h 757878"/>
                      <a:gd name="connsiteX104" fmla="*/ 255018 w 414099"/>
                      <a:gd name="connsiteY104" fmla="*/ 465861 h 757878"/>
                      <a:gd name="connsiteX105" fmla="*/ 240824 w 414099"/>
                      <a:gd name="connsiteY105" fmla="*/ 454629 h 757878"/>
                      <a:gd name="connsiteX106" fmla="*/ 222713 w 414099"/>
                      <a:gd name="connsiteY106" fmla="*/ 443398 h 757878"/>
                      <a:gd name="connsiteX107" fmla="*/ 199707 w 414099"/>
                      <a:gd name="connsiteY107" fmla="*/ 434120 h 757878"/>
                      <a:gd name="connsiteX108" fmla="*/ 172297 w 414099"/>
                      <a:gd name="connsiteY108" fmla="*/ 423865 h 757878"/>
                      <a:gd name="connsiteX109" fmla="*/ 143417 w 414099"/>
                      <a:gd name="connsiteY109" fmla="*/ 413610 h 757878"/>
                      <a:gd name="connsiteX110" fmla="*/ 116985 w 414099"/>
                      <a:gd name="connsiteY110" fmla="*/ 401890 h 757878"/>
                      <a:gd name="connsiteX111" fmla="*/ 93001 w 414099"/>
                      <a:gd name="connsiteY111" fmla="*/ 389682 h 757878"/>
                      <a:gd name="connsiteX112" fmla="*/ 70485 w 414099"/>
                      <a:gd name="connsiteY112" fmla="*/ 375521 h 757878"/>
                      <a:gd name="connsiteX113" fmla="*/ 51885 w 414099"/>
                      <a:gd name="connsiteY113" fmla="*/ 359894 h 757878"/>
                      <a:gd name="connsiteX114" fmla="*/ 35732 w 414099"/>
                      <a:gd name="connsiteY114" fmla="*/ 342803 h 757878"/>
                      <a:gd name="connsiteX115" fmla="*/ 23006 w 414099"/>
                      <a:gd name="connsiteY115" fmla="*/ 324247 h 757878"/>
                      <a:gd name="connsiteX116" fmla="*/ 12726 w 414099"/>
                      <a:gd name="connsiteY116" fmla="*/ 302761 h 757878"/>
                      <a:gd name="connsiteX117" fmla="*/ 7342 w 414099"/>
                      <a:gd name="connsiteY117" fmla="*/ 279809 h 757878"/>
                      <a:gd name="connsiteX118" fmla="*/ 4895 w 414099"/>
                      <a:gd name="connsiteY118" fmla="*/ 254417 h 757878"/>
                      <a:gd name="connsiteX119" fmla="*/ 7342 w 414099"/>
                      <a:gd name="connsiteY119" fmla="*/ 227070 h 757878"/>
                      <a:gd name="connsiteX120" fmla="*/ 13216 w 414099"/>
                      <a:gd name="connsiteY120" fmla="*/ 202166 h 757878"/>
                      <a:gd name="connsiteX121" fmla="*/ 23495 w 414099"/>
                      <a:gd name="connsiteY121" fmla="*/ 178238 h 757878"/>
                      <a:gd name="connsiteX122" fmla="*/ 38179 w 414099"/>
                      <a:gd name="connsiteY122" fmla="*/ 157240 h 757878"/>
                      <a:gd name="connsiteX123" fmla="*/ 56290 w 414099"/>
                      <a:gd name="connsiteY123" fmla="*/ 138196 h 757878"/>
                      <a:gd name="connsiteX124" fmla="*/ 77338 w 414099"/>
                      <a:gd name="connsiteY124" fmla="*/ 121104 h 757878"/>
                      <a:gd name="connsiteX125" fmla="*/ 102301 w 414099"/>
                      <a:gd name="connsiteY125" fmla="*/ 107431 h 757878"/>
                      <a:gd name="connsiteX126" fmla="*/ 130691 w 414099"/>
                      <a:gd name="connsiteY126" fmla="*/ 96688 h 757878"/>
                      <a:gd name="connsiteX127" fmla="*/ 162017 w 414099"/>
                      <a:gd name="connsiteY127" fmla="*/ 88875 h 757878"/>
                      <a:gd name="connsiteX128" fmla="*/ 162017 w 414099"/>
                      <a:gd name="connsiteY128" fmla="*/ 0 h 757878"/>
                      <a:gd name="connsiteX0" fmla="*/ 223368 w 414099"/>
                      <a:gd name="connsiteY0" fmla="*/ 11036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271636 w 414099"/>
                      <a:gd name="connsiteY19" fmla="*/ 124034 h 757878"/>
                      <a:gd name="connsiteX20" fmla="*/ 292114 w 414099"/>
                      <a:gd name="connsiteY20" fmla="*/ 125011 h 757878"/>
                      <a:gd name="connsiteX21" fmla="*/ 311129 w 414099"/>
                      <a:gd name="connsiteY21" fmla="*/ 125987 h 757878"/>
                      <a:gd name="connsiteX22" fmla="*/ 326244 w 414099"/>
                      <a:gd name="connsiteY22" fmla="*/ 127452 h 757878"/>
                      <a:gd name="connsiteX23" fmla="*/ 338920 w 414099"/>
                      <a:gd name="connsiteY23" fmla="*/ 128429 h 757878"/>
                      <a:gd name="connsiteX24" fmla="*/ 319418 w 414099"/>
                      <a:gd name="connsiteY24" fmla="*/ 120128 h 757878"/>
                      <a:gd name="connsiteX25" fmla="*/ 299915 w 414099"/>
                      <a:gd name="connsiteY25" fmla="*/ 115733 h 757878"/>
                      <a:gd name="connsiteX26" fmla="*/ 277975 w 414099"/>
                      <a:gd name="connsiteY26" fmla="*/ 113291 h 757878"/>
                      <a:gd name="connsiteX27" fmla="*/ 252134 w 414099"/>
                      <a:gd name="connsiteY27" fmla="*/ 111338 h 757878"/>
                      <a:gd name="connsiteX28" fmla="*/ 223368 w 414099"/>
                      <a:gd name="connsiteY28" fmla="*/ 110361 h 757878"/>
                      <a:gd name="connsiteX29" fmla="*/ 162017 w 414099"/>
                      <a:gd name="connsiteY29" fmla="*/ 0 h 757878"/>
                      <a:gd name="connsiteX30" fmla="*/ 253550 w 414099"/>
                      <a:gd name="connsiteY30" fmla="*/ 0 h 757878"/>
                      <a:gd name="connsiteX31" fmla="*/ 253550 w 414099"/>
                      <a:gd name="connsiteY31" fmla="*/ 82038 h 757878"/>
                      <a:gd name="connsiteX32" fmla="*/ 282429 w 414099"/>
                      <a:gd name="connsiteY32" fmla="*/ 83992 h 757878"/>
                      <a:gd name="connsiteX33" fmla="*/ 308861 w 414099"/>
                      <a:gd name="connsiteY33" fmla="*/ 87898 h 757878"/>
                      <a:gd name="connsiteX34" fmla="*/ 331867 w 414099"/>
                      <a:gd name="connsiteY34" fmla="*/ 93270 h 757878"/>
                      <a:gd name="connsiteX35" fmla="*/ 353404 w 414099"/>
                      <a:gd name="connsiteY35" fmla="*/ 99130 h 757878"/>
                      <a:gd name="connsiteX36" fmla="*/ 372493 w 414099"/>
                      <a:gd name="connsiteY36" fmla="*/ 105966 h 757878"/>
                      <a:gd name="connsiteX37" fmla="*/ 389136 w 414099"/>
                      <a:gd name="connsiteY37" fmla="*/ 112803 h 757878"/>
                      <a:gd name="connsiteX38" fmla="*/ 361235 w 414099"/>
                      <a:gd name="connsiteY38" fmla="*/ 217792 h 757878"/>
                      <a:gd name="connsiteX39" fmla="*/ 349977 w 414099"/>
                      <a:gd name="connsiteY39" fmla="*/ 212421 h 757878"/>
                      <a:gd name="connsiteX40" fmla="*/ 336272 w 414099"/>
                      <a:gd name="connsiteY40" fmla="*/ 206561 h 757878"/>
                      <a:gd name="connsiteX41" fmla="*/ 320119 w 414099"/>
                      <a:gd name="connsiteY41" fmla="*/ 200701 h 757878"/>
                      <a:gd name="connsiteX42" fmla="*/ 301519 w 414099"/>
                      <a:gd name="connsiteY42" fmla="*/ 194841 h 757878"/>
                      <a:gd name="connsiteX43" fmla="*/ 279003 w 414099"/>
                      <a:gd name="connsiteY43" fmla="*/ 189470 h 757878"/>
                      <a:gd name="connsiteX44" fmla="*/ 254529 w 414099"/>
                      <a:gd name="connsiteY44" fmla="*/ 187028 h 757878"/>
                      <a:gd name="connsiteX45" fmla="*/ 228097 w 414099"/>
                      <a:gd name="connsiteY45" fmla="*/ 185075 h 757878"/>
                      <a:gd name="connsiteX46" fmla="*/ 206560 w 414099"/>
                      <a:gd name="connsiteY46" fmla="*/ 187028 h 757878"/>
                      <a:gd name="connsiteX47" fmla="*/ 189428 w 414099"/>
                      <a:gd name="connsiteY47" fmla="*/ 190446 h 757878"/>
                      <a:gd name="connsiteX48" fmla="*/ 175723 w 414099"/>
                      <a:gd name="connsiteY48" fmla="*/ 195329 h 757878"/>
                      <a:gd name="connsiteX49" fmla="*/ 164465 w 414099"/>
                      <a:gd name="connsiteY49" fmla="*/ 202166 h 757878"/>
                      <a:gd name="connsiteX50" fmla="*/ 157123 w 414099"/>
                      <a:gd name="connsiteY50" fmla="*/ 209979 h 757878"/>
                      <a:gd name="connsiteX51" fmla="*/ 151738 w 414099"/>
                      <a:gd name="connsiteY51" fmla="*/ 219257 h 757878"/>
                      <a:gd name="connsiteX52" fmla="*/ 148312 w 414099"/>
                      <a:gd name="connsiteY52" fmla="*/ 228535 h 757878"/>
                      <a:gd name="connsiteX53" fmla="*/ 147333 w 414099"/>
                      <a:gd name="connsiteY53" fmla="*/ 238302 h 757878"/>
                      <a:gd name="connsiteX54" fmla="*/ 149291 w 414099"/>
                      <a:gd name="connsiteY54" fmla="*/ 250998 h 757878"/>
                      <a:gd name="connsiteX55" fmla="*/ 156144 w 414099"/>
                      <a:gd name="connsiteY55" fmla="*/ 261741 h 757878"/>
                      <a:gd name="connsiteX56" fmla="*/ 166423 w 414099"/>
                      <a:gd name="connsiteY56" fmla="*/ 272973 h 757878"/>
                      <a:gd name="connsiteX57" fmla="*/ 181597 w 414099"/>
                      <a:gd name="connsiteY57" fmla="*/ 283228 h 757878"/>
                      <a:gd name="connsiteX58" fmla="*/ 203134 w 414099"/>
                      <a:gd name="connsiteY58" fmla="*/ 294459 h 757878"/>
                      <a:gd name="connsiteX59" fmla="*/ 228587 w 414099"/>
                      <a:gd name="connsiteY59" fmla="*/ 305202 h 757878"/>
                      <a:gd name="connsiteX60" fmla="*/ 260403 w 414099"/>
                      <a:gd name="connsiteY60" fmla="*/ 317410 h 757878"/>
                      <a:gd name="connsiteX61" fmla="*/ 294666 w 414099"/>
                      <a:gd name="connsiteY61" fmla="*/ 331083 h 757878"/>
                      <a:gd name="connsiteX62" fmla="*/ 324524 w 414099"/>
                      <a:gd name="connsiteY62" fmla="*/ 345733 h 757878"/>
                      <a:gd name="connsiteX63" fmla="*/ 348998 w 414099"/>
                      <a:gd name="connsiteY63" fmla="*/ 360871 h 757878"/>
                      <a:gd name="connsiteX64" fmla="*/ 369556 w 414099"/>
                      <a:gd name="connsiteY64" fmla="*/ 377962 h 757878"/>
                      <a:gd name="connsiteX65" fmla="*/ 386688 w 414099"/>
                      <a:gd name="connsiteY65" fmla="*/ 396519 h 757878"/>
                      <a:gd name="connsiteX66" fmla="*/ 398925 w 414099"/>
                      <a:gd name="connsiteY66" fmla="*/ 418005 h 757878"/>
                      <a:gd name="connsiteX67" fmla="*/ 408225 w 414099"/>
                      <a:gd name="connsiteY67" fmla="*/ 439980 h 757878"/>
                      <a:gd name="connsiteX68" fmla="*/ 412631 w 414099"/>
                      <a:gd name="connsiteY68" fmla="*/ 464884 h 757878"/>
                      <a:gd name="connsiteX69" fmla="*/ 414099 w 414099"/>
                      <a:gd name="connsiteY69" fmla="*/ 492230 h 757878"/>
                      <a:gd name="connsiteX70" fmla="*/ 412631 w 414099"/>
                      <a:gd name="connsiteY70" fmla="*/ 516158 h 757878"/>
                      <a:gd name="connsiteX71" fmla="*/ 407246 w 414099"/>
                      <a:gd name="connsiteY71" fmla="*/ 540086 h 757878"/>
                      <a:gd name="connsiteX72" fmla="*/ 398925 w 414099"/>
                      <a:gd name="connsiteY72" fmla="*/ 562060 h 757878"/>
                      <a:gd name="connsiteX73" fmla="*/ 387667 w 414099"/>
                      <a:gd name="connsiteY73" fmla="*/ 582570 h 757878"/>
                      <a:gd name="connsiteX74" fmla="*/ 372493 w 414099"/>
                      <a:gd name="connsiteY74" fmla="*/ 601126 h 757878"/>
                      <a:gd name="connsiteX75" fmla="*/ 354383 w 414099"/>
                      <a:gd name="connsiteY75" fmla="*/ 618218 h 757878"/>
                      <a:gd name="connsiteX76" fmla="*/ 332846 w 414099"/>
                      <a:gd name="connsiteY76" fmla="*/ 633844 h 757878"/>
                      <a:gd name="connsiteX77" fmla="*/ 308372 w 414099"/>
                      <a:gd name="connsiteY77" fmla="*/ 645564 h 757878"/>
                      <a:gd name="connsiteX78" fmla="*/ 279982 w 414099"/>
                      <a:gd name="connsiteY78" fmla="*/ 655818 h 757878"/>
                      <a:gd name="connsiteX79" fmla="*/ 250124 w 414099"/>
                      <a:gd name="connsiteY79" fmla="*/ 662655 h 757878"/>
                      <a:gd name="connsiteX80" fmla="*/ 250124 w 414099"/>
                      <a:gd name="connsiteY80" fmla="*/ 757878 h 757878"/>
                      <a:gd name="connsiteX81" fmla="*/ 157612 w 414099"/>
                      <a:gd name="connsiteY81" fmla="*/ 757878 h 757878"/>
                      <a:gd name="connsiteX82" fmla="*/ 157612 w 414099"/>
                      <a:gd name="connsiteY82" fmla="*/ 670468 h 757878"/>
                      <a:gd name="connsiteX83" fmla="*/ 120901 w 414099"/>
                      <a:gd name="connsiteY83" fmla="*/ 667050 h 757878"/>
                      <a:gd name="connsiteX84" fmla="*/ 85169 w 414099"/>
                      <a:gd name="connsiteY84" fmla="*/ 660213 h 757878"/>
                      <a:gd name="connsiteX85" fmla="*/ 52864 w 414099"/>
                      <a:gd name="connsiteY85" fmla="*/ 651424 h 757878"/>
                      <a:gd name="connsiteX86" fmla="*/ 23495 w 414099"/>
                      <a:gd name="connsiteY86" fmla="*/ 641169 h 757878"/>
                      <a:gd name="connsiteX87" fmla="*/ 0 w 414099"/>
                      <a:gd name="connsiteY87" fmla="*/ 630426 h 757878"/>
                      <a:gd name="connsiteX88" fmla="*/ 26921 w 414099"/>
                      <a:gd name="connsiteY88" fmla="*/ 521041 h 757878"/>
                      <a:gd name="connsiteX89" fmla="*/ 52864 w 414099"/>
                      <a:gd name="connsiteY89" fmla="*/ 533738 h 757878"/>
                      <a:gd name="connsiteX90" fmla="*/ 80764 w 414099"/>
                      <a:gd name="connsiteY90" fmla="*/ 544969 h 757878"/>
                      <a:gd name="connsiteX91" fmla="*/ 112580 w 414099"/>
                      <a:gd name="connsiteY91" fmla="*/ 554247 h 757878"/>
                      <a:gd name="connsiteX92" fmla="*/ 146844 w 414099"/>
                      <a:gd name="connsiteY92" fmla="*/ 560107 h 757878"/>
                      <a:gd name="connsiteX93" fmla="*/ 181597 w 414099"/>
                      <a:gd name="connsiteY93" fmla="*/ 562060 h 757878"/>
                      <a:gd name="connsiteX94" fmla="*/ 204113 w 414099"/>
                      <a:gd name="connsiteY94" fmla="*/ 561084 h 757878"/>
                      <a:gd name="connsiteX95" fmla="*/ 223692 w 414099"/>
                      <a:gd name="connsiteY95" fmla="*/ 556689 h 757878"/>
                      <a:gd name="connsiteX96" fmla="*/ 239845 w 414099"/>
                      <a:gd name="connsiteY96" fmla="*/ 550829 h 757878"/>
                      <a:gd name="connsiteX97" fmla="*/ 253550 w 414099"/>
                      <a:gd name="connsiteY97" fmla="*/ 542527 h 757878"/>
                      <a:gd name="connsiteX98" fmla="*/ 263829 w 414099"/>
                      <a:gd name="connsiteY98" fmla="*/ 532273 h 757878"/>
                      <a:gd name="connsiteX99" fmla="*/ 269703 w 414099"/>
                      <a:gd name="connsiteY99" fmla="*/ 519576 h 757878"/>
                      <a:gd name="connsiteX100" fmla="*/ 272150 w 414099"/>
                      <a:gd name="connsiteY100" fmla="*/ 504927 h 757878"/>
                      <a:gd name="connsiteX101" fmla="*/ 270682 w 414099"/>
                      <a:gd name="connsiteY101" fmla="*/ 490277 h 757878"/>
                      <a:gd name="connsiteX102" fmla="*/ 264808 w 414099"/>
                      <a:gd name="connsiteY102" fmla="*/ 477580 h 757878"/>
                      <a:gd name="connsiteX103" fmla="*/ 255018 w 414099"/>
                      <a:gd name="connsiteY103" fmla="*/ 465861 h 757878"/>
                      <a:gd name="connsiteX104" fmla="*/ 240824 w 414099"/>
                      <a:gd name="connsiteY104" fmla="*/ 454629 h 757878"/>
                      <a:gd name="connsiteX105" fmla="*/ 222713 w 414099"/>
                      <a:gd name="connsiteY105" fmla="*/ 443398 h 757878"/>
                      <a:gd name="connsiteX106" fmla="*/ 199707 w 414099"/>
                      <a:gd name="connsiteY106" fmla="*/ 434120 h 757878"/>
                      <a:gd name="connsiteX107" fmla="*/ 172297 w 414099"/>
                      <a:gd name="connsiteY107" fmla="*/ 423865 h 757878"/>
                      <a:gd name="connsiteX108" fmla="*/ 143417 w 414099"/>
                      <a:gd name="connsiteY108" fmla="*/ 413610 h 757878"/>
                      <a:gd name="connsiteX109" fmla="*/ 116985 w 414099"/>
                      <a:gd name="connsiteY109" fmla="*/ 401890 h 757878"/>
                      <a:gd name="connsiteX110" fmla="*/ 93001 w 414099"/>
                      <a:gd name="connsiteY110" fmla="*/ 389682 h 757878"/>
                      <a:gd name="connsiteX111" fmla="*/ 70485 w 414099"/>
                      <a:gd name="connsiteY111" fmla="*/ 375521 h 757878"/>
                      <a:gd name="connsiteX112" fmla="*/ 51885 w 414099"/>
                      <a:gd name="connsiteY112" fmla="*/ 359894 h 757878"/>
                      <a:gd name="connsiteX113" fmla="*/ 35732 w 414099"/>
                      <a:gd name="connsiteY113" fmla="*/ 342803 h 757878"/>
                      <a:gd name="connsiteX114" fmla="*/ 23006 w 414099"/>
                      <a:gd name="connsiteY114" fmla="*/ 324247 h 757878"/>
                      <a:gd name="connsiteX115" fmla="*/ 12726 w 414099"/>
                      <a:gd name="connsiteY115" fmla="*/ 302761 h 757878"/>
                      <a:gd name="connsiteX116" fmla="*/ 7342 w 414099"/>
                      <a:gd name="connsiteY116" fmla="*/ 279809 h 757878"/>
                      <a:gd name="connsiteX117" fmla="*/ 4895 w 414099"/>
                      <a:gd name="connsiteY117" fmla="*/ 254417 h 757878"/>
                      <a:gd name="connsiteX118" fmla="*/ 7342 w 414099"/>
                      <a:gd name="connsiteY118" fmla="*/ 227070 h 757878"/>
                      <a:gd name="connsiteX119" fmla="*/ 13216 w 414099"/>
                      <a:gd name="connsiteY119" fmla="*/ 202166 h 757878"/>
                      <a:gd name="connsiteX120" fmla="*/ 23495 w 414099"/>
                      <a:gd name="connsiteY120" fmla="*/ 178238 h 757878"/>
                      <a:gd name="connsiteX121" fmla="*/ 38179 w 414099"/>
                      <a:gd name="connsiteY121" fmla="*/ 157240 h 757878"/>
                      <a:gd name="connsiteX122" fmla="*/ 56290 w 414099"/>
                      <a:gd name="connsiteY122" fmla="*/ 138196 h 757878"/>
                      <a:gd name="connsiteX123" fmla="*/ 77338 w 414099"/>
                      <a:gd name="connsiteY123" fmla="*/ 121104 h 757878"/>
                      <a:gd name="connsiteX124" fmla="*/ 102301 w 414099"/>
                      <a:gd name="connsiteY124" fmla="*/ 107431 h 757878"/>
                      <a:gd name="connsiteX125" fmla="*/ 130691 w 414099"/>
                      <a:gd name="connsiteY125" fmla="*/ 96688 h 757878"/>
                      <a:gd name="connsiteX126" fmla="*/ 162017 w 414099"/>
                      <a:gd name="connsiteY126" fmla="*/ 88875 h 757878"/>
                      <a:gd name="connsiteX127" fmla="*/ 162017 w 414099"/>
                      <a:gd name="connsiteY127" fmla="*/ 0 h 757878"/>
                      <a:gd name="connsiteX0" fmla="*/ 223368 w 414099"/>
                      <a:gd name="connsiteY0" fmla="*/ 11036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271636 w 414099"/>
                      <a:gd name="connsiteY19" fmla="*/ 124034 h 757878"/>
                      <a:gd name="connsiteX20" fmla="*/ 292114 w 414099"/>
                      <a:gd name="connsiteY20" fmla="*/ 125011 h 757878"/>
                      <a:gd name="connsiteX21" fmla="*/ 311129 w 414099"/>
                      <a:gd name="connsiteY21" fmla="*/ 125987 h 757878"/>
                      <a:gd name="connsiteX22" fmla="*/ 326244 w 414099"/>
                      <a:gd name="connsiteY22" fmla="*/ 127452 h 757878"/>
                      <a:gd name="connsiteX23" fmla="*/ 338920 w 414099"/>
                      <a:gd name="connsiteY23" fmla="*/ 128429 h 757878"/>
                      <a:gd name="connsiteX24" fmla="*/ 299915 w 414099"/>
                      <a:gd name="connsiteY24" fmla="*/ 115733 h 757878"/>
                      <a:gd name="connsiteX25" fmla="*/ 277975 w 414099"/>
                      <a:gd name="connsiteY25" fmla="*/ 113291 h 757878"/>
                      <a:gd name="connsiteX26" fmla="*/ 252134 w 414099"/>
                      <a:gd name="connsiteY26" fmla="*/ 111338 h 757878"/>
                      <a:gd name="connsiteX27" fmla="*/ 223368 w 414099"/>
                      <a:gd name="connsiteY27" fmla="*/ 110361 h 757878"/>
                      <a:gd name="connsiteX28" fmla="*/ 162017 w 414099"/>
                      <a:gd name="connsiteY28" fmla="*/ 0 h 757878"/>
                      <a:gd name="connsiteX29" fmla="*/ 253550 w 414099"/>
                      <a:gd name="connsiteY29" fmla="*/ 0 h 757878"/>
                      <a:gd name="connsiteX30" fmla="*/ 253550 w 414099"/>
                      <a:gd name="connsiteY30" fmla="*/ 82038 h 757878"/>
                      <a:gd name="connsiteX31" fmla="*/ 282429 w 414099"/>
                      <a:gd name="connsiteY31" fmla="*/ 83992 h 757878"/>
                      <a:gd name="connsiteX32" fmla="*/ 308861 w 414099"/>
                      <a:gd name="connsiteY32" fmla="*/ 87898 h 757878"/>
                      <a:gd name="connsiteX33" fmla="*/ 331867 w 414099"/>
                      <a:gd name="connsiteY33" fmla="*/ 93270 h 757878"/>
                      <a:gd name="connsiteX34" fmla="*/ 353404 w 414099"/>
                      <a:gd name="connsiteY34" fmla="*/ 99130 h 757878"/>
                      <a:gd name="connsiteX35" fmla="*/ 372493 w 414099"/>
                      <a:gd name="connsiteY35" fmla="*/ 105966 h 757878"/>
                      <a:gd name="connsiteX36" fmla="*/ 389136 w 414099"/>
                      <a:gd name="connsiteY36" fmla="*/ 112803 h 757878"/>
                      <a:gd name="connsiteX37" fmla="*/ 361235 w 414099"/>
                      <a:gd name="connsiteY37" fmla="*/ 217792 h 757878"/>
                      <a:gd name="connsiteX38" fmla="*/ 349977 w 414099"/>
                      <a:gd name="connsiteY38" fmla="*/ 212421 h 757878"/>
                      <a:gd name="connsiteX39" fmla="*/ 336272 w 414099"/>
                      <a:gd name="connsiteY39" fmla="*/ 206561 h 757878"/>
                      <a:gd name="connsiteX40" fmla="*/ 320119 w 414099"/>
                      <a:gd name="connsiteY40" fmla="*/ 200701 h 757878"/>
                      <a:gd name="connsiteX41" fmla="*/ 301519 w 414099"/>
                      <a:gd name="connsiteY41" fmla="*/ 194841 h 757878"/>
                      <a:gd name="connsiteX42" fmla="*/ 279003 w 414099"/>
                      <a:gd name="connsiteY42" fmla="*/ 189470 h 757878"/>
                      <a:gd name="connsiteX43" fmla="*/ 254529 w 414099"/>
                      <a:gd name="connsiteY43" fmla="*/ 187028 h 757878"/>
                      <a:gd name="connsiteX44" fmla="*/ 228097 w 414099"/>
                      <a:gd name="connsiteY44" fmla="*/ 185075 h 757878"/>
                      <a:gd name="connsiteX45" fmla="*/ 206560 w 414099"/>
                      <a:gd name="connsiteY45" fmla="*/ 187028 h 757878"/>
                      <a:gd name="connsiteX46" fmla="*/ 189428 w 414099"/>
                      <a:gd name="connsiteY46" fmla="*/ 190446 h 757878"/>
                      <a:gd name="connsiteX47" fmla="*/ 175723 w 414099"/>
                      <a:gd name="connsiteY47" fmla="*/ 195329 h 757878"/>
                      <a:gd name="connsiteX48" fmla="*/ 164465 w 414099"/>
                      <a:gd name="connsiteY48" fmla="*/ 202166 h 757878"/>
                      <a:gd name="connsiteX49" fmla="*/ 157123 w 414099"/>
                      <a:gd name="connsiteY49" fmla="*/ 209979 h 757878"/>
                      <a:gd name="connsiteX50" fmla="*/ 151738 w 414099"/>
                      <a:gd name="connsiteY50" fmla="*/ 219257 h 757878"/>
                      <a:gd name="connsiteX51" fmla="*/ 148312 w 414099"/>
                      <a:gd name="connsiteY51" fmla="*/ 228535 h 757878"/>
                      <a:gd name="connsiteX52" fmla="*/ 147333 w 414099"/>
                      <a:gd name="connsiteY52" fmla="*/ 238302 h 757878"/>
                      <a:gd name="connsiteX53" fmla="*/ 149291 w 414099"/>
                      <a:gd name="connsiteY53" fmla="*/ 250998 h 757878"/>
                      <a:gd name="connsiteX54" fmla="*/ 156144 w 414099"/>
                      <a:gd name="connsiteY54" fmla="*/ 261741 h 757878"/>
                      <a:gd name="connsiteX55" fmla="*/ 166423 w 414099"/>
                      <a:gd name="connsiteY55" fmla="*/ 272973 h 757878"/>
                      <a:gd name="connsiteX56" fmla="*/ 181597 w 414099"/>
                      <a:gd name="connsiteY56" fmla="*/ 283228 h 757878"/>
                      <a:gd name="connsiteX57" fmla="*/ 203134 w 414099"/>
                      <a:gd name="connsiteY57" fmla="*/ 294459 h 757878"/>
                      <a:gd name="connsiteX58" fmla="*/ 228587 w 414099"/>
                      <a:gd name="connsiteY58" fmla="*/ 305202 h 757878"/>
                      <a:gd name="connsiteX59" fmla="*/ 260403 w 414099"/>
                      <a:gd name="connsiteY59" fmla="*/ 317410 h 757878"/>
                      <a:gd name="connsiteX60" fmla="*/ 294666 w 414099"/>
                      <a:gd name="connsiteY60" fmla="*/ 331083 h 757878"/>
                      <a:gd name="connsiteX61" fmla="*/ 324524 w 414099"/>
                      <a:gd name="connsiteY61" fmla="*/ 345733 h 757878"/>
                      <a:gd name="connsiteX62" fmla="*/ 348998 w 414099"/>
                      <a:gd name="connsiteY62" fmla="*/ 360871 h 757878"/>
                      <a:gd name="connsiteX63" fmla="*/ 369556 w 414099"/>
                      <a:gd name="connsiteY63" fmla="*/ 377962 h 757878"/>
                      <a:gd name="connsiteX64" fmla="*/ 386688 w 414099"/>
                      <a:gd name="connsiteY64" fmla="*/ 396519 h 757878"/>
                      <a:gd name="connsiteX65" fmla="*/ 398925 w 414099"/>
                      <a:gd name="connsiteY65" fmla="*/ 418005 h 757878"/>
                      <a:gd name="connsiteX66" fmla="*/ 408225 w 414099"/>
                      <a:gd name="connsiteY66" fmla="*/ 439980 h 757878"/>
                      <a:gd name="connsiteX67" fmla="*/ 412631 w 414099"/>
                      <a:gd name="connsiteY67" fmla="*/ 464884 h 757878"/>
                      <a:gd name="connsiteX68" fmla="*/ 414099 w 414099"/>
                      <a:gd name="connsiteY68" fmla="*/ 492230 h 757878"/>
                      <a:gd name="connsiteX69" fmla="*/ 412631 w 414099"/>
                      <a:gd name="connsiteY69" fmla="*/ 516158 h 757878"/>
                      <a:gd name="connsiteX70" fmla="*/ 407246 w 414099"/>
                      <a:gd name="connsiteY70" fmla="*/ 540086 h 757878"/>
                      <a:gd name="connsiteX71" fmla="*/ 398925 w 414099"/>
                      <a:gd name="connsiteY71" fmla="*/ 562060 h 757878"/>
                      <a:gd name="connsiteX72" fmla="*/ 387667 w 414099"/>
                      <a:gd name="connsiteY72" fmla="*/ 582570 h 757878"/>
                      <a:gd name="connsiteX73" fmla="*/ 372493 w 414099"/>
                      <a:gd name="connsiteY73" fmla="*/ 601126 h 757878"/>
                      <a:gd name="connsiteX74" fmla="*/ 354383 w 414099"/>
                      <a:gd name="connsiteY74" fmla="*/ 618218 h 757878"/>
                      <a:gd name="connsiteX75" fmla="*/ 332846 w 414099"/>
                      <a:gd name="connsiteY75" fmla="*/ 633844 h 757878"/>
                      <a:gd name="connsiteX76" fmla="*/ 308372 w 414099"/>
                      <a:gd name="connsiteY76" fmla="*/ 645564 h 757878"/>
                      <a:gd name="connsiteX77" fmla="*/ 279982 w 414099"/>
                      <a:gd name="connsiteY77" fmla="*/ 655818 h 757878"/>
                      <a:gd name="connsiteX78" fmla="*/ 250124 w 414099"/>
                      <a:gd name="connsiteY78" fmla="*/ 662655 h 757878"/>
                      <a:gd name="connsiteX79" fmla="*/ 250124 w 414099"/>
                      <a:gd name="connsiteY79" fmla="*/ 757878 h 757878"/>
                      <a:gd name="connsiteX80" fmla="*/ 157612 w 414099"/>
                      <a:gd name="connsiteY80" fmla="*/ 757878 h 757878"/>
                      <a:gd name="connsiteX81" fmla="*/ 157612 w 414099"/>
                      <a:gd name="connsiteY81" fmla="*/ 670468 h 757878"/>
                      <a:gd name="connsiteX82" fmla="*/ 120901 w 414099"/>
                      <a:gd name="connsiteY82" fmla="*/ 667050 h 757878"/>
                      <a:gd name="connsiteX83" fmla="*/ 85169 w 414099"/>
                      <a:gd name="connsiteY83" fmla="*/ 660213 h 757878"/>
                      <a:gd name="connsiteX84" fmla="*/ 52864 w 414099"/>
                      <a:gd name="connsiteY84" fmla="*/ 651424 h 757878"/>
                      <a:gd name="connsiteX85" fmla="*/ 23495 w 414099"/>
                      <a:gd name="connsiteY85" fmla="*/ 641169 h 757878"/>
                      <a:gd name="connsiteX86" fmla="*/ 0 w 414099"/>
                      <a:gd name="connsiteY86" fmla="*/ 630426 h 757878"/>
                      <a:gd name="connsiteX87" fmla="*/ 26921 w 414099"/>
                      <a:gd name="connsiteY87" fmla="*/ 521041 h 757878"/>
                      <a:gd name="connsiteX88" fmla="*/ 52864 w 414099"/>
                      <a:gd name="connsiteY88" fmla="*/ 533738 h 757878"/>
                      <a:gd name="connsiteX89" fmla="*/ 80764 w 414099"/>
                      <a:gd name="connsiteY89" fmla="*/ 544969 h 757878"/>
                      <a:gd name="connsiteX90" fmla="*/ 112580 w 414099"/>
                      <a:gd name="connsiteY90" fmla="*/ 554247 h 757878"/>
                      <a:gd name="connsiteX91" fmla="*/ 146844 w 414099"/>
                      <a:gd name="connsiteY91" fmla="*/ 560107 h 757878"/>
                      <a:gd name="connsiteX92" fmla="*/ 181597 w 414099"/>
                      <a:gd name="connsiteY92" fmla="*/ 562060 h 757878"/>
                      <a:gd name="connsiteX93" fmla="*/ 204113 w 414099"/>
                      <a:gd name="connsiteY93" fmla="*/ 561084 h 757878"/>
                      <a:gd name="connsiteX94" fmla="*/ 223692 w 414099"/>
                      <a:gd name="connsiteY94" fmla="*/ 556689 h 757878"/>
                      <a:gd name="connsiteX95" fmla="*/ 239845 w 414099"/>
                      <a:gd name="connsiteY95" fmla="*/ 550829 h 757878"/>
                      <a:gd name="connsiteX96" fmla="*/ 253550 w 414099"/>
                      <a:gd name="connsiteY96" fmla="*/ 542527 h 757878"/>
                      <a:gd name="connsiteX97" fmla="*/ 263829 w 414099"/>
                      <a:gd name="connsiteY97" fmla="*/ 532273 h 757878"/>
                      <a:gd name="connsiteX98" fmla="*/ 269703 w 414099"/>
                      <a:gd name="connsiteY98" fmla="*/ 519576 h 757878"/>
                      <a:gd name="connsiteX99" fmla="*/ 272150 w 414099"/>
                      <a:gd name="connsiteY99" fmla="*/ 504927 h 757878"/>
                      <a:gd name="connsiteX100" fmla="*/ 270682 w 414099"/>
                      <a:gd name="connsiteY100" fmla="*/ 490277 h 757878"/>
                      <a:gd name="connsiteX101" fmla="*/ 264808 w 414099"/>
                      <a:gd name="connsiteY101" fmla="*/ 477580 h 757878"/>
                      <a:gd name="connsiteX102" fmla="*/ 255018 w 414099"/>
                      <a:gd name="connsiteY102" fmla="*/ 465861 h 757878"/>
                      <a:gd name="connsiteX103" fmla="*/ 240824 w 414099"/>
                      <a:gd name="connsiteY103" fmla="*/ 454629 h 757878"/>
                      <a:gd name="connsiteX104" fmla="*/ 222713 w 414099"/>
                      <a:gd name="connsiteY104" fmla="*/ 443398 h 757878"/>
                      <a:gd name="connsiteX105" fmla="*/ 199707 w 414099"/>
                      <a:gd name="connsiteY105" fmla="*/ 434120 h 757878"/>
                      <a:gd name="connsiteX106" fmla="*/ 172297 w 414099"/>
                      <a:gd name="connsiteY106" fmla="*/ 423865 h 757878"/>
                      <a:gd name="connsiteX107" fmla="*/ 143417 w 414099"/>
                      <a:gd name="connsiteY107" fmla="*/ 413610 h 757878"/>
                      <a:gd name="connsiteX108" fmla="*/ 116985 w 414099"/>
                      <a:gd name="connsiteY108" fmla="*/ 401890 h 757878"/>
                      <a:gd name="connsiteX109" fmla="*/ 93001 w 414099"/>
                      <a:gd name="connsiteY109" fmla="*/ 389682 h 757878"/>
                      <a:gd name="connsiteX110" fmla="*/ 70485 w 414099"/>
                      <a:gd name="connsiteY110" fmla="*/ 375521 h 757878"/>
                      <a:gd name="connsiteX111" fmla="*/ 51885 w 414099"/>
                      <a:gd name="connsiteY111" fmla="*/ 359894 h 757878"/>
                      <a:gd name="connsiteX112" fmla="*/ 35732 w 414099"/>
                      <a:gd name="connsiteY112" fmla="*/ 342803 h 757878"/>
                      <a:gd name="connsiteX113" fmla="*/ 23006 w 414099"/>
                      <a:gd name="connsiteY113" fmla="*/ 324247 h 757878"/>
                      <a:gd name="connsiteX114" fmla="*/ 12726 w 414099"/>
                      <a:gd name="connsiteY114" fmla="*/ 302761 h 757878"/>
                      <a:gd name="connsiteX115" fmla="*/ 7342 w 414099"/>
                      <a:gd name="connsiteY115" fmla="*/ 279809 h 757878"/>
                      <a:gd name="connsiteX116" fmla="*/ 4895 w 414099"/>
                      <a:gd name="connsiteY116" fmla="*/ 254417 h 757878"/>
                      <a:gd name="connsiteX117" fmla="*/ 7342 w 414099"/>
                      <a:gd name="connsiteY117" fmla="*/ 227070 h 757878"/>
                      <a:gd name="connsiteX118" fmla="*/ 13216 w 414099"/>
                      <a:gd name="connsiteY118" fmla="*/ 202166 h 757878"/>
                      <a:gd name="connsiteX119" fmla="*/ 23495 w 414099"/>
                      <a:gd name="connsiteY119" fmla="*/ 178238 h 757878"/>
                      <a:gd name="connsiteX120" fmla="*/ 38179 w 414099"/>
                      <a:gd name="connsiteY120" fmla="*/ 157240 h 757878"/>
                      <a:gd name="connsiteX121" fmla="*/ 56290 w 414099"/>
                      <a:gd name="connsiteY121" fmla="*/ 138196 h 757878"/>
                      <a:gd name="connsiteX122" fmla="*/ 77338 w 414099"/>
                      <a:gd name="connsiteY122" fmla="*/ 121104 h 757878"/>
                      <a:gd name="connsiteX123" fmla="*/ 102301 w 414099"/>
                      <a:gd name="connsiteY123" fmla="*/ 107431 h 757878"/>
                      <a:gd name="connsiteX124" fmla="*/ 130691 w 414099"/>
                      <a:gd name="connsiteY124" fmla="*/ 96688 h 757878"/>
                      <a:gd name="connsiteX125" fmla="*/ 162017 w 414099"/>
                      <a:gd name="connsiteY125" fmla="*/ 88875 h 757878"/>
                      <a:gd name="connsiteX126" fmla="*/ 162017 w 414099"/>
                      <a:gd name="connsiteY126" fmla="*/ 0 h 757878"/>
                      <a:gd name="connsiteX0" fmla="*/ 223368 w 414099"/>
                      <a:gd name="connsiteY0" fmla="*/ 11036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271636 w 414099"/>
                      <a:gd name="connsiteY19" fmla="*/ 124034 h 757878"/>
                      <a:gd name="connsiteX20" fmla="*/ 292114 w 414099"/>
                      <a:gd name="connsiteY20" fmla="*/ 125011 h 757878"/>
                      <a:gd name="connsiteX21" fmla="*/ 311129 w 414099"/>
                      <a:gd name="connsiteY21" fmla="*/ 125987 h 757878"/>
                      <a:gd name="connsiteX22" fmla="*/ 338920 w 414099"/>
                      <a:gd name="connsiteY22" fmla="*/ 128429 h 757878"/>
                      <a:gd name="connsiteX23" fmla="*/ 299915 w 414099"/>
                      <a:gd name="connsiteY23" fmla="*/ 115733 h 757878"/>
                      <a:gd name="connsiteX24" fmla="*/ 277975 w 414099"/>
                      <a:gd name="connsiteY24" fmla="*/ 113291 h 757878"/>
                      <a:gd name="connsiteX25" fmla="*/ 252134 w 414099"/>
                      <a:gd name="connsiteY25" fmla="*/ 111338 h 757878"/>
                      <a:gd name="connsiteX26" fmla="*/ 223368 w 414099"/>
                      <a:gd name="connsiteY26" fmla="*/ 110361 h 757878"/>
                      <a:gd name="connsiteX27" fmla="*/ 162017 w 414099"/>
                      <a:gd name="connsiteY27" fmla="*/ 0 h 757878"/>
                      <a:gd name="connsiteX28" fmla="*/ 253550 w 414099"/>
                      <a:gd name="connsiteY28" fmla="*/ 0 h 757878"/>
                      <a:gd name="connsiteX29" fmla="*/ 253550 w 414099"/>
                      <a:gd name="connsiteY29" fmla="*/ 82038 h 757878"/>
                      <a:gd name="connsiteX30" fmla="*/ 282429 w 414099"/>
                      <a:gd name="connsiteY30" fmla="*/ 83992 h 757878"/>
                      <a:gd name="connsiteX31" fmla="*/ 308861 w 414099"/>
                      <a:gd name="connsiteY31" fmla="*/ 87898 h 757878"/>
                      <a:gd name="connsiteX32" fmla="*/ 331867 w 414099"/>
                      <a:gd name="connsiteY32" fmla="*/ 93270 h 757878"/>
                      <a:gd name="connsiteX33" fmla="*/ 353404 w 414099"/>
                      <a:gd name="connsiteY33" fmla="*/ 99130 h 757878"/>
                      <a:gd name="connsiteX34" fmla="*/ 372493 w 414099"/>
                      <a:gd name="connsiteY34" fmla="*/ 105966 h 757878"/>
                      <a:gd name="connsiteX35" fmla="*/ 389136 w 414099"/>
                      <a:gd name="connsiteY35" fmla="*/ 112803 h 757878"/>
                      <a:gd name="connsiteX36" fmla="*/ 361235 w 414099"/>
                      <a:gd name="connsiteY36" fmla="*/ 217792 h 757878"/>
                      <a:gd name="connsiteX37" fmla="*/ 349977 w 414099"/>
                      <a:gd name="connsiteY37" fmla="*/ 212421 h 757878"/>
                      <a:gd name="connsiteX38" fmla="*/ 336272 w 414099"/>
                      <a:gd name="connsiteY38" fmla="*/ 206561 h 757878"/>
                      <a:gd name="connsiteX39" fmla="*/ 320119 w 414099"/>
                      <a:gd name="connsiteY39" fmla="*/ 200701 h 757878"/>
                      <a:gd name="connsiteX40" fmla="*/ 301519 w 414099"/>
                      <a:gd name="connsiteY40" fmla="*/ 194841 h 757878"/>
                      <a:gd name="connsiteX41" fmla="*/ 279003 w 414099"/>
                      <a:gd name="connsiteY41" fmla="*/ 189470 h 757878"/>
                      <a:gd name="connsiteX42" fmla="*/ 254529 w 414099"/>
                      <a:gd name="connsiteY42" fmla="*/ 187028 h 757878"/>
                      <a:gd name="connsiteX43" fmla="*/ 228097 w 414099"/>
                      <a:gd name="connsiteY43" fmla="*/ 185075 h 757878"/>
                      <a:gd name="connsiteX44" fmla="*/ 206560 w 414099"/>
                      <a:gd name="connsiteY44" fmla="*/ 187028 h 757878"/>
                      <a:gd name="connsiteX45" fmla="*/ 189428 w 414099"/>
                      <a:gd name="connsiteY45" fmla="*/ 190446 h 757878"/>
                      <a:gd name="connsiteX46" fmla="*/ 175723 w 414099"/>
                      <a:gd name="connsiteY46" fmla="*/ 195329 h 757878"/>
                      <a:gd name="connsiteX47" fmla="*/ 164465 w 414099"/>
                      <a:gd name="connsiteY47" fmla="*/ 202166 h 757878"/>
                      <a:gd name="connsiteX48" fmla="*/ 157123 w 414099"/>
                      <a:gd name="connsiteY48" fmla="*/ 209979 h 757878"/>
                      <a:gd name="connsiteX49" fmla="*/ 151738 w 414099"/>
                      <a:gd name="connsiteY49" fmla="*/ 219257 h 757878"/>
                      <a:gd name="connsiteX50" fmla="*/ 148312 w 414099"/>
                      <a:gd name="connsiteY50" fmla="*/ 228535 h 757878"/>
                      <a:gd name="connsiteX51" fmla="*/ 147333 w 414099"/>
                      <a:gd name="connsiteY51" fmla="*/ 238302 h 757878"/>
                      <a:gd name="connsiteX52" fmla="*/ 149291 w 414099"/>
                      <a:gd name="connsiteY52" fmla="*/ 250998 h 757878"/>
                      <a:gd name="connsiteX53" fmla="*/ 156144 w 414099"/>
                      <a:gd name="connsiteY53" fmla="*/ 261741 h 757878"/>
                      <a:gd name="connsiteX54" fmla="*/ 166423 w 414099"/>
                      <a:gd name="connsiteY54" fmla="*/ 272973 h 757878"/>
                      <a:gd name="connsiteX55" fmla="*/ 181597 w 414099"/>
                      <a:gd name="connsiteY55" fmla="*/ 283228 h 757878"/>
                      <a:gd name="connsiteX56" fmla="*/ 203134 w 414099"/>
                      <a:gd name="connsiteY56" fmla="*/ 294459 h 757878"/>
                      <a:gd name="connsiteX57" fmla="*/ 228587 w 414099"/>
                      <a:gd name="connsiteY57" fmla="*/ 305202 h 757878"/>
                      <a:gd name="connsiteX58" fmla="*/ 260403 w 414099"/>
                      <a:gd name="connsiteY58" fmla="*/ 317410 h 757878"/>
                      <a:gd name="connsiteX59" fmla="*/ 294666 w 414099"/>
                      <a:gd name="connsiteY59" fmla="*/ 331083 h 757878"/>
                      <a:gd name="connsiteX60" fmla="*/ 324524 w 414099"/>
                      <a:gd name="connsiteY60" fmla="*/ 345733 h 757878"/>
                      <a:gd name="connsiteX61" fmla="*/ 348998 w 414099"/>
                      <a:gd name="connsiteY61" fmla="*/ 360871 h 757878"/>
                      <a:gd name="connsiteX62" fmla="*/ 369556 w 414099"/>
                      <a:gd name="connsiteY62" fmla="*/ 377962 h 757878"/>
                      <a:gd name="connsiteX63" fmla="*/ 386688 w 414099"/>
                      <a:gd name="connsiteY63" fmla="*/ 396519 h 757878"/>
                      <a:gd name="connsiteX64" fmla="*/ 398925 w 414099"/>
                      <a:gd name="connsiteY64" fmla="*/ 418005 h 757878"/>
                      <a:gd name="connsiteX65" fmla="*/ 408225 w 414099"/>
                      <a:gd name="connsiteY65" fmla="*/ 439980 h 757878"/>
                      <a:gd name="connsiteX66" fmla="*/ 412631 w 414099"/>
                      <a:gd name="connsiteY66" fmla="*/ 464884 h 757878"/>
                      <a:gd name="connsiteX67" fmla="*/ 414099 w 414099"/>
                      <a:gd name="connsiteY67" fmla="*/ 492230 h 757878"/>
                      <a:gd name="connsiteX68" fmla="*/ 412631 w 414099"/>
                      <a:gd name="connsiteY68" fmla="*/ 516158 h 757878"/>
                      <a:gd name="connsiteX69" fmla="*/ 407246 w 414099"/>
                      <a:gd name="connsiteY69" fmla="*/ 540086 h 757878"/>
                      <a:gd name="connsiteX70" fmla="*/ 398925 w 414099"/>
                      <a:gd name="connsiteY70" fmla="*/ 562060 h 757878"/>
                      <a:gd name="connsiteX71" fmla="*/ 387667 w 414099"/>
                      <a:gd name="connsiteY71" fmla="*/ 582570 h 757878"/>
                      <a:gd name="connsiteX72" fmla="*/ 372493 w 414099"/>
                      <a:gd name="connsiteY72" fmla="*/ 601126 h 757878"/>
                      <a:gd name="connsiteX73" fmla="*/ 354383 w 414099"/>
                      <a:gd name="connsiteY73" fmla="*/ 618218 h 757878"/>
                      <a:gd name="connsiteX74" fmla="*/ 332846 w 414099"/>
                      <a:gd name="connsiteY74" fmla="*/ 633844 h 757878"/>
                      <a:gd name="connsiteX75" fmla="*/ 308372 w 414099"/>
                      <a:gd name="connsiteY75" fmla="*/ 645564 h 757878"/>
                      <a:gd name="connsiteX76" fmla="*/ 279982 w 414099"/>
                      <a:gd name="connsiteY76" fmla="*/ 655818 h 757878"/>
                      <a:gd name="connsiteX77" fmla="*/ 250124 w 414099"/>
                      <a:gd name="connsiteY77" fmla="*/ 662655 h 757878"/>
                      <a:gd name="connsiteX78" fmla="*/ 250124 w 414099"/>
                      <a:gd name="connsiteY78" fmla="*/ 757878 h 757878"/>
                      <a:gd name="connsiteX79" fmla="*/ 157612 w 414099"/>
                      <a:gd name="connsiteY79" fmla="*/ 757878 h 757878"/>
                      <a:gd name="connsiteX80" fmla="*/ 157612 w 414099"/>
                      <a:gd name="connsiteY80" fmla="*/ 670468 h 757878"/>
                      <a:gd name="connsiteX81" fmla="*/ 120901 w 414099"/>
                      <a:gd name="connsiteY81" fmla="*/ 667050 h 757878"/>
                      <a:gd name="connsiteX82" fmla="*/ 85169 w 414099"/>
                      <a:gd name="connsiteY82" fmla="*/ 660213 h 757878"/>
                      <a:gd name="connsiteX83" fmla="*/ 52864 w 414099"/>
                      <a:gd name="connsiteY83" fmla="*/ 651424 h 757878"/>
                      <a:gd name="connsiteX84" fmla="*/ 23495 w 414099"/>
                      <a:gd name="connsiteY84" fmla="*/ 641169 h 757878"/>
                      <a:gd name="connsiteX85" fmla="*/ 0 w 414099"/>
                      <a:gd name="connsiteY85" fmla="*/ 630426 h 757878"/>
                      <a:gd name="connsiteX86" fmla="*/ 26921 w 414099"/>
                      <a:gd name="connsiteY86" fmla="*/ 521041 h 757878"/>
                      <a:gd name="connsiteX87" fmla="*/ 52864 w 414099"/>
                      <a:gd name="connsiteY87" fmla="*/ 533738 h 757878"/>
                      <a:gd name="connsiteX88" fmla="*/ 80764 w 414099"/>
                      <a:gd name="connsiteY88" fmla="*/ 544969 h 757878"/>
                      <a:gd name="connsiteX89" fmla="*/ 112580 w 414099"/>
                      <a:gd name="connsiteY89" fmla="*/ 554247 h 757878"/>
                      <a:gd name="connsiteX90" fmla="*/ 146844 w 414099"/>
                      <a:gd name="connsiteY90" fmla="*/ 560107 h 757878"/>
                      <a:gd name="connsiteX91" fmla="*/ 181597 w 414099"/>
                      <a:gd name="connsiteY91" fmla="*/ 562060 h 757878"/>
                      <a:gd name="connsiteX92" fmla="*/ 204113 w 414099"/>
                      <a:gd name="connsiteY92" fmla="*/ 561084 h 757878"/>
                      <a:gd name="connsiteX93" fmla="*/ 223692 w 414099"/>
                      <a:gd name="connsiteY93" fmla="*/ 556689 h 757878"/>
                      <a:gd name="connsiteX94" fmla="*/ 239845 w 414099"/>
                      <a:gd name="connsiteY94" fmla="*/ 550829 h 757878"/>
                      <a:gd name="connsiteX95" fmla="*/ 253550 w 414099"/>
                      <a:gd name="connsiteY95" fmla="*/ 542527 h 757878"/>
                      <a:gd name="connsiteX96" fmla="*/ 263829 w 414099"/>
                      <a:gd name="connsiteY96" fmla="*/ 532273 h 757878"/>
                      <a:gd name="connsiteX97" fmla="*/ 269703 w 414099"/>
                      <a:gd name="connsiteY97" fmla="*/ 519576 h 757878"/>
                      <a:gd name="connsiteX98" fmla="*/ 272150 w 414099"/>
                      <a:gd name="connsiteY98" fmla="*/ 504927 h 757878"/>
                      <a:gd name="connsiteX99" fmla="*/ 270682 w 414099"/>
                      <a:gd name="connsiteY99" fmla="*/ 490277 h 757878"/>
                      <a:gd name="connsiteX100" fmla="*/ 264808 w 414099"/>
                      <a:gd name="connsiteY100" fmla="*/ 477580 h 757878"/>
                      <a:gd name="connsiteX101" fmla="*/ 255018 w 414099"/>
                      <a:gd name="connsiteY101" fmla="*/ 465861 h 757878"/>
                      <a:gd name="connsiteX102" fmla="*/ 240824 w 414099"/>
                      <a:gd name="connsiteY102" fmla="*/ 454629 h 757878"/>
                      <a:gd name="connsiteX103" fmla="*/ 222713 w 414099"/>
                      <a:gd name="connsiteY103" fmla="*/ 443398 h 757878"/>
                      <a:gd name="connsiteX104" fmla="*/ 199707 w 414099"/>
                      <a:gd name="connsiteY104" fmla="*/ 434120 h 757878"/>
                      <a:gd name="connsiteX105" fmla="*/ 172297 w 414099"/>
                      <a:gd name="connsiteY105" fmla="*/ 423865 h 757878"/>
                      <a:gd name="connsiteX106" fmla="*/ 143417 w 414099"/>
                      <a:gd name="connsiteY106" fmla="*/ 413610 h 757878"/>
                      <a:gd name="connsiteX107" fmla="*/ 116985 w 414099"/>
                      <a:gd name="connsiteY107" fmla="*/ 401890 h 757878"/>
                      <a:gd name="connsiteX108" fmla="*/ 93001 w 414099"/>
                      <a:gd name="connsiteY108" fmla="*/ 389682 h 757878"/>
                      <a:gd name="connsiteX109" fmla="*/ 70485 w 414099"/>
                      <a:gd name="connsiteY109" fmla="*/ 375521 h 757878"/>
                      <a:gd name="connsiteX110" fmla="*/ 51885 w 414099"/>
                      <a:gd name="connsiteY110" fmla="*/ 359894 h 757878"/>
                      <a:gd name="connsiteX111" fmla="*/ 35732 w 414099"/>
                      <a:gd name="connsiteY111" fmla="*/ 342803 h 757878"/>
                      <a:gd name="connsiteX112" fmla="*/ 23006 w 414099"/>
                      <a:gd name="connsiteY112" fmla="*/ 324247 h 757878"/>
                      <a:gd name="connsiteX113" fmla="*/ 12726 w 414099"/>
                      <a:gd name="connsiteY113" fmla="*/ 302761 h 757878"/>
                      <a:gd name="connsiteX114" fmla="*/ 7342 w 414099"/>
                      <a:gd name="connsiteY114" fmla="*/ 279809 h 757878"/>
                      <a:gd name="connsiteX115" fmla="*/ 4895 w 414099"/>
                      <a:gd name="connsiteY115" fmla="*/ 254417 h 757878"/>
                      <a:gd name="connsiteX116" fmla="*/ 7342 w 414099"/>
                      <a:gd name="connsiteY116" fmla="*/ 227070 h 757878"/>
                      <a:gd name="connsiteX117" fmla="*/ 13216 w 414099"/>
                      <a:gd name="connsiteY117" fmla="*/ 202166 h 757878"/>
                      <a:gd name="connsiteX118" fmla="*/ 23495 w 414099"/>
                      <a:gd name="connsiteY118" fmla="*/ 178238 h 757878"/>
                      <a:gd name="connsiteX119" fmla="*/ 38179 w 414099"/>
                      <a:gd name="connsiteY119" fmla="*/ 157240 h 757878"/>
                      <a:gd name="connsiteX120" fmla="*/ 56290 w 414099"/>
                      <a:gd name="connsiteY120" fmla="*/ 138196 h 757878"/>
                      <a:gd name="connsiteX121" fmla="*/ 77338 w 414099"/>
                      <a:gd name="connsiteY121" fmla="*/ 121104 h 757878"/>
                      <a:gd name="connsiteX122" fmla="*/ 102301 w 414099"/>
                      <a:gd name="connsiteY122" fmla="*/ 107431 h 757878"/>
                      <a:gd name="connsiteX123" fmla="*/ 130691 w 414099"/>
                      <a:gd name="connsiteY123" fmla="*/ 96688 h 757878"/>
                      <a:gd name="connsiteX124" fmla="*/ 162017 w 414099"/>
                      <a:gd name="connsiteY124" fmla="*/ 88875 h 757878"/>
                      <a:gd name="connsiteX125" fmla="*/ 162017 w 414099"/>
                      <a:gd name="connsiteY125" fmla="*/ 0 h 757878"/>
                      <a:gd name="connsiteX0" fmla="*/ 223368 w 414099"/>
                      <a:gd name="connsiteY0" fmla="*/ 11036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271636 w 414099"/>
                      <a:gd name="connsiteY19" fmla="*/ 124034 h 757878"/>
                      <a:gd name="connsiteX20" fmla="*/ 292114 w 414099"/>
                      <a:gd name="connsiteY20" fmla="*/ 125011 h 757878"/>
                      <a:gd name="connsiteX21" fmla="*/ 311129 w 414099"/>
                      <a:gd name="connsiteY21" fmla="*/ 125987 h 757878"/>
                      <a:gd name="connsiteX22" fmla="*/ 299915 w 414099"/>
                      <a:gd name="connsiteY22" fmla="*/ 115733 h 757878"/>
                      <a:gd name="connsiteX23" fmla="*/ 277975 w 414099"/>
                      <a:gd name="connsiteY23" fmla="*/ 113291 h 757878"/>
                      <a:gd name="connsiteX24" fmla="*/ 252134 w 414099"/>
                      <a:gd name="connsiteY24" fmla="*/ 111338 h 757878"/>
                      <a:gd name="connsiteX25" fmla="*/ 223368 w 414099"/>
                      <a:gd name="connsiteY25" fmla="*/ 110361 h 757878"/>
                      <a:gd name="connsiteX26" fmla="*/ 162017 w 414099"/>
                      <a:gd name="connsiteY26" fmla="*/ 0 h 757878"/>
                      <a:gd name="connsiteX27" fmla="*/ 253550 w 414099"/>
                      <a:gd name="connsiteY27" fmla="*/ 0 h 757878"/>
                      <a:gd name="connsiteX28" fmla="*/ 253550 w 414099"/>
                      <a:gd name="connsiteY28" fmla="*/ 82038 h 757878"/>
                      <a:gd name="connsiteX29" fmla="*/ 282429 w 414099"/>
                      <a:gd name="connsiteY29" fmla="*/ 83992 h 757878"/>
                      <a:gd name="connsiteX30" fmla="*/ 308861 w 414099"/>
                      <a:gd name="connsiteY30" fmla="*/ 87898 h 757878"/>
                      <a:gd name="connsiteX31" fmla="*/ 331867 w 414099"/>
                      <a:gd name="connsiteY31" fmla="*/ 93270 h 757878"/>
                      <a:gd name="connsiteX32" fmla="*/ 353404 w 414099"/>
                      <a:gd name="connsiteY32" fmla="*/ 99130 h 757878"/>
                      <a:gd name="connsiteX33" fmla="*/ 372493 w 414099"/>
                      <a:gd name="connsiteY33" fmla="*/ 105966 h 757878"/>
                      <a:gd name="connsiteX34" fmla="*/ 389136 w 414099"/>
                      <a:gd name="connsiteY34" fmla="*/ 112803 h 757878"/>
                      <a:gd name="connsiteX35" fmla="*/ 361235 w 414099"/>
                      <a:gd name="connsiteY35" fmla="*/ 217792 h 757878"/>
                      <a:gd name="connsiteX36" fmla="*/ 349977 w 414099"/>
                      <a:gd name="connsiteY36" fmla="*/ 212421 h 757878"/>
                      <a:gd name="connsiteX37" fmla="*/ 336272 w 414099"/>
                      <a:gd name="connsiteY37" fmla="*/ 206561 h 757878"/>
                      <a:gd name="connsiteX38" fmla="*/ 320119 w 414099"/>
                      <a:gd name="connsiteY38" fmla="*/ 200701 h 757878"/>
                      <a:gd name="connsiteX39" fmla="*/ 301519 w 414099"/>
                      <a:gd name="connsiteY39" fmla="*/ 194841 h 757878"/>
                      <a:gd name="connsiteX40" fmla="*/ 279003 w 414099"/>
                      <a:gd name="connsiteY40" fmla="*/ 189470 h 757878"/>
                      <a:gd name="connsiteX41" fmla="*/ 254529 w 414099"/>
                      <a:gd name="connsiteY41" fmla="*/ 187028 h 757878"/>
                      <a:gd name="connsiteX42" fmla="*/ 228097 w 414099"/>
                      <a:gd name="connsiteY42" fmla="*/ 185075 h 757878"/>
                      <a:gd name="connsiteX43" fmla="*/ 206560 w 414099"/>
                      <a:gd name="connsiteY43" fmla="*/ 187028 h 757878"/>
                      <a:gd name="connsiteX44" fmla="*/ 189428 w 414099"/>
                      <a:gd name="connsiteY44" fmla="*/ 190446 h 757878"/>
                      <a:gd name="connsiteX45" fmla="*/ 175723 w 414099"/>
                      <a:gd name="connsiteY45" fmla="*/ 195329 h 757878"/>
                      <a:gd name="connsiteX46" fmla="*/ 164465 w 414099"/>
                      <a:gd name="connsiteY46" fmla="*/ 202166 h 757878"/>
                      <a:gd name="connsiteX47" fmla="*/ 157123 w 414099"/>
                      <a:gd name="connsiteY47" fmla="*/ 209979 h 757878"/>
                      <a:gd name="connsiteX48" fmla="*/ 151738 w 414099"/>
                      <a:gd name="connsiteY48" fmla="*/ 219257 h 757878"/>
                      <a:gd name="connsiteX49" fmla="*/ 148312 w 414099"/>
                      <a:gd name="connsiteY49" fmla="*/ 228535 h 757878"/>
                      <a:gd name="connsiteX50" fmla="*/ 147333 w 414099"/>
                      <a:gd name="connsiteY50" fmla="*/ 238302 h 757878"/>
                      <a:gd name="connsiteX51" fmla="*/ 149291 w 414099"/>
                      <a:gd name="connsiteY51" fmla="*/ 250998 h 757878"/>
                      <a:gd name="connsiteX52" fmla="*/ 156144 w 414099"/>
                      <a:gd name="connsiteY52" fmla="*/ 261741 h 757878"/>
                      <a:gd name="connsiteX53" fmla="*/ 166423 w 414099"/>
                      <a:gd name="connsiteY53" fmla="*/ 272973 h 757878"/>
                      <a:gd name="connsiteX54" fmla="*/ 181597 w 414099"/>
                      <a:gd name="connsiteY54" fmla="*/ 283228 h 757878"/>
                      <a:gd name="connsiteX55" fmla="*/ 203134 w 414099"/>
                      <a:gd name="connsiteY55" fmla="*/ 294459 h 757878"/>
                      <a:gd name="connsiteX56" fmla="*/ 228587 w 414099"/>
                      <a:gd name="connsiteY56" fmla="*/ 305202 h 757878"/>
                      <a:gd name="connsiteX57" fmla="*/ 260403 w 414099"/>
                      <a:gd name="connsiteY57" fmla="*/ 317410 h 757878"/>
                      <a:gd name="connsiteX58" fmla="*/ 294666 w 414099"/>
                      <a:gd name="connsiteY58" fmla="*/ 331083 h 757878"/>
                      <a:gd name="connsiteX59" fmla="*/ 324524 w 414099"/>
                      <a:gd name="connsiteY59" fmla="*/ 345733 h 757878"/>
                      <a:gd name="connsiteX60" fmla="*/ 348998 w 414099"/>
                      <a:gd name="connsiteY60" fmla="*/ 360871 h 757878"/>
                      <a:gd name="connsiteX61" fmla="*/ 369556 w 414099"/>
                      <a:gd name="connsiteY61" fmla="*/ 377962 h 757878"/>
                      <a:gd name="connsiteX62" fmla="*/ 386688 w 414099"/>
                      <a:gd name="connsiteY62" fmla="*/ 396519 h 757878"/>
                      <a:gd name="connsiteX63" fmla="*/ 398925 w 414099"/>
                      <a:gd name="connsiteY63" fmla="*/ 418005 h 757878"/>
                      <a:gd name="connsiteX64" fmla="*/ 408225 w 414099"/>
                      <a:gd name="connsiteY64" fmla="*/ 439980 h 757878"/>
                      <a:gd name="connsiteX65" fmla="*/ 412631 w 414099"/>
                      <a:gd name="connsiteY65" fmla="*/ 464884 h 757878"/>
                      <a:gd name="connsiteX66" fmla="*/ 414099 w 414099"/>
                      <a:gd name="connsiteY66" fmla="*/ 492230 h 757878"/>
                      <a:gd name="connsiteX67" fmla="*/ 412631 w 414099"/>
                      <a:gd name="connsiteY67" fmla="*/ 516158 h 757878"/>
                      <a:gd name="connsiteX68" fmla="*/ 407246 w 414099"/>
                      <a:gd name="connsiteY68" fmla="*/ 540086 h 757878"/>
                      <a:gd name="connsiteX69" fmla="*/ 398925 w 414099"/>
                      <a:gd name="connsiteY69" fmla="*/ 562060 h 757878"/>
                      <a:gd name="connsiteX70" fmla="*/ 387667 w 414099"/>
                      <a:gd name="connsiteY70" fmla="*/ 582570 h 757878"/>
                      <a:gd name="connsiteX71" fmla="*/ 372493 w 414099"/>
                      <a:gd name="connsiteY71" fmla="*/ 601126 h 757878"/>
                      <a:gd name="connsiteX72" fmla="*/ 354383 w 414099"/>
                      <a:gd name="connsiteY72" fmla="*/ 618218 h 757878"/>
                      <a:gd name="connsiteX73" fmla="*/ 332846 w 414099"/>
                      <a:gd name="connsiteY73" fmla="*/ 633844 h 757878"/>
                      <a:gd name="connsiteX74" fmla="*/ 308372 w 414099"/>
                      <a:gd name="connsiteY74" fmla="*/ 645564 h 757878"/>
                      <a:gd name="connsiteX75" fmla="*/ 279982 w 414099"/>
                      <a:gd name="connsiteY75" fmla="*/ 655818 h 757878"/>
                      <a:gd name="connsiteX76" fmla="*/ 250124 w 414099"/>
                      <a:gd name="connsiteY76" fmla="*/ 662655 h 757878"/>
                      <a:gd name="connsiteX77" fmla="*/ 250124 w 414099"/>
                      <a:gd name="connsiteY77" fmla="*/ 757878 h 757878"/>
                      <a:gd name="connsiteX78" fmla="*/ 157612 w 414099"/>
                      <a:gd name="connsiteY78" fmla="*/ 757878 h 757878"/>
                      <a:gd name="connsiteX79" fmla="*/ 157612 w 414099"/>
                      <a:gd name="connsiteY79" fmla="*/ 670468 h 757878"/>
                      <a:gd name="connsiteX80" fmla="*/ 120901 w 414099"/>
                      <a:gd name="connsiteY80" fmla="*/ 667050 h 757878"/>
                      <a:gd name="connsiteX81" fmla="*/ 85169 w 414099"/>
                      <a:gd name="connsiteY81" fmla="*/ 660213 h 757878"/>
                      <a:gd name="connsiteX82" fmla="*/ 52864 w 414099"/>
                      <a:gd name="connsiteY82" fmla="*/ 651424 h 757878"/>
                      <a:gd name="connsiteX83" fmla="*/ 23495 w 414099"/>
                      <a:gd name="connsiteY83" fmla="*/ 641169 h 757878"/>
                      <a:gd name="connsiteX84" fmla="*/ 0 w 414099"/>
                      <a:gd name="connsiteY84" fmla="*/ 630426 h 757878"/>
                      <a:gd name="connsiteX85" fmla="*/ 26921 w 414099"/>
                      <a:gd name="connsiteY85" fmla="*/ 521041 h 757878"/>
                      <a:gd name="connsiteX86" fmla="*/ 52864 w 414099"/>
                      <a:gd name="connsiteY86" fmla="*/ 533738 h 757878"/>
                      <a:gd name="connsiteX87" fmla="*/ 80764 w 414099"/>
                      <a:gd name="connsiteY87" fmla="*/ 544969 h 757878"/>
                      <a:gd name="connsiteX88" fmla="*/ 112580 w 414099"/>
                      <a:gd name="connsiteY88" fmla="*/ 554247 h 757878"/>
                      <a:gd name="connsiteX89" fmla="*/ 146844 w 414099"/>
                      <a:gd name="connsiteY89" fmla="*/ 560107 h 757878"/>
                      <a:gd name="connsiteX90" fmla="*/ 181597 w 414099"/>
                      <a:gd name="connsiteY90" fmla="*/ 562060 h 757878"/>
                      <a:gd name="connsiteX91" fmla="*/ 204113 w 414099"/>
                      <a:gd name="connsiteY91" fmla="*/ 561084 h 757878"/>
                      <a:gd name="connsiteX92" fmla="*/ 223692 w 414099"/>
                      <a:gd name="connsiteY92" fmla="*/ 556689 h 757878"/>
                      <a:gd name="connsiteX93" fmla="*/ 239845 w 414099"/>
                      <a:gd name="connsiteY93" fmla="*/ 550829 h 757878"/>
                      <a:gd name="connsiteX94" fmla="*/ 253550 w 414099"/>
                      <a:gd name="connsiteY94" fmla="*/ 542527 h 757878"/>
                      <a:gd name="connsiteX95" fmla="*/ 263829 w 414099"/>
                      <a:gd name="connsiteY95" fmla="*/ 532273 h 757878"/>
                      <a:gd name="connsiteX96" fmla="*/ 269703 w 414099"/>
                      <a:gd name="connsiteY96" fmla="*/ 519576 h 757878"/>
                      <a:gd name="connsiteX97" fmla="*/ 272150 w 414099"/>
                      <a:gd name="connsiteY97" fmla="*/ 504927 h 757878"/>
                      <a:gd name="connsiteX98" fmla="*/ 270682 w 414099"/>
                      <a:gd name="connsiteY98" fmla="*/ 490277 h 757878"/>
                      <a:gd name="connsiteX99" fmla="*/ 264808 w 414099"/>
                      <a:gd name="connsiteY99" fmla="*/ 477580 h 757878"/>
                      <a:gd name="connsiteX100" fmla="*/ 255018 w 414099"/>
                      <a:gd name="connsiteY100" fmla="*/ 465861 h 757878"/>
                      <a:gd name="connsiteX101" fmla="*/ 240824 w 414099"/>
                      <a:gd name="connsiteY101" fmla="*/ 454629 h 757878"/>
                      <a:gd name="connsiteX102" fmla="*/ 222713 w 414099"/>
                      <a:gd name="connsiteY102" fmla="*/ 443398 h 757878"/>
                      <a:gd name="connsiteX103" fmla="*/ 199707 w 414099"/>
                      <a:gd name="connsiteY103" fmla="*/ 434120 h 757878"/>
                      <a:gd name="connsiteX104" fmla="*/ 172297 w 414099"/>
                      <a:gd name="connsiteY104" fmla="*/ 423865 h 757878"/>
                      <a:gd name="connsiteX105" fmla="*/ 143417 w 414099"/>
                      <a:gd name="connsiteY105" fmla="*/ 413610 h 757878"/>
                      <a:gd name="connsiteX106" fmla="*/ 116985 w 414099"/>
                      <a:gd name="connsiteY106" fmla="*/ 401890 h 757878"/>
                      <a:gd name="connsiteX107" fmla="*/ 93001 w 414099"/>
                      <a:gd name="connsiteY107" fmla="*/ 389682 h 757878"/>
                      <a:gd name="connsiteX108" fmla="*/ 70485 w 414099"/>
                      <a:gd name="connsiteY108" fmla="*/ 375521 h 757878"/>
                      <a:gd name="connsiteX109" fmla="*/ 51885 w 414099"/>
                      <a:gd name="connsiteY109" fmla="*/ 359894 h 757878"/>
                      <a:gd name="connsiteX110" fmla="*/ 35732 w 414099"/>
                      <a:gd name="connsiteY110" fmla="*/ 342803 h 757878"/>
                      <a:gd name="connsiteX111" fmla="*/ 23006 w 414099"/>
                      <a:gd name="connsiteY111" fmla="*/ 324247 h 757878"/>
                      <a:gd name="connsiteX112" fmla="*/ 12726 w 414099"/>
                      <a:gd name="connsiteY112" fmla="*/ 302761 h 757878"/>
                      <a:gd name="connsiteX113" fmla="*/ 7342 w 414099"/>
                      <a:gd name="connsiteY113" fmla="*/ 279809 h 757878"/>
                      <a:gd name="connsiteX114" fmla="*/ 4895 w 414099"/>
                      <a:gd name="connsiteY114" fmla="*/ 254417 h 757878"/>
                      <a:gd name="connsiteX115" fmla="*/ 7342 w 414099"/>
                      <a:gd name="connsiteY115" fmla="*/ 227070 h 757878"/>
                      <a:gd name="connsiteX116" fmla="*/ 13216 w 414099"/>
                      <a:gd name="connsiteY116" fmla="*/ 202166 h 757878"/>
                      <a:gd name="connsiteX117" fmla="*/ 23495 w 414099"/>
                      <a:gd name="connsiteY117" fmla="*/ 178238 h 757878"/>
                      <a:gd name="connsiteX118" fmla="*/ 38179 w 414099"/>
                      <a:gd name="connsiteY118" fmla="*/ 157240 h 757878"/>
                      <a:gd name="connsiteX119" fmla="*/ 56290 w 414099"/>
                      <a:gd name="connsiteY119" fmla="*/ 138196 h 757878"/>
                      <a:gd name="connsiteX120" fmla="*/ 77338 w 414099"/>
                      <a:gd name="connsiteY120" fmla="*/ 121104 h 757878"/>
                      <a:gd name="connsiteX121" fmla="*/ 102301 w 414099"/>
                      <a:gd name="connsiteY121" fmla="*/ 107431 h 757878"/>
                      <a:gd name="connsiteX122" fmla="*/ 130691 w 414099"/>
                      <a:gd name="connsiteY122" fmla="*/ 96688 h 757878"/>
                      <a:gd name="connsiteX123" fmla="*/ 162017 w 414099"/>
                      <a:gd name="connsiteY123" fmla="*/ 88875 h 757878"/>
                      <a:gd name="connsiteX124" fmla="*/ 162017 w 414099"/>
                      <a:gd name="connsiteY124" fmla="*/ 0 h 757878"/>
                      <a:gd name="connsiteX0" fmla="*/ 223368 w 414099"/>
                      <a:gd name="connsiteY0" fmla="*/ 11036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271636 w 414099"/>
                      <a:gd name="connsiteY19" fmla="*/ 124034 h 757878"/>
                      <a:gd name="connsiteX20" fmla="*/ 292114 w 414099"/>
                      <a:gd name="connsiteY20" fmla="*/ 125011 h 757878"/>
                      <a:gd name="connsiteX21" fmla="*/ 299915 w 414099"/>
                      <a:gd name="connsiteY21" fmla="*/ 115733 h 757878"/>
                      <a:gd name="connsiteX22" fmla="*/ 277975 w 414099"/>
                      <a:gd name="connsiteY22" fmla="*/ 113291 h 757878"/>
                      <a:gd name="connsiteX23" fmla="*/ 252134 w 414099"/>
                      <a:gd name="connsiteY23" fmla="*/ 111338 h 757878"/>
                      <a:gd name="connsiteX24" fmla="*/ 223368 w 414099"/>
                      <a:gd name="connsiteY24" fmla="*/ 110361 h 757878"/>
                      <a:gd name="connsiteX25" fmla="*/ 162017 w 414099"/>
                      <a:gd name="connsiteY25" fmla="*/ 0 h 757878"/>
                      <a:gd name="connsiteX26" fmla="*/ 253550 w 414099"/>
                      <a:gd name="connsiteY26" fmla="*/ 0 h 757878"/>
                      <a:gd name="connsiteX27" fmla="*/ 253550 w 414099"/>
                      <a:gd name="connsiteY27" fmla="*/ 82038 h 757878"/>
                      <a:gd name="connsiteX28" fmla="*/ 282429 w 414099"/>
                      <a:gd name="connsiteY28" fmla="*/ 83992 h 757878"/>
                      <a:gd name="connsiteX29" fmla="*/ 308861 w 414099"/>
                      <a:gd name="connsiteY29" fmla="*/ 87898 h 757878"/>
                      <a:gd name="connsiteX30" fmla="*/ 331867 w 414099"/>
                      <a:gd name="connsiteY30" fmla="*/ 93270 h 757878"/>
                      <a:gd name="connsiteX31" fmla="*/ 353404 w 414099"/>
                      <a:gd name="connsiteY31" fmla="*/ 99130 h 757878"/>
                      <a:gd name="connsiteX32" fmla="*/ 372493 w 414099"/>
                      <a:gd name="connsiteY32" fmla="*/ 105966 h 757878"/>
                      <a:gd name="connsiteX33" fmla="*/ 389136 w 414099"/>
                      <a:gd name="connsiteY33" fmla="*/ 112803 h 757878"/>
                      <a:gd name="connsiteX34" fmla="*/ 361235 w 414099"/>
                      <a:gd name="connsiteY34" fmla="*/ 217792 h 757878"/>
                      <a:gd name="connsiteX35" fmla="*/ 349977 w 414099"/>
                      <a:gd name="connsiteY35" fmla="*/ 212421 h 757878"/>
                      <a:gd name="connsiteX36" fmla="*/ 336272 w 414099"/>
                      <a:gd name="connsiteY36" fmla="*/ 206561 h 757878"/>
                      <a:gd name="connsiteX37" fmla="*/ 320119 w 414099"/>
                      <a:gd name="connsiteY37" fmla="*/ 200701 h 757878"/>
                      <a:gd name="connsiteX38" fmla="*/ 301519 w 414099"/>
                      <a:gd name="connsiteY38" fmla="*/ 194841 h 757878"/>
                      <a:gd name="connsiteX39" fmla="*/ 279003 w 414099"/>
                      <a:gd name="connsiteY39" fmla="*/ 189470 h 757878"/>
                      <a:gd name="connsiteX40" fmla="*/ 254529 w 414099"/>
                      <a:gd name="connsiteY40" fmla="*/ 187028 h 757878"/>
                      <a:gd name="connsiteX41" fmla="*/ 228097 w 414099"/>
                      <a:gd name="connsiteY41" fmla="*/ 185075 h 757878"/>
                      <a:gd name="connsiteX42" fmla="*/ 206560 w 414099"/>
                      <a:gd name="connsiteY42" fmla="*/ 187028 h 757878"/>
                      <a:gd name="connsiteX43" fmla="*/ 189428 w 414099"/>
                      <a:gd name="connsiteY43" fmla="*/ 190446 h 757878"/>
                      <a:gd name="connsiteX44" fmla="*/ 175723 w 414099"/>
                      <a:gd name="connsiteY44" fmla="*/ 195329 h 757878"/>
                      <a:gd name="connsiteX45" fmla="*/ 164465 w 414099"/>
                      <a:gd name="connsiteY45" fmla="*/ 202166 h 757878"/>
                      <a:gd name="connsiteX46" fmla="*/ 157123 w 414099"/>
                      <a:gd name="connsiteY46" fmla="*/ 209979 h 757878"/>
                      <a:gd name="connsiteX47" fmla="*/ 151738 w 414099"/>
                      <a:gd name="connsiteY47" fmla="*/ 219257 h 757878"/>
                      <a:gd name="connsiteX48" fmla="*/ 148312 w 414099"/>
                      <a:gd name="connsiteY48" fmla="*/ 228535 h 757878"/>
                      <a:gd name="connsiteX49" fmla="*/ 147333 w 414099"/>
                      <a:gd name="connsiteY49" fmla="*/ 238302 h 757878"/>
                      <a:gd name="connsiteX50" fmla="*/ 149291 w 414099"/>
                      <a:gd name="connsiteY50" fmla="*/ 250998 h 757878"/>
                      <a:gd name="connsiteX51" fmla="*/ 156144 w 414099"/>
                      <a:gd name="connsiteY51" fmla="*/ 261741 h 757878"/>
                      <a:gd name="connsiteX52" fmla="*/ 166423 w 414099"/>
                      <a:gd name="connsiteY52" fmla="*/ 272973 h 757878"/>
                      <a:gd name="connsiteX53" fmla="*/ 181597 w 414099"/>
                      <a:gd name="connsiteY53" fmla="*/ 283228 h 757878"/>
                      <a:gd name="connsiteX54" fmla="*/ 203134 w 414099"/>
                      <a:gd name="connsiteY54" fmla="*/ 294459 h 757878"/>
                      <a:gd name="connsiteX55" fmla="*/ 228587 w 414099"/>
                      <a:gd name="connsiteY55" fmla="*/ 305202 h 757878"/>
                      <a:gd name="connsiteX56" fmla="*/ 260403 w 414099"/>
                      <a:gd name="connsiteY56" fmla="*/ 317410 h 757878"/>
                      <a:gd name="connsiteX57" fmla="*/ 294666 w 414099"/>
                      <a:gd name="connsiteY57" fmla="*/ 331083 h 757878"/>
                      <a:gd name="connsiteX58" fmla="*/ 324524 w 414099"/>
                      <a:gd name="connsiteY58" fmla="*/ 345733 h 757878"/>
                      <a:gd name="connsiteX59" fmla="*/ 348998 w 414099"/>
                      <a:gd name="connsiteY59" fmla="*/ 360871 h 757878"/>
                      <a:gd name="connsiteX60" fmla="*/ 369556 w 414099"/>
                      <a:gd name="connsiteY60" fmla="*/ 377962 h 757878"/>
                      <a:gd name="connsiteX61" fmla="*/ 386688 w 414099"/>
                      <a:gd name="connsiteY61" fmla="*/ 396519 h 757878"/>
                      <a:gd name="connsiteX62" fmla="*/ 398925 w 414099"/>
                      <a:gd name="connsiteY62" fmla="*/ 418005 h 757878"/>
                      <a:gd name="connsiteX63" fmla="*/ 408225 w 414099"/>
                      <a:gd name="connsiteY63" fmla="*/ 439980 h 757878"/>
                      <a:gd name="connsiteX64" fmla="*/ 412631 w 414099"/>
                      <a:gd name="connsiteY64" fmla="*/ 464884 h 757878"/>
                      <a:gd name="connsiteX65" fmla="*/ 414099 w 414099"/>
                      <a:gd name="connsiteY65" fmla="*/ 492230 h 757878"/>
                      <a:gd name="connsiteX66" fmla="*/ 412631 w 414099"/>
                      <a:gd name="connsiteY66" fmla="*/ 516158 h 757878"/>
                      <a:gd name="connsiteX67" fmla="*/ 407246 w 414099"/>
                      <a:gd name="connsiteY67" fmla="*/ 540086 h 757878"/>
                      <a:gd name="connsiteX68" fmla="*/ 398925 w 414099"/>
                      <a:gd name="connsiteY68" fmla="*/ 562060 h 757878"/>
                      <a:gd name="connsiteX69" fmla="*/ 387667 w 414099"/>
                      <a:gd name="connsiteY69" fmla="*/ 582570 h 757878"/>
                      <a:gd name="connsiteX70" fmla="*/ 372493 w 414099"/>
                      <a:gd name="connsiteY70" fmla="*/ 601126 h 757878"/>
                      <a:gd name="connsiteX71" fmla="*/ 354383 w 414099"/>
                      <a:gd name="connsiteY71" fmla="*/ 618218 h 757878"/>
                      <a:gd name="connsiteX72" fmla="*/ 332846 w 414099"/>
                      <a:gd name="connsiteY72" fmla="*/ 633844 h 757878"/>
                      <a:gd name="connsiteX73" fmla="*/ 308372 w 414099"/>
                      <a:gd name="connsiteY73" fmla="*/ 645564 h 757878"/>
                      <a:gd name="connsiteX74" fmla="*/ 279982 w 414099"/>
                      <a:gd name="connsiteY74" fmla="*/ 655818 h 757878"/>
                      <a:gd name="connsiteX75" fmla="*/ 250124 w 414099"/>
                      <a:gd name="connsiteY75" fmla="*/ 662655 h 757878"/>
                      <a:gd name="connsiteX76" fmla="*/ 250124 w 414099"/>
                      <a:gd name="connsiteY76" fmla="*/ 757878 h 757878"/>
                      <a:gd name="connsiteX77" fmla="*/ 157612 w 414099"/>
                      <a:gd name="connsiteY77" fmla="*/ 757878 h 757878"/>
                      <a:gd name="connsiteX78" fmla="*/ 157612 w 414099"/>
                      <a:gd name="connsiteY78" fmla="*/ 670468 h 757878"/>
                      <a:gd name="connsiteX79" fmla="*/ 120901 w 414099"/>
                      <a:gd name="connsiteY79" fmla="*/ 667050 h 757878"/>
                      <a:gd name="connsiteX80" fmla="*/ 85169 w 414099"/>
                      <a:gd name="connsiteY80" fmla="*/ 660213 h 757878"/>
                      <a:gd name="connsiteX81" fmla="*/ 52864 w 414099"/>
                      <a:gd name="connsiteY81" fmla="*/ 651424 h 757878"/>
                      <a:gd name="connsiteX82" fmla="*/ 23495 w 414099"/>
                      <a:gd name="connsiteY82" fmla="*/ 641169 h 757878"/>
                      <a:gd name="connsiteX83" fmla="*/ 0 w 414099"/>
                      <a:gd name="connsiteY83" fmla="*/ 630426 h 757878"/>
                      <a:gd name="connsiteX84" fmla="*/ 26921 w 414099"/>
                      <a:gd name="connsiteY84" fmla="*/ 521041 h 757878"/>
                      <a:gd name="connsiteX85" fmla="*/ 52864 w 414099"/>
                      <a:gd name="connsiteY85" fmla="*/ 533738 h 757878"/>
                      <a:gd name="connsiteX86" fmla="*/ 80764 w 414099"/>
                      <a:gd name="connsiteY86" fmla="*/ 544969 h 757878"/>
                      <a:gd name="connsiteX87" fmla="*/ 112580 w 414099"/>
                      <a:gd name="connsiteY87" fmla="*/ 554247 h 757878"/>
                      <a:gd name="connsiteX88" fmla="*/ 146844 w 414099"/>
                      <a:gd name="connsiteY88" fmla="*/ 560107 h 757878"/>
                      <a:gd name="connsiteX89" fmla="*/ 181597 w 414099"/>
                      <a:gd name="connsiteY89" fmla="*/ 562060 h 757878"/>
                      <a:gd name="connsiteX90" fmla="*/ 204113 w 414099"/>
                      <a:gd name="connsiteY90" fmla="*/ 561084 h 757878"/>
                      <a:gd name="connsiteX91" fmla="*/ 223692 w 414099"/>
                      <a:gd name="connsiteY91" fmla="*/ 556689 h 757878"/>
                      <a:gd name="connsiteX92" fmla="*/ 239845 w 414099"/>
                      <a:gd name="connsiteY92" fmla="*/ 550829 h 757878"/>
                      <a:gd name="connsiteX93" fmla="*/ 253550 w 414099"/>
                      <a:gd name="connsiteY93" fmla="*/ 542527 h 757878"/>
                      <a:gd name="connsiteX94" fmla="*/ 263829 w 414099"/>
                      <a:gd name="connsiteY94" fmla="*/ 532273 h 757878"/>
                      <a:gd name="connsiteX95" fmla="*/ 269703 w 414099"/>
                      <a:gd name="connsiteY95" fmla="*/ 519576 h 757878"/>
                      <a:gd name="connsiteX96" fmla="*/ 272150 w 414099"/>
                      <a:gd name="connsiteY96" fmla="*/ 504927 h 757878"/>
                      <a:gd name="connsiteX97" fmla="*/ 270682 w 414099"/>
                      <a:gd name="connsiteY97" fmla="*/ 490277 h 757878"/>
                      <a:gd name="connsiteX98" fmla="*/ 264808 w 414099"/>
                      <a:gd name="connsiteY98" fmla="*/ 477580 h 757878"/>
                      <a:gd name="connsiteX99" fmla="*/ 255018 w 414099"/>
                      <a:gd name="connsiteY99" fmla="*/ 465861 h 757878"/>
                      <a:gd name="connsiteX100" fmla="*/ 240824 w 414099"/>
                      <a:gd name="connsiteY100" fmla="*/ 454629 h 757878"/>
                      <a:gd name="connsiteX101" fmla="*/ 222713 w 414099"/>
                      <a:gd name="connsiteY101" fmla="*/ 443398 h 757878"/>
                      <a:gd name="connsiteX102" fmla="*/ 199707 w 414099"/>
                      <a:gd name="connsiteY102" fmla="*/ 434120 h 757878"/>
                      <a:gd name="connsiteX103" fmla="*/ 172297 w 414099"/>
                      <a:gd name="connsiteY103" fmla="*/ 423865 h 757878"/>
                      <a:gd name="connsiteX104" fmla="*/ 143417 w 414099"/>
                      <a:gd name="connsiteY104" fmla="*/ 413610 h 757878"/>
                      <a:gd name="connsiteX105" fmla="*/ 116985 w 414099"/>
                      <a:gd name="connsiteY105" fmla="*/ 401890 h 757878"/>
                      <a:gd name="connsiteX106" fmla="*/ 93001 w 414099"/>
                      <a:gd name="connsiteY106" fmla="*/ 389682 h 757878"/>
                      <a:gd name="connsiteX107" fmla="*/ 70485 w 414099"/>
                      <a:gd name="connsiteY107" fmla="*/ 375521 h 757878"/>
                      <a:gd name="connsiteX108" fmla="*/ 51885 w 414099"/>
                      <a:gd name="connsiteY108" fmla="*/ 359894 h 757878"/>
                      <a:gd name="connsiteX109" fmla="*/ 35732 w 414099"/>
                      <a:gd name="connsiteY109" fmla="*/ 342803 h 757878"/>
                      <a:gd name="connsiteX110" fmla="*/ 23006 w 414099"/>
                      <a:gd name="connsiteY110" fmla="*/ 324247 h 757878"/>
                      <a:gd name="connsiteX111" fmla="*/ 12726 w 414099"/>
                      <a:gd name="connsiteY111" fmla="*/ 302761 h 757878"/>
                      <a:gd name="connsiteX112" fmla="*/ 7342 w 414099"/>
                      <a:gd name="connsiteY112" fmla="*/ 279809 h 757878"/>
                      <a:gd name="connsiteX113" fmla="*/ 4895 w 414099"/>
                      <a:gd name="connsiteY113" fmla="*/ 254417 h 757878"/>
                      <a:gd name="connsiteX114" fmla="*/ 7342 w 414099"/>
                      <a:gd name="connsiteY114" fmla="*/ 227070 h 757878"/>
                      <a:gd name="connsiteX115" fmla="*/ 13216 w 414099"/>
                      <a:gd name="connsiteY115" fmla="*/ 202166 h 757878"/>
                      <a:gd name="connsiteX116" fmla="*/ 23495 w 414099"/>
                      <a:gd name="connsiteY116" fmla="*/ 178238 h 757878"/>
                      <a:gd name="connsiteX117" fmla="*/ 38179 w 414099"/>
                      <a:gd name="connsiteY117" fmla="*/ 157240 h 757878"/>
                      <a:gd name="connsiteX118" fmla="*/ 56290 w 414099"/>
                      <a:gd name="connsiteY118" fmla="*/ 138196 h 757878"/>
                      <a:gd name="connsiteX119" fmla="*/ 77338 w 414099"/>
                      <a:gd name="connsiteY119" fmla="*/ 121104 h 757878"/>
                      <a:gd name="connsiteX120" fmla="*/ 102301 w 414099"/>
                      <a:gd name="connsiteY120" fmla="*/ 107431 h 757878"/>
                      <a:gd name="connsiteX121" fmla="*/ 130691 w 414099"/>
                      <a:gd name="connsiteY121" fmla="*/ 96688 h 757878"/>
                      <a:gd name="connsiteX122" fmla="*/ 162017 w 414099"/>
                      <a:gd name="connsiteY122" fmla="*/ 88875 h 757878"/>
                      <a:gd name="connsiteX123" fmla="*/ 162017 w 414099"/>
                      <a:gd name="connsiteY123" fmla="*/ 0 h 757878"/>
                      <a:gd name="connsiteX0" fmla="*/ 223368 w 414099"/>
                      <a:gd name="connsiteY0" fmla="*/ 11036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271636 w 414099"/>
                      <a:gd name="connsiteY19" fmla="*/ 124034 h 757878"/>
                      <a:gd name="connsiteX20" fmla="*/ 292114 w 414099"/>
                      <a:gd name="connsiteY20" fmla="*/ 125011 h 757878"/>
                      <a:gd name="connsiteX21" fmla="*/ 277975 w 414099"/>
                      <a:gd name="connsiteY21" fmla="*/ 113291 h 757878"/>
                      <a:gd name="connsiteX22" fmla="*/ 252134 w 414099"/>
                      <a:gd name="connsiteY22" fmla="*/ 111338 h 757878"/>
                      <a:gd name="connsiteX23" fmla="*/ 223368 w 414099"/>
                      <a:gd name="connsiteY23" fmla="*/ 110361 h 757878"/>
                      <a:gd name="connsiteX24" fmla="*/ 162017 w 414099"/>
                      <a:gd name="connsiteY24" fmla="*/ 0 h 757878"/>
                      <a:gd name="connsiteX25" fmla="*/ 253550 w 414099"/>
                      <a:gd name="connsiteY25" fmla="*/ 0 h 757878"/>
                      <a:gd name="connsiteX26" fmla="*/ 253550 w 414099"/>
                      <a:gd name="connsiteY26" fmla="*/ 82038 h 757878"/>
                      <a:gd name="connsiteX27" fmla="*/ 282429 w 414099"/>
                      <a:gd name="connsiteY27" fmla="*/ 83992 h 757878"/>
                      <a:gd name="connsiteX28" fmla="*/ 308861 w 414099"/>
                      <a:gd name="connsiteY28" fmla="*/ 87898 h 757878"/>
                      <a:gd name="connsiteX29" fmla="*/ 331867 w 414099"/>
                      <a:gd name="connsiteY29" fmla="*/ 93270 h 757878"/>
                      <a:gd name="connsiteX30" fmla="*/ 353404 w 414099"/>
                      <a:gd name="connsiteY30" fmla="*/ 99130 h 757878"/>
                      <a:gd name="connsiteX31" fmla="*/ 372493 w 414099"/>
                      <a:gd name="connsiteY31" fmla="*/ 105966 h 757878"/>
                      <a:gd name="connsiteX32" fmla="*/ 389136 w 414099"/>
                      <a:gd name="connsiteY32" fmla="*/ 112803 h 757878"/>
                      <a:gd name="connsiteX33" fmla="*/ 361235 w 414099"/>
                      <a:gd name="connsiteY33" fmla="*/ 217792 h 757878"/>
                      <a:gd name="connsiteX34" fmla="*/ 349977 w 414099"/>
                      <a:gd name="connsiteY34" fmla="*/ 212421 h 757878"/>
                      <a:gd name="connsiteX35" fmla="*/ 336272 w 414099"/>
                      <a:gd name="connsiteY35" fmla="*/ 206561 h 757878"/>
                      <a:gd name="connsiteX36" fmla="*/ 320119 w 414099"/>
                      <a:gd name="connsiteY36" fmla="*/ 200701 h 757878"/>
                      <a:gd name="connsiteX37" fmla="*/ 301519 w 414099"/>
                      <a:gd name="connsiteY37" fmla="*/ 194841 h 757878"/>
                      <a:gd name="connsiteX38" fmla="*/ 279003 w 414099"/>
                      <a:gd name="connsiteY38" fmla="*/ 189470 h 757878"/>
                      <a:gd name="connsiteX39" fmla="*/ 254529 w 414099"/>
                      <a:gd name="connsiteY39" fmla="*/ 187028 h 757878"/>
                      <a:gd name="connsiteX40" fmla="*/ 228097 w 414099"/>
                      <a:gd name="connsiteY40" fmla="*/ 185075 h 757878"/>
                      <a:gd name="connsiteX41" fmla="*/ 206560 w 414099"/>
                      <a:gd name="connsiteY41" fmla="*/ 187028 h 757878"/>
                      <a:gd name="connsiteX42" fmla="*/ 189428 w 414099"/>
                      <a:gd name="connsiteY42" fmla="*/ 190446 h 757878"/>
                      <a:gd name="connsiteX43" fmla="*/ 175723 w 414099"/>
                      <a:gd name="connsiteY43" fmla="*/ 195329 h 757878"/>
                      <a:gd name="connsiteX44" fmla="*/ 164465 w 414099"/>
                      <a:gd name="connsiteY44" fmla="*/ 202166 h 757878"/>
                      <a:gd name="connsiteX45" fmla="*/ 157123 w 414099"/>
                      <a:gd name="connsiteY45" fmla="*/ 209979 h 757878"/>
                      <a:gd name="connsiteX46" fmla="*/ 151738 w 414099"/>
                      <a:gd name="connsiteY46" fmla="*/ 219257 h 757878"/>
                      <a:gd name="connsiteX47" fmla="*/ 148312 w 414099"/>
                      <a:gd name="connsiteY47" fmla="*/ 228535 h 757878"/>
                      <a:gd name="connsiteX48" fmla="*/ 147333 w 414099"/>
                      <a:gd name="connsiteY48" fmla="*/ 238302 h 757878"/>
                      <a:gd name="connsiteX49" fmla="*/ 149291 w 414099"/>
                      <a:gd name="connsiteY49" fmla="*/ 250998 h 757878"/>
                      <a:gd name="connsiteX50" fmla="*/ 156144 w 414099"/>
                      <a:gd name="connsiteY50" fmla="*/ 261741 h 757878"/>
                      <a:gd name="connsiteX51" fmla="*/ 166423 w 414099"/>
                      <a:gd name="connsiteY51" fmla="*/ 272973 h 757878"/>
                      <a:gd name="connsiteX52" fmla="*/ 181597 w 414099"/>
                      <a:gd name="connsiteY52" fmla="*/ 283228 h 757878"/>
                      <a:gd name="connsiteX53" fmla="*/ 203134 w 414099"/>
                      <a:gd name="connsiteY53" fmla="*/ 294459 h 757878"/>
                      <a:gd name="connsiteX54" fmla="*/ 228587 w 414099"/>
                      <a:gd name="connsiteY54" fmla="*/ 305202 h 757878"/>
                      <a:gd name="connsiteX55" fmla="*/ 260403 w 414099"/>
                      <a:gd name="connsiteY55" fmla="*/ 317410 h 757878"/>
                      <a:gd name="connsiteX56" fmla="*/ 294666 w 414099"/>
                      <a:gd name="connsiteY56" fmla="*/ 331083 h 757878"/>
                      <a:gd name="connsiteX57" fmla="*/ 324524 w 414099"/>
                      <a:gd name="connsiteY57" fmla="*/ 345733 h 757878"/>
                      <a:gd name="connsiteX58" fmla="*/ 348998 w 414099"/>
                      <a:gd name="connsiteY58" fmla="*/ 360871 h 757878"/>
                      <a:gd name="connsiteX59" fmla="*/ 369556 w 414099"/>
                      <a:gd name="connsiteY59" fmla="*/ 377962 h 757878"/>
                      <a:gd name="connsiteX60" fmla="*/ 386688 w 414099"/>
                      <a:gd name="connsiteY60" fmla="*/ 396519 h 757878"/>
                      <a:gd name="connsiteX61" fmla="*/ 398925 w 414099"/>
                      <a:gd name="connsiteY61" fmla="*/ 418005 h 757878"/>
                      <a:gd name="connsiteX62" fmla="*/ 408225 w 414099"/>
                      <a:gd name="connsiteY62" fmla="*/ 439980 h 757878"/>
                      <a:gd name="connsiteX63" fmla="*/ 412631 w 414099"/>
                      <a:gd name="connsiteY63" fmla="*/ 464884 h 757878"/>
                      <a:gd name="connsiteX64" fmla="*/ 414099 w 414099"/>
                      <a:gd name="connsiteY64" fmla="*/ 492230 h 757878"/>
                      <a:gd name="connsiteX65" fmla="*/ 412631 w 414099"/>
                      <a:gd name="connsiteY65" fmla="*/ 516158 h 757878"/>
                      <a:gd name="connsiteX66" fmla="*/ 407246 w 414099"/>
                      <a:gd name="connsiteY66" fmla="*/ 540086 h 757878"/>
                      <a:gd name="connsiteX67" fmla="*/ 398925 w 414099"/>
                      <a:gd name="connsiteY67" fmla="*/ 562060 h 757878"/>
                      <a:gd name="connsiteX68" fmla="*/ 387667 w 414099"/>
                      <a:gd name="connsiteY68" fmla="*/ 582570 h 757878"/>
                      <a:gd name="connsiteX69" fmla="*/ 372493 w 414099"/>
                      <a:gd name="connsiteY69" fmla="*/ 601126 h 757878"/>
                      <a:gd name="connsiteX70" fmla="*/ 354383 w 414099"/>
                      <a:gd name="connsiteY70" fmla="*/ 618218 h 757878"/>
                      <a:gd name="connsiteX71" fmla="*/ 332846 w 414099"/>
                      <a:gd name="connsiteY71" fmla="*/ 633844 h 757878"/>
                      <a:gd name="connsiteX72" fmla="*/ 308372 w 414099"/>
                      <a:gd name="connsiteY72" fmla="*/ 645564 h 757878"/>
                      <a:gd name="connsiteX73" fmla="*/ 279982 w 414099"/>
                      <a:gd name="connsiteY73" fmla="*/ 655818 h 757878"/>
                      <a:gd name="connsiteX74" fmla="*/ 250124 w 414099"/>
                      <a:gd name="connsiteY74" fmla="*/ 662655 h 757878"/>
                      <a:gd name="connsiteX75" fmla="*/ 250124 w 414099"/>
                      <a:gd name="connsiteY75" fmla="*/ 757878 h 757878"/>
                      <a:gd name="connsiteX76" fmla="*/ 157612 w 414099"/>
                      <a:gd name="connsiteY76" fmla="*/ 757878 h 757878"/>
                      <a:gd name="connsiteX77" fmla="*/ 157612 w 414099"/>
                      <a:gd name="connsiteY77" fmla="*/ 670468 h 757878"/>
                      <a:gd name="connsiteX78" fmla="*/ 120901 w 414099"/>
                      <a:gd name="connsiteY78" fmla="*/ 667050 h 757878"/>
                      <a:gd name="connsiteX79" fmla="*/ 85169 w 414099"/>
                      <a:gd name="connsiteY79" fmla="*/ 660213 h 757878"/>
                      <a:gd name="connsiteX80" fmla="*/ 52864 w 414099"/>
                      <a:gd name="connsiteY80" fmla="*/ 651424 h 757878"/>
                      <a:gd name="connsiteX81" fmla="*/ 23495 w 414099"/>
                      <a:gd name="connsiteY81" fmla="*/ 641169 h 757878"/>
                      <a:gd name="connsiteX82" fmla="*/ 0 w 414099"/>
                      <a:gd name="connsiteY82" fmla="*/ 630426 h 757878"/>
                      <a:gd name="connsiteX83" fmla="*/ 26921 w 414099"/>
                      <a:gd name="connsiteY83" fmla="*/ 521041 h 757878"/>
                      <a:gd name="connsiteX84" fmla="*/ 52864 w 414099"/>
                      <a:gd name="connsiteY84" fmla="*/ 533738 h 757878"/>
                      <a:gd name="connsiteX85" fmla="*/ 80764 w 414099"/>
                      <a:gd name="connsiteY85" fmla="*/ 544969 h 757878"/>
                      <a:gd name="connsiteX86" fmla="*/ 112580 w 414099"/>
                      <a:gd name="connsiteY86" fmla="*/ 554247 h 757878"/>
                      <a:gd name="connsiteX87" fmla="*/ 146844 w 414099"/>
                      <a:gd name="connsiteY87" fmla="*/ 560107 h 757878"/>
                      <a:gd name="connsiteX88" fmla="*/ 181597 w 414099"/>
                      <a:gd name="connsiteY88" fmla="*/ 562060 h 757878"/>
                      <a:gd name="connsiteX89" fmla="*/ 204113 w 414099"/>
                      <a:gd name="connsiteY89" fmla="*/ 561084 h 757878"/>
                      <a:gd name="connsiteX90" fmla="*/ 223692 w 414099"/>
                      <a:gd name="connsiteY90" fmla="*/ 556689 h 757878"/>
                      <a:gd name="connsiteX91" fmla="*/ 239845 w 414099"/>
                      <a:gd name="connsiteY91" fmla="*/ 550829 h 757878"/>
                      <a:gd name="connsiteX92" fmla="*/ 253550 w 414099"/>
                      <a:gd name="connsiteY92" fmla="*/ 542527 h 757878"/>
                      <a:gd name="connsiteX93" fmla="*/ 263829 w 414099"/>
                      <a:gd name="connsiteY93" fmla="*/ 532273 h 757878"/>
                      <a:gd name="connsiteX94" fmla="*/ 269703 w 414099"/>
                      <a:gd name="connsiteY94" fmla="*/ 519576 h 757878"/>
                      <a:gd name="connsiteX95" fmla="*/ 272150 w 414099"/>
                      <a:gd name="connsiteY95" fmla="*/ 504927 h 757878"/>
                      <a:gd name="connsiteX96" fmla="*/ 270682 w 414099"/>
                      <a:gd name="connsiteY96" fmla="*/ 490277 h 757878"/>
                      <a:gd name="connsiteX97" fmla="*/ 264808 w 414099"/>
                      <a:gd name="connsiteY97" fmla="*/ 477580 h 757878"/>
                      <a:gd name="connsiteX98" fmla="*/ 255018 w 414099"/>
                      <a:gd name="connsiteY98" fmla="*/ 465861 h 757878"/>
                      <a:gd name="connsiteX99" fmla="*/ 240824 w 414099"/>
                      <a:gd name="connsiteY99" fmla="*/ 454629 h 757878"/>
                      <a:gd name="connsiteX100" fmla="*/ 222713 w 414099"/>
                      <a:gd name="connsiteY100" fmla="*/ 443398 h 757878"/>
                      <a:gd name="connsiteX101" fmla="*/ 199707 w 414099"/>
                      <a:gd name="connsiteY101" fmla="*/ 434120 h 757878"/>
                      <a:gd name="connsiteX102" fmla="*/ 172297 w 414099"/>
                      <a:gd name="connsiteY102" fmla="*/ 423865 h 757878"/>
                      <a:gd name="connsiteX103" fmla="*/ 143417 w 414099"/>
                      <a:gd name="connsiteY103" fmla="*/ 413610 h 757878"/>
                      <a:gd name="connsiteX104" fmla="*/ 116985 w 414099"/>
                      <a:gd name="connsiteY104" fmla="*/ 401890 h 757878"/>
                      <a:gd name="connsiteX105" fmla="*/ 93001 w 414099"/>
                      <a:gd name="connsiteY105" fmla="*/ 389682 h 757878"/>
                      <a:gd name="connsiteX106" fmla="*/ 70485 w 414099"/>
                      <a:gd name="connsiteY106" fmla="*/ 375521 h 757878"/>
                      <a:gd name="connsiteX107" fmla="*/ 51885 w 414099"/>
                      <a:gd name="connsiteY107" fmla="*/ 359894 h 757878"/>
                      <a:gd name="connsiteX108" fmla="*/ 35732 w 414099"/>
                      <a:gd name="connsiteY108" fmla="*/ 342803 h 757878"/>
                      <a:gd name="connsiteX109" fmla="*/ 23006 w 414099"/>
                      <a:gd name="connsiteY109" fmla="*/ 324247 h 757878"/>
                      <a:gd name="connsiteX110" fmla="*/ 12726 w 414099"/>
                      <a:gd name="connsiteY110" fmla="*/ 302761 h 757878"/>
                      <a:gd name="connsiteX111" fmla="*/ 7342 w 414099"/>
                      <a:gd name="connsiteY111" fmla="*/ 279809 h 757878"/>
                      <a:gd name="connsiteX112" fmla="*/ 4895 w 414099"/>
                      <a:gd name="connsiteY112" fmla="*/ 254417 h 757878"/>
                      <a:gd name="connsiteX113" fmla="*/ 7342 w 414099"/>
                      <a:gd name="connsiteY113" fmla="*/ 227070 h 757878"/>
                      <a:gd name="connsiteX114" fmla="*/ 13216 w 414099"/>
                      <a:gd name="connsiteY114" fmla="*/ 202166 h 757878"/>
                      <a:gd name="connsiteX115" fmla="*/ 23495 w 414099"/>
                      <a:gd name="connsiteY115" fmla="*/ 178238 h 757878"/>
                      <a:gd name="connsiteX116" fmla="*/ 38179 w 414099"/>
                      <a:gd name="connsiteY116" fmla="*/ 157240 h 757878"/>
                      <a:gd name="connsiteX117" fmla="*/ 56290 w 414099"/>
                      <a:gd name="connsiteY117" fmla="*/ 138196 h 757878"/>
                      <a:gd name="connsiteX118" fmla="*/ 77338 w 414099"/>
                      <a:gd name="connsiteY118" fmla="*/ 121104 h 757878"/>
                      <a:gd name="connsiteX119" fmla="*/ 102301 w 414099"/>
                      <a:gd name="connsiteY119" fmla="*/ 107431 h 757878"/>
                      <a:gd name="connsiteX120" fmla="*/ 130691 w 414099"/>
                      <a:gd name="connsiteY120" fmla="*/ 96688 h 757878"/>
                      <a:gd name="connsiteX121" fmla="*/ 162017 w 414099"/>
                      <a:gd name="connsiteY121" fmla="*/ 88875 h 757878"/>
                      <a:gd name="connsiteX122" fmla="*/ 162017 w 414099"/>
                      <a:gd name="connsiteY122" fmla="*/ 0 h 757878"/>
                      <a:gd name="connsiteX0" fmla="*/ 223368 w 414099"/>
                      <a:gd name="connsiteY0" fmla="*/ 11036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271636 w 414099"/>
                      <a:gd name="connsiteY19" fmla="*/ 124034 h 757878"/>
                      <a:gd name="connsiteX20" fmla="*/ 292114 w 414099"/>
                      <a:gd name="connsiteY20" fmla="*/ 125011 h 757878"/>
                      <a:gd name="connsiteX21" fmla="*/ 252134 w 414099"/>
                      <a:gd name="connsiteY21" fmla="*/ 111338 h 757878"/>
                      <a:gd name="connsiteX22" fmla="*/ 223368 w 414099"/>
                      <a:gd name="connsiteY22" fmla="*/ 110361 h 757878"/>
                      <a:gd name="connsiteX23" fmla="*/ 162017 w 414099"/>
                      <a:gd name="connsiteY23" fmla="*/ 0 h 757878"/>
                      <a:gd name="connsiteX24" fmla="*/ 253550 w 414099"/>
                      <a:gd name="connsiteY24" fmla="*/ 0 h 757878"/>
                      <a:gd name="connsiteX25" fmla="*/ 253550 w 414099"/>
                      <a:gd name="connsiteY25" fmla="*/ 82038 h 757878"/>
                      <a:gd name="connsiteX26" fmla="*/ 282429 w 414099"/>
                      <a:gd name="connsiteY26" fmla="*/ 83992 h 757878"/>
                      <a:gd name="connsiteX27" fmla="*/ 308861 w 414099"/>
                      <a:gd name="connsiteY27" fmla="*/ 87898 h 757878"/>
                      <a:gd name="connsiteX28" fmla="*/ 331867 w 414099"/>
                      <a:gd name="connsiteY28" fmla="*/ 93270 h 757878"/>
                      <a:gd name="connsiteX29" fmla="*/ 353404 w 414099"/>
                      <a:gd name="connsiteY29" fmla="*/ 99130 h 757878"/>
                      <a:gd name="connsiteX30" fmla="*/ 372493 w 414099"/>
                      <a:gd name="connsiteY30" fmla="*/ 105966 h 757878"/>
                      <a:gd name="connsiteX31" fmla="*/ 389136 w 414099"/>
                      <a:gd name="connsiteY31" fmla="*/ 112803 h 757878"/>
                      <a:gd name="connsiteX32" fmla="*/ 361235 w 414099"/>
                      <a:gd name="connsiteY32" fmla="*/ 217792 h 757878"/>
                      <a:gd name="connsiteX33" fmla="*/ 349977 w 414099"/>
                      <a:gd name="connsiteY33" fmla="*/ 212421 h 757878"/>
                      <a:gd name="connsiteX34" fmla="*/ 336272 w 414099"/>
                      <a:gd name="connsiteY34" fmla="*/ 206561 h 757878"/>
                      <a:gd name="connsiteX35" fmla="*/ 320119 w 414099"/>
                      <a:gd name="connsiteY35" fmla="*/ 200701 h 757878"/>
                      <a:gd name="connsiteX36" fmla="*/ 301519 w 414099"/>
                      <a:gd name="connsiteY36" fmla="*/ 194841 h 757878"/>
                      <a:gd name="connsiteX37" fmla="*/ 279003 w 414099"/>
                      <a:gd name="connsiteY37" fmla="*/ 189470 h 757878"/>
                      <a:gd name="connsiteX38" fmla="*/ 254529 w 414099"/>
                      <a:gd name="connsiteY38" fmla="*/ 187028 h 757878"/>
                      <a:gd name="connsiteX39" fmla="*/ 228097 w 414099"/>
                      <a:gd name="connsiteY39" fmla="*/ 185075 h 757878"/>
                      <a:gd name="connsiteX40" fmla="*/ 206560 w 414099"/>
                      <a:gd name="connsiteY40" fmla="*/ 187028 h 757878"/>
                      <a:gd name="connsiteX41" fmla="*/ 189428 w 414099"/>
                      <a:gd name="connsiteY41" fmla="*/ 190446 h 757878"/>
                      <a:gd name="connsiteX42" fmla="*/ 175723 w 414099"/>
                      <a:gd name="connsiteY42" fmla="*/ 195329 h 757878"/>
                      <a:gd name="connsiteX43" fmla="*/ 164465 w 414099"/>
                      <a:gd name="connsiteY43" fmla="*/ 202166 h 757878"/>
                      <a:gd name="connsiteX44" fmla="*/ 157123 w 414099"/>
                      <a:gd name="connsiteY44" fmla="*/ 209979 h 757878"/>
                      <a:gd name="connsiteX45" fmla="*/ 151738 w 414099"/>
                      <a:gd name="connsiteY45" fmla="*/ 219257 h 757878"/>
                      <a:gd name="connsiteX46" fmla="*/ 148312 w 414099"/>
                      <a:gd name="connsiteY46" fmla="*/ 228535 h 757878"/>
                      <a:gd name="connsiteX47" fmla="*/ 147333 w 414099"/>
                      <a:gd name="connsiteY47" fmla="*/ 238302 h 757878"/>
                      <a:gd name="connsiteX48" fmla="*/ 149291 w 414099"/>
                      <a:gd name="connsiteY48" fmla="*/ 250998 h 757878"/>
                      <a:gd name="connsiteX49" fmla="*/ 156144 w 414099"/>
                      <a:gd name="connsiteY49" fmla="*/ 261741 h 757878"/>
                      <a:gd name="connsiteX50" fmla="*/ 166423 w 414099"/>
                      <a:gd name="connsiteY50" fmla="*/ 272973 h 757878"/>
                      <a:gd name="connsiteX51" fmla="*/ 181597 w 414099"/>
                      <a:gd name="connsiteY51" fmla="*/ 283228 h 757878"/>
                      <a:gd name="connsiteX52" fmla="*/ 203134 w 414099"/>
                      <a:gd name="connsiteY52" fmla="*/ 294459 h 757878"/>
                      <a:gd name="connsiteX53" fmla="*/ 228587 w 414099"/>
                      <a:gd name="connsiteY53" fmla="*/ 305202 h 757878"/>
                      <a:gd name="connsiteX54" fmla="*/ 260403 w 414099"/>
                      <a:gd name="connsiteY54" fmla="*/ 317410 h 757878"/>
                      <a:gd name="connsiteX55" fmla="*/ 294666 w 414099"/>
                      <a:gd name="connsiteY55" fmla="*/ 331083 h 757878"/>
                      <a:gd name="connsiteX56" fmla="*/ 324524 w 414099"/>
                      <a:gd name="connsiteY56" fmla="*/ 345733 h 757878"/>
                      <a:gd name="connsiteX57" fmla="*/ 348998 w 414099"/>
                      <a:gd name="connsiteY57" fmla="*/ 360871 h 757878"/>
                      <a:gd name="connsiteX58" fmla="*/ 369556 w 414099"/>
                      <a:gd name="connsiteY58" fmla="*/ 377962 h 757878"/>
                      <a:gd name="connsiteX59" fmla="*/ 386688 w 414099"/>
                      <a:gd name="connsiteY59" fmla="*/ 396519 h 757878"/>
                      <a:gd name="connsiteX60" fmla="*/ 398925 w 414099"/>
                      <a:gd name="connsiteY60" fmla="*/ 418005 h 757878"/>
                      <a:gd name="connsiteX61" fmla="*/ 408225 w 414099"/>
                      <a:gd name="connsiteY61" fmla="*/ 439980 h 757878"/>
                      <a:gd name="connsiteX62" fmla="*/ 412631 w 414099"/>
                      <a:gd name="connsiteY62" fmla="*/ 464884 h 757878"/>
                      <a:gd name="connsiteX63" fmla="*/ 414099 w 414099"/>
                      <a:gd name="connsiteY63" fmla="*/ 492230 h 757878"/>
                      <a:gd name="connsiteX64" fmla="*/ 412631 w 414099"/>
                      <a:gd name="connsiteY64" fmla="*/ 516158 h 757878"/>
                      <a:gd name="connsiteX65" fmla="*/ 407246 w 414099"/>
                      <a:gd name="connsiteY65" fmla="*/ 540086 h 757878"/>
                      <a:gd name="connsiteX66" fmla="*/ 398925 w 414099"/>
                      <a:gd name="connsiteY66" fmla="*/ 562060 h 757878"/>
                      <a:gd name="connsiteX67" fmla="*/ 387667 w 414099"/>
                      <a:gd name="connsiteY67" fmla="*/ 582570 h 757878"/>
                      <a:gd name="connsiteX68" fmla="*/ 372493 w 414099"/>
                      <a:gd name="connsiteY68" fmla="*/ 601126 h 757878"/>
                      <a:gd name="connsiteX69" fmla="*/ 354383 w 414099"/>
                      <a:gd name="connsiteY69" fmla="*/ 618218 h 757878"/>
                      <a:gd name="connsiteX70" fmla="*/ 332846 w 414099"/>
                      <a:gd name="connsiteY70" fmla="*/ 633844 h 757878"/>
                      <a:gd name="connsiteX71" fmla="*/ 308372 w 414099"/>
                      <a:gd name="connsiteY71" fmla="*/ 645564 h 757878"/>
                      <a:gd name="connsiteX72" fmla="*/ 279982 w 414099"/>
                      <a:gd name="connsiteY72" fmla="*/ 655818 h 757878"/>
                      <a:gd name="connsiteX73" fmla="*/ 250124 w 414099"/>
                      <a:gd name="connsiteY73" fmla="*/ 662655 h 757878"/>
                      <a:gd name="connsiteX74" fmla="*/ 250124 w 414099"/>
                      <a:gd name="connsiteY74" fmla="*/ 757878 h 757878"/>
                      <a:gd name="connsiteX75" fmla="*/ 157612 w 414099"/>
                      <a:gd name="connsiteY75" fmla="*/ 757878 h 757878"/>
                      <a:gd name="connsiteX76" fmla="*/ 157612 w 414099"/>
                      <a:gd name="connsiteY76" fmla="*/ 670468 h 757878"/>
                      <a:gd name="connsiteX77" fmla="*/ 120901 w 414099"/>
                      <a:gd name="connsiteY77" fmla="*/ 667050 h 757878"/>
                      <a:gd name="connsiteX78" fmla="*/ 85169 w 414099"/>
                      <a:gd name="connsiteY78" fmla="*/ 660213 h 757878"/>
                      <a:gd name="connsiteX79" fmla="*/ 52864 w 414099"/>
                      <a:gd name="connsiteY79" fmla="*/ 651424 h 757878"/>
                      <a:gd name="connsiteX80" fmla="*/ 23495 w 414099"/>
                      <a:gd name="connsiteY80" fmla="*/ 641169 h 757878"/>
                      <a:gd name="connsiteX81" fmla="*/ 0 w 414099"/>
                      <a:gd name="connsiteY81" fmla="*/ 630426 h 757878"/>
                      <a:gd name="connsiteX82" fmla="*/ 26921 w 414099"/>
                      <a:gd name="connsiteY82" fmla="*/ 521041 h 757878"/>
                      <a:gd name="connsiteX83" fmla="*/ 52864 w 414099"/>
                      <a:gd name="connsiteY83" fmla="*/ 533738 h 757878"/>
                      <a:gd name="connsiteX84" fmla="*/ 80764 w 414099"/>
                      <a:gd name="connsiteY84" fmla="*/ 544969 h 757878"/>
                      <a:gd name="connsiteX85" fmla="*/ 112580 w 414099"/>
                      <a:gd name="connsiteY85" fmla="*/ 554247 h 757878"/>
                      <a:gd name="connsiteX86" fmla="*/ 146844 w 414099"/>
                      <a:gd name="connsiteY86" fmla="*/ 560107 h 757878"/>
                      <a:gd name="connsiteX87" fmla="*/ 181597 w 414099"/>
                      <a:gd name="connsiteY87" fmla="*/ 562060 h 757878"/>
                      <a:gd name="connsiteX88" fmla="*/ 204113 w 414099"/>
                      <a:gd name="connsiteY88" fmla="*/ 561084 h 757878"/>
                      <a:gd name="connsiteX89" fmla="*/ 223692 w 414099"/>
                      <a:gd name="connsiteY89" fmla="*/ 556689 h 757878"/>
                      <a:gd name="connsiteX90" fmla="*/ 239845 w 414099"/>
                      <a:gd name="connsiteY90" fmla="*/ 550829 h 757878"/>
                      <a:gd name="connsiteX91" fmla="*/ 253550 w 414099"/>
                      <a:gd name="connsiteY91" fmla="*/ 542527 h 757878"/>
                      <a:gd name="connsiteX92" fmla="*/ 263829 w 414099"/>
                      <a:gd name="connsiteY92" fmla="*/ 532273 h 757878"/>
                      <a:gd name="connsiteX93" fmla="*/ 269703 w 414099"/>
                      <a:gd name="connsiteY93" fmla="*/ 519576 h 757878"/>
                      <a:gd name="connsiteX94" fmla="*/ 272150 w 414099"/>
                      <a:gd name="connsiteY94" fmla="*/ 504927 h 757878"/>
                      <a:gd name="connsiteX95" fmla="*/ 270682 w 414099"/>
                      <a:gd name="connsiteY95" fmla="*/ 490277 h 757878"/>
                      <a:gd name="connsiteX96" fmla="*/ 264808 w 414099"/>
                      <a:gd name="connsiteY96" fmla="*/ 477580 h 757878"/>
                      <a:gd name="connsiteX97" fmla="*/ 255018 w 414099"/>
                      <a:gd name="connsiteY97" fmla="*/ 465861 h 757878"/>
                      <a:gd name="connsiteX98" fmla="*/ 240824 w 414099"/>
                      <a:gd name="connsiteY98" fmla="*/ 454629 h 757878"/>
                      <a:gd name="connsiteX99" fmla="*/ 222713 w 414099"/>
                      <a:gd name="connsiteY99" fmla="*/ 443398 h 757878"/>
                      <a:gd name="connsiteX100" fmla="*/ 199707 w 414099"/>
                      <a:gd name="connsiteY100" fmla="*/ 434120 h 757878"/>
                      <a:gd name="connsiteX101" fmla="*/ 172297 w 414099"/>
                      <a:gd name="connsiteY101" fmla="*/ 423865 h 757878"/>
                      <a:gd name="connsiteX102" fmla="*/ 143417 w 414099"/>
                      <a:gd name="connsiteY102" fmla="*/ 413610 h 757878"/>
                      <a:gd name="connsiteX103" fmla="*/ 116985 w 414099"/>
                      <a:gd name="connsiteY103" fmla="*/ 401890 h 757878"/>
                      <a:gd name="connsiteX104" fmla="*/ 93001 w 414099"/>
                      <a:gd name="connsiteY104" fmla="*/ 389682 h 757878"/>
                      <a:gd name="connsiteX105" fmla="*/ 70485 w 414099"/>
                      <a:gd name="connsiteY105" fmla="*/ 375521 h 757878"/>
                      <a:gd name="connsiteX106" fmla="*/ 51885 w 414099"/>
                      <a:gd name="connsiteY106" fmla="*/ 359894 h 757878"/>
                      <a:gd name="connsiteX107" fmla="*/ 35732 w 414099"/>
                      <a:gd name="connsiteY107" fmla="*/ 342803 h 757878"/>
                      <a:gd name="connsiteX108" fmla="*/ 23006 w 414099"/>
                      <a:gd name="connsiteY108" fmla="*/ 324247 h 757878"/>
                      <a:gd name="connsiteX109" fmla="*/ 12726 w 414099"/>
                      <a:gd name="connsiteY109" fmla="*/ 302761 h 757878"/>
                      <a:gd name="connsiteX110" fmla="*/ 7342 w 414099"/>
                      <a:gd name="connsiteY110" fmla="*/ 279809 h 757878"/>
                      <a:gd name="connsiteX111" fmla="*/ 4895 w 414099"/>
                      <a:gd name="connsiteY111" fmla="*/ 254417 h 757878"/>
                      <a:gd name="connsiteX112" fmla="*/ 7342 w 414099"/>
                      <a:gd name="connsiteY112" fmla="*/ 227070 h 757878"/>
                      <a:gd name="connsiteX113" fmla="*/ 13216 w 414099"/>
                      <a:gd name="connsiteY113" fmla="*/ 202166 h 757878"/>
                      <a:gd name="connsiteX114" fmla="*/ 23495 w 414099"/>
                      <a:gd name="connsiteY114" fmla="*/ 178238 h 757878"/>
                      <a:gd name="connsiteX115" fmla="*/ 38179 w 414099"/>
                      <a:gd name="connsiteY115" fmla="*/ 157240 h 757878"/>
                      <a:gd name="connsiteX116" fmla="*/ 56290 w 414099"/>
                      <a:gd name="connsiteY116" fmla="*/ 138196 h 757878"/>
                      <a:gd name="connsiteX117" fmla="*/ 77338 w 414099"/>
                      <a:gd name="connsiteY117" fmla="*/ 121104 h 757878"/>
                      <a:gd name="connsiteX118" fmla="*/ 102301 w 414099"/>
                      <a:gd name="connsiteY118" fmla="*/ 107431 h 757878"/>
                      <a:gd name="connsiteX119" fmla="*/ 130691 w 414099"/>
                      <a:gd name="connsiteY119" fmla="*/ 96688 h 757878"/>
                      <a:gd name="connsiteX120" fmla="*/ 162017 w 414099"/>
                      <a:gd name="connsiteY120" fmla="*/ 88875 h 757878"/>
                      <a:gd name="connsiteX121" fmla="*/ 162017 w 414099"/>
                      <a:gd name="connsiteY121" fmla="*/ 0 h 757878"/>
                      <a:gd name="connsiteX0" fmla="*/ 223368 w 414099"/>
                      <a:gd name="connsiteY0" fmla="*/ 11036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271636 w 414099"/>
                      <a:gd name="connsiteY19" fmla="*/ 124034 h 757878"/>
                      <a:gd name="connsiteX20" fmla="*/ 252134 w 414099"/>
                      <a:gd name="connsiteY20" fmla="*/ 111338 h 757878"/>
                      <a:gd name="connsiteX21" fmla="*/ 223368 w 414099"/>
                      <a:gd name="connsiteY21" fmla="*/ 110361 h 757878"/>
                      <a:gd name="connsiteX22" fmla="*/ 162017 w 414099"/>
                      <a:gd name="connsiteY22" fmla="*/ 0 h 757878"/>
                      <a:gd name="connsiteX23" fmla="*/ 253550 w 414099"/>
                      <a:gd name="connsiteY23" fmla="*/ 0 h 757878"/>
                      <a:gd name="connsiteX24" fmla="*/ 253550 w 414099"/>
                      <a:gd name="connsiteY24" fmla="*/ 82038 h 757878"/>
                      <a:gd name="connsiteX25" fmla="*/ 282429 w 414099"/>
                      <a:gd name="connsiteY25" fmla="*/ 83992 h 757878"/>
                      <a:gd name="connsiteX26" fmla="*/ 308861 w 414099"/>
                      <a:gd name="connsiteY26" fmla="*/ 87898 h 757878"/>
                      <a:gd name="connsiteX27" fmla="*/ 331867 w 414099"/>
                      <a:gd name="connsiteY27" fmla="*/ 93270 h 757878"/>
                      <a:gd name="connsiteX28" fmla="*/ 353404 w 414099"/>
                      <a:gd name="connsiteY28" fmla="*/ 99130 h 757878"/>
                      <a:gd name="connsiteX29" fmla="*/ 372493 w 414099"/>
                      <a:gd name="connsiteY29" fmla="*/ 105966 h 757878"/>
                      <a:gd name="connsiteX30" fmla="*/ 389136 w 414099"/>
                      <a:gd name="connsiteY30" fmla="*/ 112803 h 757878"/>
                      <a:gd name="connsiteX31" fmla="*/ 361235 w 414099"/>
                      <a:gd name="connsiteY31" fmla="*/ 217792 h 757878"/>
                      <a:gd name="connsiteX32" fmla="*/ 349977 w 414099"/>
                      <a:gd name="connsiteY32" fmla="*/ 212421 h 757878"/>
                      <a:gd name="connsiteX33" fmla="*/ 336272 w 414099"/>
                      <a:gd name="connsiteY33" fmla="*/ 206561 h 757878"/>
                      <a:gd name="connsiteX34" fmla="*/ 320119 w 414099"/>
                      <a:gd name="connsiteY34" fmla="*/ 200701 h 757878"/>
                      <a:gd name="connsiteX35" fmla="*/ 301519 w 414099"/>
                      <a:gd name="connsiteY35" fmla="*/ 194841 h 757878"/>
                      <a:gd name="connsiteX36" fmla="*/ 279003 w 414099"/>
                      <a:gd name="connsiteY36" fmla="*/ 189470 h 757878"/>
                      <a:gd name="connsiteX37" fmla="*/ 254529 w 414099"/>
                      <a:gd name="connsiteY37" fmla="*/ 187028 h 757878"/>
                      <a:gd name="connsiteX38" fmla="*/ 228097 w 414099"/>
                      <a:gd name="connsiteY38" fmla="*/ 185075 h 757878"/>
                      <a:gd name="connsiteX39" fmla="*/ 206560 w 414099"/>
                      <a:gd name="connsiteY39" fmla="*/ 187028 h 757878"/>
                      <a:gd name="connsiteX40" fmla="*/ 189428 w 414099"/>
                      <a:gd name="connsiteY40" fmla="*/ 190446 h 757878"/>
                      <a:gd name="connsiteX41" fmla="*/ 175723 w 414099"/>
                      <a:gd name="connsiteY41" fmla="*/ 195329 h 757878"/>
                      <a:gd name="connsiteX42" fmla="*/ 164465 w 414099"/>
                      <a:gd name="connsiteY42" fmla="*/ 202166 h 757878"/>
                      <a:gd name="connsiteX43" fmla="*/ 157123 w 414099"/>
                      <a:gd name="connsiteY43" fmla="*/ 209979 h 757878"/>
                      <a:gd name="connsiteX44" fmla="*/ 151738 w 414099"/>
                      <a:gd name="connsiteY44" fmla="*/ 219257 h 757878"/>
                      <a:gd name="connsiteX45" fmla="*/ 148312 w 414099"/>
                      <a:gd name="connsiteY45" fmla="*/ 228535 h 757878"/>
                      <a:gd name="connsiteX46" fmla="*/ 147333 w 414099"/>
                      <a:gd name="connsiteY46" fmla="*/ 238302 h 757878"/>
                      <a:gd name="connsiteX47" fmla="*/ 149291 w 414099"/>
                      <a:gd name="connsiteY47" fmla="*/ 250998 h 757878"/>
                      <a:gd name="connsiteX48" fmla="*/ 156144 w 414099"/>
                      <a:gd name="connsiteY48" fmla="*/ 261741 h 757878"/>
                      <a:gd name="connsiteX49" fmla="*/ 166423 w 414099"/>
                      <a:gd name="connsiteY49" fmla="*/ 272973 h 757878"/>
                      <a:gd name="connsiteX50" fmla="*/ 181597 w 414099"/>
                      <a:gd name="connsiteY50" fmla="*/ 283228 h 757878"/>
                      <a:gd name="connsiteX51" fmla="*/ 203134 w 414099"/>
                      <a:gd name="connsiteY51" fmla="*/ 294459 h 757878"/>
                      <a:gd name="connsiteX52" fmla="*/ 228587 w 414099"/>
                      <a:gd name="connsiteY52" fmla="*/ 305202 h 757878"/>
                      <a:gd name="connsiteX53" fmla="*/ 260403 w 414099"/>
                      <a:gd name="connsiteY53" fmla="*/ 317410 h 757878"/>
                      <a:gd name="connsiteX54" fmla="*/ 294666 w 414099"/>
                      <a:gd name="connsiteY54" fmla="*/ 331083 h 757878"/>
                      <a:gd name="connsiteX55" fmla="*/ 324524 w 414099"/>
                      <a:gd name="connsiteY55" fmla="*/ 345733 h 757878"/>
                      <a:gd name="connsiteX56" fmla="*/ 348998 w 414099"/>
                      <a:gd name="connsiteY56" fmla="*/ 360871 h 757878"/>
                      <a:gd name="connsiteX57" fmla="*/ 369556 w 414099"/>
                      <a:gd name="connsiteY57" fmla="*/ 377962 h 757878"/>
                      <a:gd name="connsiteX58" fmla="*/ 386688 w 414099"/>
                      <a:gd name="connsiteY58" fmla="*/ 396519 h 757878"/>
                      <a:gd name="connsiteX59" fmla="*/ 398925 w 414099"/>
                      <a:gd name="connsiteY59" fmla="*/ 418005 h 757878"/>
                      <a:gd name="connsiteX60" fmla="*/ 408225 w 414099"/>
                      <a:gd name="connsiteY60" fmla="*/ 439980 h 757878"/>
                      <a:gd name="connsiteX61" fmla="*/ 412631 w 414099"/>
                      <a:gd name="connsiteY61" fmla="*/ 464884 h 757878"/>
                      <a:gd name="connsiteX62" fmla="*/ 414099 w 414099"/>
                      <a:gd name="connsiteY62" fmla="*/ 492230 h 757878"/>
                      <a:gd name="connsiteX63" fmla="*/ 412631 w 414099"/>
                      <a:gd name="connsiteY63" fmla="*/ 516158 h 757878"/>
                      <a:gd name="connsiteX64" fmla="*/ 407246 w 414099"/>
                      <a:gd name="connsiteY64" fmla="*/ 540086 h 757878"/>
                      <a:gd name="connsiteX65" fmla="*/ 398925 w 414099"/>
                      <a:gd name="connsiteY65" fmla="*/ 562060 h 757878"/>
                      <a:gd name="connsiteX66" fmla="*/ 387667 w 414099"/>
                      <a:gd name="connsiteY66" fmla="*/ 582570 h 757878"/>
                      <a:gd name="connsiteX67" fmla="*/ 372493 w 414099"/>
                      <a:gd name="connsiteY67" fmla="*/ 601126 h 757878"/>
                      <a:gd name="connsiteX68" fmla="*/ 354383 w 414099"/>
                      <a:gd name="connsiteY68" fmla="*/ 618218 h 757878"/>
                      <a:gd name="connsiteX69" fmla="*/ 332846 w 414099"/>
                      <a:gd name="connsiteY69" fmla="*/ 633844 h 757878"/>
                      <a:gd name="connsiteX70" fmla="*/ 308372 w 414099"/>
                      <a:gd name="connsiteY70" fmla="*/ 645564 h 757878"/>
                      <a:gd name="connsiteX71" fmla="*/ 279982 w 414099"/>
                      <a:gd name="connsiteY71" fmla="*/ 655818 h 757878"/>
                      <a:gd name="connsiteX72" fmla="*/ 250124 w 414099"/>
                      <a:gd name="connsiteY72" fmla="*/ 662655 h 757878"/>
                      <a:gd name="connsiteX73" fmla="*/ 250124 w 414099"/>
                      <a:gd name="connsiteY73" fmla="*/ 757878 h 757878"/>
                      <a:gd name="connsiteX74" fmla="*/ 157612 w 414099"/>
                      <a:gd name="connsiteY74" fmla="*/ 757878 h 757878"/>
                      <a:gd name="connsiteX75" fmla="*/ 157612 w 414099"/>
                      <a:gd name="connsiteY75" fmla="*/ 670468 h 757878"/>
                      <a:gd name="connsiteX76" fmla="*/ 120901 w 414099"/>
                      <a:gd name="connsiteY76" fmla="*/ 667050 h 757878"/>
                      <a:gd name="connsiteX77" fmla="*/ 85169 w 414099"/>
                      <a:gd name="connsiteY77" fmla="*/ 660213 h 757878"/>
                      <a:gd name="connsiteX78" fmla="*/ 52864 w 414099"/>
                      <a:gd name="connsiteY78" fmla="*/ 651424 h 757878"/>
                      <a:gd name="connsiteX79" fmla="*/ 23495 w 414099"/>
                      <a:gd name="connsiteY79" fmla="*/ 641169 h 757878"/>
                      <a:gd name="connsiteX80" fmla="*/ 0 w 414099"/>
                      <a:gd name="connsiteY80" fmla="*/ 630426 h 757878"/>
                      <a:gd name="connsiteX81" fmla="*/ 26921 w 414099"/>
                      <a:gd name="connsiteY81" fmla="*/ 521041 h 757878"/>
                      <a:gd name="connsiteX82" fmla="*/ 52864 w 414099"/>
                      <a:gd name="connsiteY82" fmla="*/ 533738 h 757878"/>
                      <a:gd name="connsiteX83" fmla="*/ 80764 w 414099"/>
                      <a:gd name="connsiteY83" fmla="*/ 544969 h 757878"/>
                      <a:gd name="connsiteX84" fmla="*/ 112580 w 414099"/>
                      <a:gd name="connsiteY84" fmla="*/ 554247 h 757878"/>
                      <a:gd name="connsiteX85" fmla="*/ 146844 w 414099"/>
                      <a:gd name="connsiteY85" fmla="*/ 560107 h 757878"/>
                      <a:gd name="connsiteX86" fmla="*/ 181597 w 414099"/>
                      <a:gd name="connsiteY86" fmla="*/ 562060 h 757878"/>
                      <a:gd name="connsiteX87" fmla="*/ 204113 w 414099"/>
                      <a:gd name="connsiteY87" fmla="*/ 561084 h 757878"/>
                      <a:gd name="connsiteX88" fmla="*/ 223692 w 414099"/>
                      <a:gd name="connsiteY88" fmla="*/ 556689 h 757878"/>
                      <a:gd name="connsiteX89" fmla="*/ 239845 w 414099"/>
                      <a:gd name="connsiteY89" fmla="*/ 550829 h 757878"/>
                      <a:gd name="connsiteX90" fmla="*/ 253550 w 414099"/>
                      <a:gd name="connsiteY90" fmla="*/ 542527 h 757878"/>
                      <a:gd name="connsiteX91" fmla="*/ 263829 w 414099"/>
                      <a:gd name="connsiteY91" fmla="*/ 532273 h 757878"/>
                      <a:gd name="connsiteX92" fmla="*/ 269703 w 414099"/>
                      <a:gd name="connsiteY92" fmla="*/ 519576 h 757878"/>
                      <a:gd name="connsiteX93" fmla="*/ 272150 w 414099"/>
                      <a:gd name="connsiteY93" fmla="*/ 504927 h 757878"/>
                      <a:gd name="connsiteX94" fmla="*/ 270682 w 414099"/>
                      <a:gd name="connsiteY94" fmla="*/ 490277 h 757878"/>
                      <a:gd name="connsiteX95" fmla="*/ 264808 w 414099"/>
                      <a:gd name="connsiteY95" fmla="*/ 477580 h 757878"/>
                      <a:gd name="connsiteX96" fmla="*/ 255018 w 414099"/>
                      <a:gd name="connsiteY96" fmla="*/ 465861 h 757878"/>
                      <a:gd name="connsiteX97" fmla="*/ 240824 w 414099"/>
                      <a:gd name="connsiteY97" fmla="*/ 454629 h 757878"/>
                      <a:gd name="connsiteX98" fmla="*/ 222713 w 414099"/>
                      <a:gd name="connsiteY98" fmla="*/ 443398 h 757878"/>
                      <a:gd name="connsiteX99" fmla="*/ 199707 w 414099"/>
                      <a:gd name="connsiteY99" fmla="*/ 434120 h 757878"/>
                      <a:gd name="connsiteX100" fmla="*/ 172297 w 414099"/>
                      <a:gd name="connsiteY100" fmla="*/ 423865 h 757878"/>
                      <a:gd name="connsiteX101" fmla="*/ 143417 w 414099"/>
                      <a:gd name="connsiteY101" fmla="*/ 413610 h 757878"/>
                      <a:gd name="connsiteX102" fmla="*/ 116985 w 414099"/>
                      <a:gd name="connsiteY102" fmla="*/ 401890 h 757878"/>
                      <a:gd name="connsiteX103" fmla="*/ 93001 w 414099"/>
                      <a:gd name="connsiteY103" fmla="*/ 389682 h 757878"/>
                      <a:gd name="connsiteX104" fmla="*/ 70485 w 414099"/>
                      <a:gd name="connsiteY104" fmla="*/ 375521 h 757878"/>
                      <a:gd name="connsiteX105" fmla="*/ 51885 w 414099"/>
                      <a:gd name="connsiteY105" fmla="*/ 359894 h 757878"/>
                      <a:gd name="connsiteX106" fmla="*/ 35732 w 414099"/>
                      <a:gd name="connsiteY106" fmla="*/ 342803 h 757878"/>
                      <a:gd name="connsiteX107" fmla="*/ 23006 w 414099"/>
                      <a:gd name="connsiteY107" fmla="*/ 324247 h 757878"/>
                      <a:gd name="connsiteX108" fmla="*/ 12726 w 414099"/>
                      <a:gd name="connsiteY108" fmla="*/ 302761 h 757878"/>
                      <a:gd name="connsiteX109" fmla="*/ 7342 w 414099"/>
                      <a:gd name="connsiteY109" fmla="*/ 279809 h 757878"/>
                      <a:gd name="connsiteX110" fmla="*/ 4895 w 414099"/>
                      <a:gd name="connsiteY110" fmla="*/ 254417 h 757878"/>
                      <a:gd name="connsiteX111" fmla="*/ 7342 w 414099"/>
                      <a:gd name="connsiteY111" fmla="*/ 227070 h 757878"/>
                      <a:gd name="connsiteX112" fmla="*/ 13216 w 414099"/>
                      <a:gd name="connsiteY112" fmla="*/ 202166 h 757878"/>
                      <a:gd name="connsiteX113" fmla="*/ 23495 w 414099"/>
                      <a:gd name="connsiteY113" fmla="*/ 178238 h 757878"/>
                      <a:gd name="connsiteX114" fmla="*/ 38179 w 414099"/>
                      <a:gd name="connsiteY114" fmla="*/ 157240 h 757878"/>
                      <a:gd name="connsiteX115" fmla="*/ 56290 w 414099"/>
                      <a:gd name="connsiteY115" fmla="*/ 138196 h 757878"/>
                      <a:gd name="connsiteX116" fmla="*/ 77338 w 414099"/>
                      <a:gd name="connsiteY116" fmla="*/ 121104 h 757878"/>
                      <a:gd name="connsiteX117" fmla="*/ 102301 w 414099"/>
                      <a:gd name="connsiteY117" fmla="*/ 107431 h 757878"/>
                      <a:gd name="connsiteX118" fmla="*/ 130691 w 414099"/>
                      <a:gd name="connsiteY118" fmla="*/ 96688 h 757878"/>
                      <a:gd name="connsiteX119" fmla="*/ 162017 w 414099"/>
                      <a:gd name="connsiteY119" fmla="*/ 88875 h 757878"/>
                      <a:gd name="connsiteX120" fmla="*/ 162017 w 414099"/>
                      <a:gd name="connsiteY120" fmla="*/ 0 h 757878"/>
                      <a:gd name="connsiteX0" fmla="*/ 223368 w 414099"/>
                      <a:gd name="connsiteY0" fmla="*/ 11036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252134 w 414099"/>
                      <a:gd name="connsiteY19" fmla="*/ 111338 h 757878"/>
                      <a:gd name="connsiteX20" fmla="*/ 223368 w 414099"/>
                      <a:gd name="connsiteY20" fmla="*/ 110361 h 757878"/>
                      <a:gd name="connsiteX21" fmla="*/ 162017 w 414099"/>
                      <a:gd name="connsiteY21" fmla="*/ 0 h 757878"/>
                      <a:gd name="connsiteX22" fmla="*/ 253550 w 414099"/>
                      <a:gd name="connsiteY22" fmla="*/ 0 h 757878"/>
                      <a:gd name="connsiteX23" fmla="*/ 253550 w 414099"/>
                      <a:gd name="connsiteY23" fmla="*/ 82038 h 757878"/>
                      <a:gd name="connsiteX24" fmla="*/ 282429 w 414099"/>
                      <a:gd name="connsiteY24" fmla="*/ 83992 h 757878"/>
                      <a:gd name="connsiteX25" fmla="*/ 308861 w 414099"/>
                      <a:gd name="connsiteY25" fmla="*/ 87898 h 757878"/>
                      <a:gd name="connsiteX26" fmla="*/ 331867 w 414099"/>
                      <a:gd name="connsiteY26" fmla="*/ 93270 h 757878"/>
                      <a:gd name="connsiteX27" fmla="*/ 353404 w 414099"/>
                      <a:gd name="connsiteY27" fmla="*/ 99130 h 757878"/>
                      <a:gd name="connsiteX28" fmla="*/ 372493 w 414099"/>
                      <a:gd name="connsiteY28" fmla="*/ 105966 h 757878"/>
                      <a:gd name="connsiteX29" fmla="*/ 389136 w 414099"/>
                      <a:gd name="connsiteY29" fmla="*/ 112803 h 757878"/>
                      <a:gd name="connsiteX30" fmla="*/ 361235 w 414099"/>
                      <a:gd name="connsiteY30" fmla="*/ 217792 h 757878"/>
                      <a:gd name="connsiteX31" fmla="*/ 349977 w 414099"/>
                      <a:gd name="connsiteY31" fmla="*/ 212421 h 757878"/>
                      <a:gd name="connsiteX32" fmla="*/ 336272 w 414099"/>
                      <a:gd name="connsiteY32" fmla="*/ 206561 h 757878"/>
                      <a:gd name="connsiteX33" fmla="*/ 320119 w 414099"/>
                      <a:gd name="connsiteY33" fmla="*/ 200701 h 757878"/>
                      <a:gd name="connsiteX34" fmla="*/ 301519 w 414099"/>
                      <a:gd name="connsiteY34" fmla="*/ 194841 h 757878"/>
                      <a:gd name="connsiteX35" fmla="*/ 279003 w 414099"/>
                      <a:gd name="connsiteY35" fmla="*/ 189470 h 757878"/>
                      <a:gd name="connsiteX36" fmla="*/ 254529 w 414099"/>
                      <a:gd name="connsiteY36" fmla="*/ 187028 h 757878"/>
                      <a:gd name="connsiteX37" fmla="*/ 228097 w 414099"/>
                      <a:gd name="connsiteY37" fmla="*/ 185075 h 757878"/>
                      <a:gd name="connsiteX38" fmla="*/ 206560 w 414099"/>
                      <a:gd name="connsiteY38" fmla="*/ 187028 h 757878"/>
                      <a:gd name="connsiteX39" fmla="*/ 189428 w 414099"/>
                      <a:gd name="connsiteY39" fmla="*/ 190446 h 757878"/>
                      <a:gd name="connsiteX40" fmla="*/ 175723 w 414099"/>
                      <a:gd name="connsiteY40" fmla="*/ 195329 h 757878"/>
                      <a:gd name="connsiteX41" fmla="*/ 164465 w 414099"/>
                      <a:gd name="connsiteY41" fmla="*/ 202166 h 757878"/>
                      <a:gd name="connsiteX42" fmla="*/ 157123 w 414099"/>
                      <a:gd name="connsiteY42" fmla="*/ 209979 h 757878"/>
                      <a:gd name="connsiteX43" fmla="*/ 151738 w 414099"/>
                      <a:gd name="connsiteY43" fmla="*/ 219257 h 757878"/>
                      <a:gd name="connsiteX44" fmla="*/ 148312 w 414099"/>
                      <a:gd name="connsiteY44" fmla="*/ 228535 h 757878"/>
                      <a:gd name="connsiteX45" fmla="*/ 147333 w 414099"/>
                      <a:gd name="connsiteY45" fmla="*/ 238302 h 757878"/>
                      <a:gd name="connsiteX46" fmla="*/ 149291 w 414099"/>
                      <a:gd name="connsiteY46" fmla="*/ 250998 h 757878"/>
                      <a:gd name="connsiteX47" fmla="*/ 156144 w 414099"/>
                      <a:gd name="connsiteY47" fmla="*/ 261741 h 757878"/>
                      <a:gd name="connsiteX48" fmla="*/ 166423 w 414099"/>
                      <a:gd name="connsiteY48" fmla="*/ 272973 h 757878"/>
                      <a:gd name="connsiteX49" fmla="*/ 181597 w 414099"/>
                      <a:gd name="connsiteY49" fmla="*/ 283228 h 757878"/>
                      <a:gd name="connsiteX50" fmla="*/ 203134 w 414099"/>
                      <a:gd name="connsiteY50" fmla="*/ 294459 h 757878"/>
                      <a:gd name="connsiteX51" fmla="*/ 228587 w 414099"/>
                      <a:gd name="connsiteY51" fmla="*/ 305202 h 757878"/>
                      <a:gd name="connsiteX52" fmla="*/ 260403 w 414099"/>
                      <a:gd name="connsiteY52" fmla="*/ 317410 h 757878"/>
                      <a:gd name="connsiteX53" fmla="*/ 294666 w 414099"/>
                      <a:gd name="connsiteY53" fmla="*/ 331083 h 757878"/>
                      <a:gd name="connsiteX54" fmla="*/ 324524 w 414099"/>
                      <a:gd name="connsiteY54" fmla="*/ 345733 h 757878"/>
                      <a:gd name="connsiteX55" fmla="*/ 348998 w 414099"/>
                      <a:gd name="connsiteY55" fmla="*/ 360871 h 757878"/>
                      <a:gd name="connsiteX56" fmla="*/ 369556 w 414099"/>
                      <a:gd name="connsiteY56" fmla="*/ 377962 h 757878"/>
                      <a:gd name="connsiteX57" fmla="*/ 386688 w 414099"/>
                      <a:gd name="connsiteY57" fmla="*/ 396519 h 757878"/>
                      <a:gd name="connsiteX58" fmla="*/ 398925 w 414099"/>
                      <a:gd name="connsiteY58" fmla="*/ 418005 h 757878"/>
                      <a:gd name="connsiteX59" fmla="*/ 408225 w 414099"/>
                      <a:gd name="connsiteY59" fmla="*/ 439980 h 757878"/>
                      <a:gd name="connsiteX60" fmla="*/ 412631 w 414099"/>
                      <a:gd name="connsiteY60" fmla="*/ 464884 h 757878"/>
                      <a:gd name="connsiteX61" fmla="*/ 414099 w 414099"/>
                      <a:gd name="connsiteY61" fmla="*/ 492230 h 757878"/>
                      <a:gd name="connsiteX62" fmla="*/ 412631 w 414099"/>
                      <a:gd name="connsiteY62" fmla="*/ 516158 h 757878"/>
                      <a:gd name="connsiteX63" fmla="*/ 407246 w 414099"/>
                      <a:gd name="connsiteY63" fmla="*/ 540086 h 757878"/>
                      <a:gd name="connsiteX64" fmla="*/ 398925 w 414099"/>
                      <a:gd name="connsiteY64" fmla="*/ 562060 h 757878"/>
                      <a:gd name="connsiteX65" fmla="*/ 387667 w 414099"/>
                      <a:gd name="connsiteY65" fmla="*/ 582570 h 757878"/>
                      <a:gd name="connsiteX66" fmla="*/ 372493 w 414099"/>
                      <a:gd name="connsiteY66" fmla="*/ 601126 h 757878"/>
                      <a:gd name="connsiteX67" fmla="*/ 354383 w 414099"/>
                      <a:gd name="connsiteY67" fmla="*/ 618218 h 757878"/>
                      <a:gd name="connsiteX68" fmla="*/ 332846 w 414099"/>
                      <a:gd name="connsiteY68" fmla="*/ 633844 h 757878"/>
                      <a:gd name="connsiteX69" fmla="*/ 308372 w 414099"/>
                      <a:gd name="connsiteY69" fmla="*/ 645564 h 757878"/>
                      <a:gd name="connsiteX70" fmla="*/ 279982 w 414099"/>
                      <a:gd name="connsiteY70" fmla="*/ 655818 h 757878"/>
                      <a:gd name="connsiteX71" fmla="*/ 250124 w 414099"/>
                      <a:gd name="connsiteY71" fmla="*/ 662655 h 757878"/>
                      <a:gd name="connsiteX72" fmla="*/ 250124 w 414099"/>
                      <a:gd name="connsiteY72" fmla="*/ 757878 h 757878"/>
                      <a:gd name="connsiteX73" fmla="*/ 157612 w 414099"/>
                      <a:gd name="connsiteY73" fmla="*/ 757878 h 757878"/>
                      <a:gd name="connsiteX74" fmla="*/ 157612 w 414099"/>
                      <a:gd name="connsiteY74" fmla="*/ 670468 h 757878"/>
                      <a:gd name="connsiteX75" fmla="*/ 120901 w 414099"/>
                      <a:gd name="connsiteY75" fmla="*/ 667050 h 757878"/>
                      <a:gd name="connsiteX76" fmla="*/ 85169 w 414099"/>
                      <a:gd name="connsiteY76" fmla="*/ 660213 h 757878"/>
                      <a:gd name="connsiteX77" fmla="*/ 52864 w 414099"/>
                      <a:gd name="connsiteY77" fmla="*/ 651424 h 757878"/>
                      <a:gd name="connsiteX78" fmla="*/ 23495 w 414099"/>
                      <a:gd name="connsiteY78" fmla="*/ 641169 h 757878"/>
                      <a:gd name="connsiteX79" fmla="*/ 0 w 414099"/>
                      <a:gd name="connsiteY79" fmla="*/ 630426 h 757878"/>
                      <a:gd name="connsiteX80" fmla="*/ 26921 w 414099"/>
                      <a:gd name="connsiteY80" fmla="*/ 521041 h 757878"/>
                      <a:gd name="connsiteX81" fmla="*/ 52864 w 414099"/>
                      <a:gd name="connsiteY81" fmla="*/ 533738 h 757878"/>
                      <a:gd name="connsiteX82" fmla="*/ 80764 w 414099"/>
                      <a:gd name="connsiteY82" fmla="*/ 544969 h 757878"/>
                      <a:gd name="connsiteX83" fmla="*/ 112580 w 414099"/>
                      <a:gd name="connsiteY83" fmla="*/ 554247 h 757878"/>
                      <a:gd name="connsiteX84" fmla="*/ 146844 w 414099"/>
                      <a:gd name="connsiteY84" fmla="*/ 560107 h 757878"/>
                      <a:gd name="connsiteX85" fmla="*/ 181597 w 414099"/>
                      <a:gd name="connsiteY85" fmla="*/ 562060 h 757878"/>
                      <a:gd name="connsiteX86" fmla="*/ 204113 w 414099"/>
                      <a:gd name="connsiteY86" fmla="*/ 561084 h 757878"/>
                      <a:gd name="connsiteX87" fmla="*/ 223692 w 414099"/>
                      <a:gd name="connsiteY87" fmla="*/ 556689 h 757878"/>
                      <a:gd name="connsiteX88" fmla="*/ 239845 w 414099"/>
                      <a:gd name="connsiteY88" fmla="*/ 550829 h 757878"/>
                      <a:gd name="connsiteX89" fmla="*/ 253550 w 414099"/>
                      <a:gd name="connsiteY89" fmla="*/ 542527 h 757878"/>
                      <a:gd name="connsiteX90" fmla="*/ 263829 w 414099"/>
                      <a:gd name="connsiteY90" fmla="*/ 532273 h 757878"/>
                      <a:gd name="connsiteX91" fmla="*/ 269703 w 414099"/>
                      <a:gd name="connsiteY91" fmla="*/ 519576 h 757878"/>
                      <a:gd name="connsiteX92" fmla="*/ 272150 w 414099"/>
                      <a:gd name="connsiteY92" fmla="*/ 504927 h 757878"/>
                      <a:gd name="connsiteX93" fmla="*/ 270682 w 414099"/>
                      <a:gd name="connsiteY93" fmla="*/ 490277 h 757878"/>
                      <a:gd name="connsiteX94" fmla="*/ 264808 w 414099"/>
                      <a:gd name="connsiteY94" fmla="*/ 477580 h 757878"/>
                      <a:gd name="connsiteX95" fmla="*/ 255018 w 414099"/>
                      <a:gd name="connsiteY95" fmla="*/ 465861 h 757878"/>
                      <a:gd name="connsiteX96" fmla="*/ 240824 w 414099"/>
                      <a:gd name="connsiteY96" fmla="*/ 454629 h 757878"/>
                      <a:gd name="connsiteX97" fmla="*/ 222713 w 414099"/>
                      <a:gd name="connsiteY97" fmla="*/ 443398 h 757878"/>
                      <a:gd name="connsiteX98" fmla="*/ 199707 w 414099"/>
                      <a:gd name="connsiteY98" fmla="*/ 434120 h 757878"/>
                      <a:gd name="connsiteX99" fmla="*/ 172297 w 414099"/>
                      <a:gd name="connsiteY99" fmla="*/ 423865 h 757878"/>
                      <a:gd name="connsiteX100" fmla="*/ 143417 w 414099"/>
                      <a:gd name="connsiteY100" fmla="*/ 413610 h 757878"/>
                      <a:gd name="connsiteX101" fmla="*/ 116985 w 414099"/>
                      <a:gd name="connsiteY101" fmla="*/ 401890 h 757878"/>
                      <a:gd name="connsiteX102" fmla="*/ 93001 w 414099"/>
                      <a:gd name="connsiteY102" fmla="*/ 389682 h 757878"/>
                      <a:gd name="connsiteX103" fmla="*/ 70485 w 414099"/>
                      <a:gd name="connsiteY103" fmla="*/ 375521 h 757878"/>
                      <a:gd name="connsiteX104" fmla="*/ 51885 w 414099"/>
                      <a:gd name="connsiteY104" fmla="*/ 359894 h 757878"/>
                      <a:gd name="connsiteX105" fmla="*/ 35732 w 414099"/>
                      <a:gd name="connsiteY105" fmla="*/ 342803 h 757878"/>
                      <a:gd name="connsiteX106" fmla="*/ 23006 w 414099"/>
                      <a:gd name="connsiteY106" fmla="*/ 324247 h 757878"/>
                      <a:gd name="connsiteX107" fmla="*/ 12726 w 414099"/>
                      <a:gd name="connsiteY107" fmla="*/ 302761 h 757878"/>
                      <a:gd name="connsiteX108" fmla="*/ 7342 w 414099"/>
                      <a:gd name="connsiteY108" fmla="*/ 279809 h 757878"/>
                      <a:gd name="connsiteX109" fmla="*/ 4895 w 414099"/>
                      <a:gd name="connsiteY109" fmla="*/ 254417 h 757878"/>
                      <a:gd name="connsiteX110" fmla="*/ 7342 w 414099"/>
                      <a:gd name="connsiteY110" fmla="*/ 227070 h 757878"/>
                      <a:gd name="connsiteX111" fmla="*/ 13216 w 414099"/>
                      <a:gd name="connsiteY111" fmla="*/ 202166 h 757878"/>
                      <a:gd name="connsiteX112" fmla="*/ 23495 w 414099"/>
                      <a:gd name="connsiteY112" fmla="*/ 178238 h 757878"/>
                      <a:gd name="connsiteX113" fmla="*/ 38179 w 414099"/>
                      <a:gd name="connsiteY113" fmla="*/ 157240 h 757878"/>
                      <a:gd name="connsiteX114" fmla="*/ 56290 w 414099"/>
                      <a:gd name="connsiteY114" fmla="*/ 138196 h 757878"/>
                      <a:gd name="connsiteX115" fmla="*/ 77338 w 414099"/>
                      <a:gd name="connsiteY115" fmla="*/ 121104 h 757878"/>
                      <a:gd name="connsiteX116" fmla="*/ 102301 w 414099"/>
                      <a:gd name="connsiteY116" fmla="*/ 107431 h 757878"/>
                      <a:gd name="connsiteX117" fmla="*/ 130691 w 414099"/>
                      <a:gd name="connsiteY117" fmla="*/ 96688 h 757878"/>
                      <a:gd name="connsiteX118" fmla="*/ 162017 w 414099"/>
                      <a:gd name="connsiteY118" fmla="*/ 88875 h 757878"/>
                      <a:gd name="connsiteX119" fmla="*/ 162017 w 414099"/>
                      <a:gd name="connsiteY119" fmla="*/ 0 h 757878"/>
                      <a:gd name="connsiteX0" fmla="*/ 223368 w 414099"/>
                      <a:gd name="connsiteY0" fmla="*/ 11036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223368 w 414099"/>
                      <a:gd name="connsiteY19" fmla="*/ 110361 h 757878"/>
                      <a:gd name="connsiteX20" fmla="*/ 162017 w 414099"/>
                      <a:gd name="connsiteY20" fmla="*/ 0 h 757878"/>
                      <a:gd name="connsiteX21" fmla="*/ 253550 w 414099"/>
                      <a:gd name="connsiteY21" fmla="*/ 0 h 757878"/>
                      <a:gd name="connsiteX22" fmla="*/ 253550 w 414099"/>
                      <a:gd name="connsiteY22" fmla="*/ 82038 h 757878"/>
                      <a:gd name="connsiteX23" fmla="*/ 282429 w 414099"/>
                      <a:gd name="connsiteY23" fmla="*/ 83992 h 757878"/>
                      <a:gd name="connsiteX24" fmla="*/ 308861 w 414099"/>
                      <a:gd name="connsiteY24" fmla="*/ 87898 h 757878"/>
                      <a:gd name="connsiteX25" fmla="*/ 331867 w 414099"/>
                      <a:gd name="connsiteY25" fmla="*/ 93270 h 757878"/>
                      <a:gd name="connsiteX26" fmla="*/ 353404 w 414099"/>
                      <a:gd name="connsiteY26" fmla="*/ 99130 h 757878"/>
                      <a:gd name="connsiteX27" fmla="*/ 372493 w 414099"/>
                      <a:gd name="connsiteY27" fmla="*/ 105966 h 757878"/>
                      <a:gd name="connsiteX28" fmla="*/ 389136 w 414099"/>
                      <a:gd name="connsiteY28" fmla="*/ 112803 h 757878"/>
                      <a:gd name="connsiteX29" fmla="*/ 361235 w 414099"/>
                      <a:gd name="connsiteY29" fmla="*/ 217792 h 757878"/>
                      <a:gd name="connsiteX30" fmla="*/ 349977 w 414099"/>
                      <a:gd name="connsiteY30" fmla="*/ 212421 h 757878"/>
                      <a:gd name="connsiteX31" fmla="*/ 336272 w 414099"/>
                      <a:gd name="connsiteY31" fmla="*/ 206561 h 757878"/>
                      <a:gd name="connsiteX32" fmla="*/ 320119 w 414099"/>
                      <a:gd name="connsiteY32" fmla="*/ 200701 h 757878"/>
                      <a:gd name="connsiteX33" fmla="*/ 301519 w 414099"/>
                      <a:gd name="connsiteY33" fmla="*/ 194841 h 757878"/>
                      <a:gd name="connsiteX34" fmla="*/ 279003 w 414099"/>
                      <a:gd name="connsiteY34" fmla="*/ 189470 h 757878"/>
                      <a:gd name="connsiteX35" fmla="*/ 254529 w 414099"/>
                      <a:gd name="connsiteY35" fmla="*/ 187028 h 757878"/>
                      <a:gd name="connsiteX36" fmla="*/ 228097 w 414099"/>
                      <a:gd name="connsiteY36" fmla="*/ 185075 h 757878"/>
                      <a:gd name="connsiteX37" fmla="*/ 206560 w 414099"/>
                      <a:gd name="connsiteY37" fmla="*/ 187028 h 757878"/>
                      <a:gd name="connsiteX38" fmla="*/ 189428 w 414099"/>
                      <a:gd name="connsiteY38" fmla="*/ 190446 h 757878"/>
                      <a:gd name="connsiteX39" fmla="*/ 175723 w 414099"/>
                      <a:gd name="connsiteY39" fmla="*/ 195329 h 757878"/>
                      <a:gd name="connsiteX40" fmla="*/ 164465 w 414099"/>
                      <a:gd name="connsiteY40" fmla="*/ 202166 h 757878"/>
                      <a:gd name="connsiteX41" fmla="*/ 157123 w 414099"/>
                      <a:gd name="connsiteY41" fmla="*/ 209979 h 757878"/>
                      <a:gd name="connsiteX42" fmla="*/ 151738 w 414099"/>
                      <a:gd name="connsiteY42" fmla="*/ 219257 h 757878"/>
                      <a:gd name="connsiteX43" fmla="*/ 148312 w 414099"/>
                      <a:gd name="connsiteY43" fmla="*/ 228535 h 757878"/>
                      <a:gd name="connsiteX44" fmla="*/ 147333 w 414099"/>
                      <a:gd name="connsiteY44" fmla="*/ 238302 h 757878"/>
                      <a:gd name="connsiteX45" fmla="*/ 149291 w 414099"/>
                      <a:gd name="connsiteY45" fmla="*/ 250998 h 757878"/>
                      <a:gd name="connsiteX46" fmla="*/ 156144 w 414099"/>
                      <a:gd name="connsiteY46" fmla="*/ 261741 h 757878"/>
                      <a:gd name="connsiteX47" fmla="*/ 166423 w 414099"/>
                      <a:gd name="connsiteY47" fmla="*/ 272973 h 757878"/>
                      <a:gd name="connsiteX48" fmla="*/ 181597 w 414099"/>
                      <a:gd name="connsiteY48" fmla="*/ 283228 h 757878"/>
                      <a:gd name="connsiteX49" fmla="*/ 203134 w 414099"/>
                      <a:gd name="connsiteY49" fmla="*/ 294459 h 757878"/>
                      <a:gd name="connsiteX50" fmla="*/ 228587 w 414099"/>
                      <a:gd name="connsiteY50" fmla="*/ 305202 h 757878"/>
                      <a:gd name="connsiteX51" fmla="*/ 260403 w 414099"/>
                      <a:gd name="connsiteY51" fmla="*/ 317410 h 757878"/>
                      <a:gd name="connsiteX52" fmla="*/ 294666 w 414099"/>
                      <a:gd name="connsiteY52" fmla="*/ 331083 h 757878"/>
                      <a:gd name="connsiteX53" fmla="*/ 324524 w 414099"/>
                      <a:gd name="connsiteY53" fmla="*/ 345733 h 757878"/>
                      <a:gd name="connsiteX54" fmla="*/ 348998 w 414099"/>
                      <a:gd name="connsiteY54" fmla="*/ 360871 h 757878"/>
                      <a:gd name="connsiteX55" fmla="*/ 369556 w 414099"/>
                      <a:gd name="connsiteY55" fmla="*/ 377962 h 757878"/>
                      <a:gd name="connsiteX56" fmla="*/ 386688 w 414099"/>
                      <a:gd name="connsiteY56" fmla="*/ 396519 h 757878"/>
                      <a:gd name="connsiteX57" fmla="*/ 398925 w 414099"/>
                      <a:gd name="connsiteY57" fmla="*/ 418005 h 757878"/>
                      <a:gd name="connsiteX58" fmla="*/ 408225 w 414099"/>
                      <a:gd name="connsiteY58" fmla="*/ 439980 h 757878"/>
                      <a:gd name="connsiteX59" fmla="*/ 412631 w 414099"/>
                      <a:gd name="connsiteY59" fmla="*/ 464884 h 757878"/>
                      <a:gd name="connsiteX60" fmla="*/ 414099 w 414099"/>
                      <a:gd name="connsiteY60" fmla="*/ 492230 h 757878"/>
                      <a:gd name="connsiteX61" fmla="*/ 412631 w 414099"/>
                      <a:gd name="connsiteY61" fmla="*/ 516158 h 757878"/>
                      <a:gd name="connsiteX62" fmla="*/ 407246 w 414099"/>
                      <a:gd name="connsiteY62" fmla="*/ 540086 h 757878"/>
                      <a:gd name="connsiteX63" fmla="*/ 398925 w 414099"/>
                      <a:gd name="connsiteY63" fmla="*/ 562060 h 757878"/>
                      <a:gd name="connsiteX64" fmla="*/ 387667 w 414099"/>
                      <a:gd name="connsiteY64" fmla="*/ 582570 h 757878"/>
                      <a:gd name="connsiteX65" fmla="*/ 372493 w 414099"/>
                      <a:gd name="connsiteY65" fmla="*/ 601126 h 757878"/>
                      <a:gd name="connsiteX66" fmla="*/ 354383 w 414099"/>
                      <a:gd name="connsiteY66" fmla="*/ 618218 h 757878"/>
                      <a:gd name="connsiteX67" fmla="*/ 332846 w 414099"/>
                      <a:gd name="connsiteY67" fmla="*/ 633844 h 757878"/>
                      <a:gd name="connsiteX68" fmla="*/ 308372 w 414099"/>
                      <a:gd name="connsiteY68" fmla="*/ 645564 h 757878"/>
                      <a:gd name="connsiteX69" fmla="*/ 279982 w 414099"/>
                      <a:gd name="connsiteY69" fmla="*/ 655818 h 757878"/>
                      <a:gd name="connsiteX70" fmla="*/ 250124 w 414099"/>
                      <a:gd name="connsiteY70" fmla="*/ 662655 h 757878"/>
                      <a:gd name="connsiteX71" fmla="*/ 250124 w 414099"/>
                      <a:gd name="connsiteY71" fmla="*/ 757878 h 757878"/>
                      <a:gd name="connsiteX72" fmla="*/ 157612 w 414099"/>
                      <a:gd name="connsiteY72" fmla="*/ 757878 h 757878"/>
                      <a:gd name="connsiteX73" fmla="*/ 157612 w 414099"/>
                      <a:gd name="connsiteY73" fmla="*/ 670468 h 757878"/>
                      <a:gd name="connsiteX74" fmla="*/ 120901 w 414099"/>
                      <a:gd name="connsiteY74" fmla="*/ 667050 h 757878"/>
                      <a:gd name="connsiteX75" fmla="*/ 85169 w 414099"/>
                      <a:gd name="connsiteY75" fmla="*/ 660213 h 757878"/>
                      <a:gd name="connsiteX76" fmla="*/ 52864 w 414099"/>
                      <a:gd name="connsiteY76" fmla="*/ 651424 h 757878"/>
                      <a:gd name="connsiteX77" fmla="*/ 23495 w 414099"/>
                      <a:gd name="connsiteY77" fmla="*/ 641169 h 757878"/>
                      <a:gd name="connsiteX78" fmla="*/ 0 w 414099"/>
                      <a:gd name="connsiteY78" fmla="*/ 630426 h 757878"/>
                      <a:gd name="connsiteX79" fmla="*/ 26921 w 414099"/>
                      <a:gd name="connsiteY79" fmla="*/ 521041 h 757878"/>
                      <a:gd name="connsiteX80" fmla="*/ 52864 w 414099"/>
                      <a:gd name="connsiteY80" fmla="*/ 533738 h 757878"/>
                      <a:gd name="connsiteX81" fmla="*/ 80764 w 414099"/>
                      <a:gd name="connsiteY81" fmla="*/ 544969 h 757878"/>
                      <a:gd name="connsiteX82" fmla="*/ 112580 w 414099"/>
                      <a:gd name="connsiteY82" fmla="*/ 554247 h 757878"/>
                      <a:gd name="connsiteX83" fmla="*/ 146844 w 414099"/>
                      <a:gd name="connsiteY83" fmla="*/ 560107 h 757878"/>
                      <a:gd name="connsiteX84" fmla="*/ 181597 w 414099"/>
                      <a:gd name="connsiteY84" fmla="*/ 562060 h 757878"/>
                      <a:gd name="connsiteX85" fmla="*/ 204113 w 414099"/>
                      <a:gd name="connsiteY85" fmla="*/ 561084 h 757878"/>
                      <a:gd name="connsiteX86" fmla="*/ 223692 w 414099"/>
                      <a:gd name="connsiteY86" fmla="*/ 556689 h 757878"/>
                      <a:gd name="connsiteX87" fmla="*/ 239845 w 414099"/>
                      <a:gd name="connsiteY87" fmla="*/ 550829 h 757878"/>
                      <a:gd name="connsiteX88" fmla="*/ 253550 w 414099"/>
                      <a:gd name="connsiteY88" fmla="*/ 542527 h 757878"/>
                      <a:gd name="connsiteX89" fmla="*/ 263829 w 414099"/>
                      <a:gd name="connsiteY89" fmla="*/ 532273 h 757878"/>
                      <a:gd name="connsiteX90" fmla="*/ 269703 w 414099"/>
                      <a:gd name="connsiteY90" fmla="*/ 519576 h 757878"/>
                      <a:gd name="connsiteX91" fmla="*/ 272150 w 414099"/>
                      <a:gd name="connsiteY91" fmla="*/ 504927 h 757878"/>
                      <a:gd name="connsiteX92" fmla="*/ 270682 w 414099"/>
                      <a:gd name="connsiteY92" fmla="*/ 490277 h 757878"/>
                      <a:gd name="connsiteX93" fmla="*/ 264808 w 414099"/>
                      <a:gd name="connsiteY93" fmla="*/ 477580 h 757878"/>
                      <a:gd name="connsiteX94" fmla="*/ 255018 w 414099"/>
                      <a:gd name="connsiteY94" fmla="*/ 465861 h 757878"/>
                      <a:gd name="connsiteX95" fmla="*/ 240824 w 414099"/>
                      <a:gd name="connsiteY95" fmla="*/ 454629 h 757878"/>
                      <a:gd name="connsiteX96" fmla="*/ 222713 w 414099"/>
                      <a:gd name="connsiteY96" fmla="*/ 443398 h 757878"/>
                      <a:gd name="connsiteX97" fmla="*/ 199707 w 414099"/>
                      <a:gd name="connsiteY97" fmla="*/ 434120 h 757878"/>
                      <a:gd name="connsiteX98" fmla="*/ 172297 w 414099"/>
                      <a:gd name="connsiteY98" fmla="*/ 423865 h 757878"/>
                      <a:gd name="connsiteX99" fmla="*/ 143417 w 414099"/>
                      <a:gd name="connsiteY99" fmla="*/ 413610 h 757878"/>
                      <a:gd name="connsiteX100" fmla="*/ 116985 w 414099"/>
                      <a:gd name="connsiteY100" fmla="*/ 401890 h 757878"/>
                      <a:gd name="connsiteX101" fmla="*/ 93001 w 414099"/>
                      <a:gd name="connsiteY101" fmla="*/ 389682 h 757878"/>
                      <a:gd name="connsiteX102" fmla="*/ 70485 w 414099"/>
                      <a:gd name="connsiteY102" fmla="*/ 375521 h 757878"/>
                      <a:gd name="connsiteX103" fmla="*/ 51885 w 414099"/>
                      <a:gd name="connsiteY103" fmla="*/ 359894 h 757878"/>
                      <a:gd name="connsiteX104" fmla="*/ 35732 w 414099"/>
                      <a:gd name="connsiteY104" fmla="*/ 342803 h 757878"/>
                      <a:gd name="connsiteX105" fmla="*/ 23006 w 414099"/>
                      <a:gd name="connsiteY105" fmla="*/ 324247 h 757878"/>
                      <a:gd name="connsiteX106" fmla="*/ 12726 w 414099"/>
                      <a:gd name="connsiteY106" fmla="*/ 302761 h 757878"/>
                      <a:gd name="connsiteX107" fmla="*/ 7342 w 414099"/>
                      <a:gd name="connsiteY107" fmla="*/ 279809 h 757878"/>
                      <a:gd name="connsiteX108" fmla="*/ 4895 w 414099"/>
                      <a:gd name="connsiteY108" fmla="*/ 254417 h 757878"/>
                      <a:gd name="connsiteX109" fmla="*/ 7342 w 414099"/>
                      <a:gd name="connsiteY109" fmla="*/ 227070 h 757878"/>
                      <a:gd name="connsiteX110" fmla="*/ 13216 w 414099"/>
                      <a:gd name="connsiteY110" fmla="*/ 202166 h 757878"/>
                      <a:gd name="connsiteX111" fmla="*/ 23495 w 414099"/>
                      <a:gd name="connsiteY111" fmla="*/ 178238 h 757878"/>
                      <a:gd name="connsiteX112" fmla="*/ 38179 w 414099"/>
                      <a:gd name="connsiteY112" fmla="*/ 157240 h 757878"/>
                      <a:gd name="connsiteX113" fmla="*/ 56290 w 414099"/>
                      <a:gd name="connsiteY113" fmla="*/ 138196 h 757878"/>
                      <a:gd name="connsiteX114" fmla="*/ 77338 w 414099"/>
                      <a:gd name="connsiteY114" fmla="*/ 121104 h 757878"/>
                      <a:gd name="connsiteX115" fmla="*/ 102301 w 414099"/>
                      <a:gd name="connsiteY115" fmla="*/ 107431 h 757878"/>
                      <a:gd name="connsiteX116" fmla="*/ 130691 w 414099"/>
                      <a:gd name="connsiteY116" fmla="*/ 96688 h 757878"/>
                      <a:gd name="connsiteX117" fmla="*/ 162017 w 414099"/>
                      <a:gd name="connsiteY117" fmla="*/ 88875 h 757878"/>
                      <a:gd name="connsiteX118" fmla="*/ 162017 w 414099"/>
                      <a:gd name="connsiteY118" fmla="*/ 0 h 757878"/>
                      <a:gd name="connsiteX0" fmla="*/ 249696 w 414099"/>
                      <a:gd name="connsiteY0" fmla="*/ 125011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249696 w 414099"/>
                      <a:gd name="connsiteY18" fmla="*/ 125011 h 757878"/>
                      <a:gd name="connsiteX19" fmla="*/ 162017 w 414099"/>
                      <a:gd name="connsiteY19" fmla="*/ 0 h 757878"/>
                      <a:gd name="connsiteX20" fmla="*/ 253550 w 414099"/>
                      <a:gd name="connsiteY20" fmla="*/ 0 h 757878"/>
                      <a:gd name="connsiteX21" fmla="*/ 253550 w 414099"/>
                      <a:gd name="connsiteY21" fmla="*/ 82038 h 757878"/>
                      <a:gd name="connsiteX22" fmla="*/ 282429 w 414099"/>
                      <a:gd name="connsiteY22" fmla="*/ 83992 h 757878"/>
                      <a:gd name="connsiteX23" fmla="*/ 308861 w 414099"/>
                      <a:gd name="connsiteY23" fmla="*/ 87898 h 757878"/>
                      <a:gd name="connsiteX24" fmla="*/ 331867 w 414099"/>
                      <a:gd name="connsiteY24" fmla="*/ 93270 h 757878"/>
                      <a:gd name="connsiteX25" fmla="*/ 353404 w 414099"/>
                      <a:gd name="connsiteY25" fmla="*/ 99130 h 757878"/>
                      <a:gd name="connsiteX26" fmla="*/ 372493 w 414099"/>
                      <a:gd name="connsiteY26" fmla="*/ 105966 h 757878"/>
                      <a:gd name="connsiteX27" fmla="*/ 389136 w 414099"/>
                      <a:gd name="connsiteY27" fmla="*/ 112803 h 757878"/>
                      <a:gd name="connsiteX28" fmla="*/ 361235 w 414099"/>
                      <a:gd name="connsiteY28" fmla="*/ 217792 h 757878"/>
                      <a:gd name="connsiteX29" fmla="*/ 349977 w 414099"/>
                      <a:gd name="connsiteY29" fmla="*/ 212421 h 757878"/>
                      <a:gd name="connsiteX30" fmla="*/ 336272 w 414099"/>
                      <a:gd name="connsiteY30" fmla="*/ 206561 h 757878"/>
                      <a:gd name="connsiteX31" fmla="*/ 320119 w 414099"/>
                      <a:gd name="connsiteY31" fmla="*/ 200701 h 757878"/>
                      <a:gd name="connsiteX32" fmla="*/ 301519 w 414099"/>
                      <a:gd name="connsiteY32" fmla="*/ 194841 h 757878"/>
                      <a:gd name="connsiteX33" fmla="*/ 279003 w 414099"/>
                      <a:gd name="connsiteY33" fmla="*/ 189470 h 757878"/>
                      <a:gd name="connsiteX34" fmla="*/ 254529 w 414099"/>
                      <a:gd name="connsiteY34" fmla="*/ 187028 h 757878"/>
                      <a:gd name="connsiteX35" fmla="*/ 228097 w 414099"/>
                      <a:gd name="connsiteY35" fmla="*/ 185075 h 757878"/>
                      <a:gd name="connsiteX36" fmla="*/ 206560 w 414099"/>
                      <a:gd name="connsiteY36" fmla="*/ 187028 h 757878"/>
                      <a:gd name="connsiteX37" fmla="*/ 189428 w 414099"/>
                      <a:gd name="connsiteY37" fmla="*/ 190446 h 757878"/>
                      <a:gd name="connsiteX38" fmla="*/ 175723 w 414099"/>
                      <a:gd name="connsiteY38" fmla="*/ 195329 h 757878"/>
                      <a:gd name="connsiteX39" fmla="*/ 164465 w 414099"/>
                      <a:gd name="connsiteY39" fmla="*/ 202166 h 757878"/>
                      <a:gd name="connsiteX40" fmla="*/ 157123 w 414099"/>
                      <a:gd name="connsiteY40" fmla="*/ 209979 h 757878"/>
                      <a:gd name="connsiteX41" fmla="*/ 151738 w 414099"/>
                      <a:gd name="connsiteY41" fmla="*/ 219257 h 757878"/>
                      <a:gd name="connsiteX42" fmla="*/ 148312 w 414099"/>
                      <a:gd name="connsiteY42" fmla="*/ 228535 h 757878"/>
                      <a:gd name="connsiteX43" fmla="*/ 147333 w 414099"/>
                      <a:gd name="connsiteY43" fmla="*/ 238302 h 757878"/>
                      <a:gd name="connsiteX44" fmla="*/ 149291 w 414099"/>
                      <a:gd name="connsiteY44" fmla="*/ 250998 h 757878"/>
                      <a:gd name="connsiteX45" fmla="*/ 156144 w 414099"/>
                      <a:gd name="connsiteY45" fmla="*/ 261741 h 757878"/>
                      <a:gd name="connsiteX46" fmla="*/ 166423 w 414099"/>
                      <a:gd name="connsiteY46" fmla="*/ 272973 h 757878"/>
                      <a:gd name="connsiteX47" fmla="*/ 181597 w 414099"/>
                      <a:gd name="connsiteY47" fmla="*/ 283228 h 757878"/>
                      <a:gd name="connsiteX48" fmla="*/ 203134 w 414099"/>
                      <a:gd name="connsiteY48" fmla="*/ 294459 h 757878"/>
                      <a:gd name="connsiteX49" fmla="*/ 228587 w 414099"/>
                      <a:gd name="connsiteY49" fmla="*/ 305202 h 757878"/>
                      <a:gd name="connsiteX50" fmla="*/ 260403 w 414099"/>
                      <a:gd name="connsiteY50" fmla="*/ 317410 h 757878"/>
                      <a:gd name="connsiteX51" fmla="*/ 294666 w 414099"/>
                      <a:gd name="connsiteY51" fmla="*/ 331083 h 757878"/>
                      <a:gd name="connsiteX52" fmla="*/ 324524 w 414099"/>
                      <a:gd name="connsiteY52" fmla="*/ 345733 h 757878"/>
                      <a:gd name="connsiteX53" fmla="*/ 348998 w 414099"/>
                      <a:gd name="connsiteY53" fmla="*/ 360871 h 757878"/>
                      <a:gd name="connsiteX54" fmla="*/ 369556 w 414099"/>
                      <a:gd name="connsiteY54" fmla="*/ 377962 h 757878"/>
                      <a:gd name="connsiteX55" fmla="*/ 386688 w 414099"/>
                      <a:gd name="connsiteY55" fmla="*/ 396519 h 757878"/>
                      <a:gd name="connsiteX56" fmla="*/ 398925 w 414099"/>
                      <a:gd name="connsiteY56" fmla="*/ 418005 h 757878"/>
                      <a:gd name="connsiteX57" fmla="*/ 408225 w 414099"/>
                      <a:gd name="connsiteY57" fmla="*/ 439980 h 757878"/>
                      <a:gd name="connsiteX58" fmla="*/ 412631 w 414099"/>
                      <a:gd name="connsiteY58" fmla="*/ 464884 h 757878"/>
                      <a:gd name="connsiteX59" fmla="*/ 414099 w 414099"/>
                      <a:gd name="connsiteY59" fmla="*/ 492230 h 757878"/>
                      <a:gd name="connsiteX60" fmla="*/ 412631 w 414099"/>
                      <a:gd name="connsiteY60" fmla="*/ 516158 h 757878"/>
                      <a:gd name="connsiteX61" fmla="*/ 407246 w 414099"/>
                      <a:gd name="connsiteY61" fmla="*/ 540086 h 757878"/>
                      <a:gd name="connsiteX62" fmla="*/ 398925 w 414099"/>
                      <a:gd name="connsiteY62" fmla="*/ 562060 h 757878"/>
                      <a:gd name="connsiteX63" fmla="*/ 387667 w 414099"/>
                      <a:gd name="connsiteY63" fmla="*/ 582570 h 757878"/>
                      <a:gd name="connsiteX64" fmla="*/ 372493 w 414099"/>
                      <a:gd name="connsiteY64" fmla="*/ 601126 h 757878"/>
                      <a:gd name="connsiteX65" fmla="*/ 354383 w 414099"/>
                      <a:gd name="connsiteY65" fmla="*/ 618218 h 757878"/>
                      <a:gd name="connsiteX66" fmla="*/ 332846 w 414099"/>
                      <a:gd name="connsiteY66" fmla="*/ 633844 h 757878"/>
                      <a:gd name="connsiteX67" fmla="*/ 308372 w 414099"/>
                      <a:gd name="connsiteY67" fmla="*/ 645564 h 757878"/>
                      <a:gd name="connsiteX68" fmla="*/ 279982 w 414099"/>
                      <a:gd name="connsiteY68" fmla="*/ 655818 h 757878"/>
                      <a:gd name="connsiteX69" fmla="*/ 250124 w 414099"/>
                      <a:gd name="connsiteY69" fmla="*/ 662655 h 757878"/>
                      <a:gd name="connsiteX70" fmla="*/ 250124 w 414099"/>
                      <a:gd name="connsiteY70" fmla="*/ 757878 h 757878"/>
                      <a:gd name="connsiteX71" fmla="*/ 157612 w 414099"/>
                      <a:gd name="connsiteY71" fmla="*/ 757878 h 757878"/>
                      <a:gd name="connsiteX72" fmla="*/ 157612 w 414099"/>
                      <a:gd name="connsiteY72" fmla="*/ 670468 h 757878"/>
                      <a:gd name="connsiteX73" fmla="*/ 120901 w 414099"/>
                      <a:gd name="connsiteY73" fmla="*/ 667050 h 757878"/>
                      <a:gd name="connsiteX74" fmla="*/ 85169 w 414099"/>
                      <a:gd name="connsiteY74" fmla="*/ 660213 h 757878"/>
                      <a:gd name="connsiteX75" fmla="*/ 52864 w 414099"/>
                      <a:gd name="connsiteY75" fmla="*/ 651424 h 757878"/>
                      <a:gd name="connsiteX76" fmla="*/ 23495 w 414099"/>
                      <a:gd name="connsiteY76" fmla="*/ 641169 h 757878"/>
                      <a:gd name="connsiteX77" fmla="*/ 0 w 414099"/>
                      <a:gd name="connsiteY77" fmla="*/ 630426 h 757878"/>
                      <a:gd name="connsiteX78" fmla="*/ 26921 w 414099"/>
                      <a:gd name="connsiteY78" fmla="*/ 521041 h 757878"/>
                      <a:gd name="connsiteX79" fmla="*/ 52864 w 414099"/>
                      <a:gd name="connsiteY79" fmla="*/ 533738 h 757878"/>
                      <a:gd name="connsiteX80" fmla="*/ 80764 w 414099"/>
                      <a:gd name="connsiteY80" fmla="*/ 544969 h 757878"/>
                      <a:gd name="connsiteX81" fmla="*/ 112580 w 414099"/>
                      <a:gd name="connsiteY81" fmla="*/ 554247 h 757878"/>
                      <a:gd name="connsiteX82" fmla="*/ 146844 w 414099"/>
                      <a:gd name="connsiteY82" fmla="*/ 560107 h 757878"/>
                      <a:gd name="connsiteX83" fmla="*/ 181597 w 414099"/>
                      <a:gd name="connsiteY83" fmla="*/ 562060 h 757878"/>
                      <a:gd name="connsiteX84" fmla="*/ 204113 w 414099"/>
                      <a:gd name="connsiteY84" fmla="*/ 561084 h 757878"/>
                      <a:gd name="connsiteX85" fmla="*/ 223692 w 414099"/>
                      <a:gd name="connsiteY85" fmla="*/ 556689 h 757878"/>
                      <a:gd name="connsiteX86" fmla="*/ 239845 w 414099"/>
                      <a:gd name="connsiteY86" fmla="*/ 550829 h 757878"/>
                      <a:gd name="connsiteX87" fmla="*/ 253550 w 414099"/>
                      <a:gd name="connsiteY87" fmla="*/ 542527 h 757878"/>
                      <a:gd name="connsiteX88" fmla="*/ 263829 w 414099"/>
                      <a:gd name="connsiteY88" fmla="*/ 532273 h 757878"/>
                      <a:gd name="connsiteX89" fmla="*/ 269703 w 414099"/>
                      <a:gd name="connsiteY89" fmla="*/ 519576 h 757878"/>
                      <a:gd name="connsiteX90" fmla="*/ 272150 w 414099"/>
                      <a:gd name="connsiteY90" fmla="*/ 504927 h 757878"/>
                      <a:gd name="connsiteX91" fmla="*/ 270682 w 414099"/>
                      <a:gd name="connsiteY91" fmla="*/ 490277 h 757878"/>
                      <a:gd name="connsiteX92" fmla="*/ 264808 w 414099"/>
                      <a:gd name="connsiteY92" fmla="*/ 477580 h 757878"/>
                      <a:gd name="connsiteX93" fmla="*/ 255018 w 414099"/>
                      <a:gd name="connsiteY93" fmla="*/ 465861 h 757878"/>
                      <a:gd name="connsiteX94" fmla="*/ 240824 w 414099"/>
                      <a:gd name="connsiteY94" fmla="*/ 454629 h 757878"/>
                      <a:gd name="connsiteX95" fmla="*/ 222713 w 414099"/>
                      <a:gd name="connsiteY95" fmla="*/ 443398 h 757878"/>
                      <a:gd name="connsiteX96" fmla="*/ 199707 w 414099"/>
                      <a:gd name="connsiteY96" fmla="*/ 434120 h 757878"/>
                      <a:gd name="connsiteX97" fmla="*/ 172297 w 414099"/>
                      <a:gd name="connsiteY97" fmla="*/ 423865 h 757878"/>
                      <a:gd name="connsiteX98" fmla="*/ 143417 w 414099"/>
                      <a:gd name="connsiteY98" fmla="*/ 413610 h 757878"/>
                      <a:gd name="connsiteX99" fmla="*/ 116985 w 414099"/>
                      <a:gd name="connsiteY99" fmla="*/ 401890 h 757878"/>
                      <a:gd name="connsiteX100" fmla="*/ 93001 w 414099"/>
                      <a:gd name="connsiteY100" fmla="*/ 389682 h 757878"/>
                      <a:gd name="connsiteX101" fmla="*/ 70485 w 414099"/>
                      <a:gd name="connsiteY101" fmla="*/ 375521 h 757878"/>
                      <a:gd name="connsiteX102" fmla="*/ 51885 w 414099"/>
                      <a:gd name="connsiteY102" fmla="*/ 359894 h 757878"/>
                      <a:gd name="connsiteX103" fmla="*/ 35732 w 414099"/>
                      <a:gd name="connsiteY103" fmla="*/ 342803 h 757878"/>
                      <a:gd name="connsiteX104" fmla="*/ 23006 w 414099"/>
                      <a:gd name="connsiteY104" fmla="*/ 324247 h 757878"/>
                      <a:gd name="connsiteX105" fmla="*/ 12726 w 414099"/>
                      <a:gd name="connsiteY105" fmla="*/ 302761 h 757878"/>
                      <a:gd name="connsiteX106" fmla="*/ 7342 w 414099"/>
                      <a:gd name="connsiteY106" fmla="*/ 279809 h 757878"/>
                      <a:gd name="connsiteX107" fmla="*/ 4895 w 414099"/>
                      <a:gd name="connsiteY107" fmla="*/ 254417 h 757878"/>
                      <a:gd name="connsiteX108" fmla="*/ 7342 w 414099"/>
                      <a:gd name="connsiteY108" fmla="*/ 227070 h 757878"/>
                      <a:gd name="connsiteX109" fmla="*/ 13216 w 414099"/>
                      <a:gd name="connsiteY109" fmla="*/ 202166 h 757878"/>
                      <a:gd name="connsiteX110" fmla="*/ 23495 w 414099"/>
                      <a:gd name="connsiteY110" fmla="*/ 178238 h 757878"/>
                      <a:gd name="connsiteX111" fmla="*/ 38179 w 414099"/>
                      <a:gd name="connsiteY111" fmla="*/ 157240 h 757878"/>
                      <a:gd name="connsiteX112" fmla="*/ 56290 w 414099"/>
                      <a:gd name="connsiteY112" fmla="*/ 138196 h 757878"/>
                      <a:gd name="connsiteX113" fmla="*/ 77338 w 414099"/>
                      <a:gd name="connsiteY113" fmla="*/ 121104 h 757878"/>
                      <a:gd name="connsiteX114" fmla="*/ 102301 w 414099"/>
                      <a:gd name="connsiteY114" fmla="*/ 107431 h 757878"/>
                      <a:gd name="connsiteX115" fmla="*/ 130691 w 414099"/>
                      <a:gd name="connsiteY115" fmla="*/ 96688 h 757878"/>
                      <a:gd name="connsiteX116" fmla="*/ 162017 w 414099"/>
                      <a:gd name="connsiteY116" fmla="*/ 88875 h 757878"/>
                      <a:gd name="connsiteX117" fmla="*/ 162017 w 414099"/>
                      <a:gd name="connsiteY117" fmla="*/ 0 h 757878"/>
                      <a:gd name="connsiteX0" fmla="*/ 226781 w 414099"/>
                      <a:gd name="connsiteY0" fmla="*/ 126964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226781 w 414099"/>
                      <a:gd name="connsiteY17" fmla="*/ 126964 h 757878"/>
                      <a:gd name="connsiteX18" fmla="*/ 162017 w 414099"/>
                      <a:gd name="connsiteY18" fmla="*/ 0 h 757878"/>
                      <a:gd name="connsiteX19" fmla="*/ 253550 w 414099"/>
                      <a:gd name="connsiteY19" fmla="*/ 0 h 757878"/>
                      <a:gd name="connsiteX20" fmla="*/ 253550 w 414099"/>
                      <a:gd name="connsiteY20" fmla="*/ 82038 h 757878"/>
                      <a:gd name="connsiteX21" fmla="*/ 282429 w 414099"/>
                      <a:gd name="connsiteY21" fmla="*/ 83992 h 757878"/>
                      <a:gd name="connsiteX22" fmla="*/ 308861 w 414099"/>
                      <a:gd name="connsiteY22" fmla="*/ 87898 h 757878"/>
                      <a:gd name="connsiteX23" fmla="*/ 331867 w 414099"/>
                      <a:gd name="connsiteY23" fmla="*/ 93270 h 757878"/>
                      <a:gd name="connsiteX24" fmla="*/ 353404 w 414099"/>
                      <a:gd name="connsiteY24" fmla="*/ 99130 h 757878"/>
                      <a:gd name="connsiteX25" fmla="*/ 372493 w 414099"/>
                      <a:gd name="connsiteY25" fmla="*/ 105966 h 757878"/>
                      <a:gd name="connsiteX26" fmla="*/ 389136 w 414099"/>
                      <a:gd name="connsiteY26" fmla="*/ 112803 h 757878"/>
                      <a:gd name="connsiteX27" fmla="*/ 361235 w 414099"/>
                      <a:gd name="connsiteY27" fmla="*/ 217792 h 757878"/>
                      <a:gd name="connsiteX28" fmla="*/ 349977 w 414099"/>
                      <a:gd name="connsiteY28" fmla="*/ 212421 h 757878"/>
                      <a:gd name="connsiteX29" fmla="*/ 336272 w 414099"/>
                      <a:gd name="connsiteY29" fmla="*/ 206561 h 757878"/>
                      <a:gd name="connsiteX30" fmla="*/ 320119 w 414099"/>
                      <a:gd name="connsiteY30" fmla="*/ 200701 h 757878"/>
                      <a:gd name="connsiteX31" fmla="*/ 301519 w 414099"/>
                      <a:gd name="connsiteY31" fmla="*/ 194841 h 757878"/>
                      <a:gd name="connsiteX32" fmla="*/ 279003 w 414099"/>
                      <a:gd name="connsiteY32" fmla="*/ 189470 h 757878"/>
                      <a:gd name="connsiteX33" fmla="*/ 254529 w 414099"/>
                      <a:gd name="connsiteY33" fmla="*/ 187028 h 757878"/>
                      <a:gd name="connsiteX34" fmla="*/ 228097 w 414099"/>
                      <a:gd name="connsiteY34" fmla="*/ 185075 h 757878"/>
                      <a:gd name="connsiteX35" fmla="*/ 206560 w 414099"/>
                      <a:gd name="connsiteY35" fmla="*/ 187028 h 757878"/>
                      <a:gd name="connsiteX36" fmla="*/ 189428 w 414099"/>
                      <a:gd name="connsiteY36" fmla="*/ 190446 h 757878"/>
                      <a:gd name="connsiteX37" fmla="*/ 175723 w 414099"/>
                      <a:gd name="connsiteY37" fmla="*/ 195329 h 757878"/>
                      <a:gd name="connsiteX38" fmla="*/ 164465 w 414099"/>
                      <a:gd name="connsiteY38" fmla="*/ 202166 h 757878"/>
                      <a:gd name="connsiteX39" fmla="*/ 157123 w 414099"/>
                      <a:gd name="connsiteY39" fmla="*/ 209979 h 757878"/>
                      <a:gd name="connsiteX40" fmla="*/ 151738 w 414099"/>
                      <a:gd name="connsiteY40" fmla="*/ 219257 h 757878"/>
                      <a:gd name="connsiteX41" fmla="*/ 148312 w 414099"/>
                      <a:gd name="connsiteY41" fmla="*/ 228535 h 757878"/>
                      <a:gd name="connsiteX42" fmla="*/ 147333 w 414099"/>
                      <a:gd name="connsiteY42" fmla="*/ 238302 h 757878"/>
                      <a:gd name="connsiteX43" fmla="*/ 149291 w 414099"/>
                      <a:gd name="connsiteY43" fmla="*/ 250998 h 757878"/>
                      <a:gd name="connsiteX44" fmla="*/ 156144 w 414099"/>
                      <a:gd name="connsiteY44" fmla="*/ 261741 h 757878"/>
                      <a:gd name="connsiteX45" fmla="*/ 166423 w 414099"/>
                      <a:gd name="connsiteY45" fmla="*/ 272973 h 757878"/>
                      <a:gd name="connsiteX46" fmla="*/ 181597 w 414099"/>
                      <a:gd name="connsiteY46" fmla="*/ 283228 h 757878"/>
                      <a:gd name="connsiteX47" fmla="*/ 203134 w 414099"/>
                      <a:gd name="connsiteY47" fmla="*/ 294459 h 757878"/>
                      <a:gd name="connsiteX48" fmla="*/ 228587 w 414099"/>
                      <a:gd name="connsiteY48" fmla="*/ 305202 h 757878"/>
                      <a:gd name="connsiteX49" fmla="*/ 260403 w 414099"/>
                      <a:gd name="connsiteY49" fmla="*/ 317410 h 757878"/>
                      <a:gd name="connsiteX50" fmla="*/ 294666 w 414099"/>
                      <a:gd name="connsiteY50" fmla="*/ 331083 h 757878"/>
                      <a:gd name="connsiteX51" fmla="*/ 324524 w 414099"/>
                      <a:gd name="connsiteY51" fmla="*/ 345733 h 757878"/>
                      <a:gd name="connsiteX52" fmla="*/ 348998 w 414099"/>
                      <a:gd name="connsiteY52" fmla="*/ 360871 h 757878"/>
                      <a:gd name="connsiteX53" fmla="*/ 369556 w 414099"/>
                      <a:gd name="connsiteY53" fmla="*/ 377962 h 757878"/>
                      <a:gd name="connsiteX54" fmla="*/ 386688 w 414099"/>
                      <a:gd name="connsiteY54" fmla="*/ 396519 h 757878"/>
                      <a:gd name="connsiteX55" fmla="*/ 398925 w 414099"/>
                      <a:gd name="connsiteY55" fmla="*/ 418005 h 757878"/>
                      <a:gd name="connsiteX56" fmla="*/ 408225 w 414099"/>
                      <a:gd name="connsiteY56" fmla="*/ 439980 h 757878"/>
                      <a:gd name="connsiteX57" fmla="*/ 412631 w 414099"/>
                      <a:gd name="connsiteY57" fmla="*/ 464884 h 757878"/>
                      <a:gd name="connsiteX58" fmla="*/ 414099 w 414099"/>
                      <a:gd name="connsiteY58" fmla="*/ 492230 h 757878"/>
                      <a:gd name="connsiteX59" fmla="*/ 412631 w 414099"/>
                      <a:gd name="connsiteY59" fmla="*/ 516158 h 757878"/>
                      <a:gd name="connsiteX60" fmla="*/ 407246 w 414099"/>
                      <a:gd name="connsiteY60" fmla="*/ 540086 h 757878"/>
                      <a:gd name="connsiteX61" fmla="*/ 398925 w 414099"/>
                      <a:gd name="connsiteY61" fmla="*/ 562060 h 757878"/>
                      <a:gd name="connsiteX62" fmla="*/ 387667 w 414099"/>
                      <a:gd name="connsiteY62" fmla="*/ 582570 h 757878"/>
                      <a:gd name="connsiteX63" fmla="*/ 372493 w 414099"/>
                      <a:gd name="connsiteY63" fmla="*/ 601126 h 757878"/>
                      <a:gd name="connsiteX64" fmla="*/ 354383 w 414099"/>
                      <a:gd name="connsiteY64" fmla="*/ 618218 h 757878"/>
                      <a:gd name="connsiteX65" fmla="*/ 332846 w 414099"/>
                      <a:gd name="connsiteY65" fmla="*/ 633844 h 757878"/>
                      <a:gd name="connsiteX66" fmla="*/ 308372 w 414099"/>
                      <a:gd name="connsiteY66" fmla="*/ 645564 h 757878"/>
                      <a:gd name="connsiteX67" fmla="*/ 279982 w 414099"/>
                      <a:gd name="connsiteY67" fmla="*/ 655818 h 757878"/>
                      <a:gd name="connsiteX68" fmla="*/ 250124 w 414099"/>
                      <a:gd name="connsiteY68" fmla="*/ 662655 h 757878"/>
                      <a:gd name="connsiteX69" fmla="*/ 250124 w 414099"/>
                      <a:gd name="connsiteY69" fmla="*/ 757878 h 757878"/>
                      <a:gd name="connsiteX70" fmla="*/ 157612 w 414099"/>
                      <a:gd name="connsiteY70" fmla="*/ 757878 h 757878"/>
                      <a:gd name="connsiteX71" fmla="*/ 157612 w 414099"/>
                      <a:gd name="connsiteY71" fmla="*/ 670468 h 757878"/>
                      <a:gd name="connsiteX72" fmla="*/ 120901 w 414099"/>
                      <a:gd name="connsiteY72" fmla="*/ 667050 h 757878"/>
                      <a:gd name="connsiteX73" fmla="*/ 85169 w 414099"/>
                      <a:gd name="connsiteY73" fmla="*/ 660213 h 757878"/>
                      <a:gd name="connsiteX74" fmla="*/ 52864 w 414099"/>
                      <a:gd name="connsiteY74" fmla="*/ 651424 h 757878"/>
                      <a:gd name="connsiteX75" fmla="*/ 23495 w 414099"/>
                      <a:gd name="connsiteY75" fmla="*/ 641169 h 757878"/>
                      <a:gd name="connsiteX76" fmla="*/ 0 w 414099"/>
                      <a:gd name="connsiteY76" fmla="*/ 630426 h 757878"/>
                      <a:gd name="connsiteX77" fmla="*/ 26921 w 414099"/>
                      <a:gd name="connsiteY77" fmla="*/ 521041 h 757878"/>
                      <a:gd name="connsiteX78" fmla="*/ 52864 w 414099"/>
                      <a:gd name="connsiteY78" fmla="*/ 533738 h 757878"/>
                      <a:gd name="connsiteX79" fmla="*/ 80764 w 414099"/>
                      <a:gd name="connsiteY79" fmla="*/ 544969 h 757878"/>
                      <a:gd name="connsiteX80" fmla="*/ 112580 w 414099"/>
                      <a:gd name="connsiteY80" fmla="*/ 554247 h 757878"/>
                      <a:gd name="connsiteX81" fmla="*/ 146844 w 414099"/>
                      <a:gd name="connsiteY81" fmla="*/ 560107 h 757878"/>
                      <a:gd name="connsiteX82" fmla="*/ 181597 w 414099"/>
                      <a:gd name="connsiteY82" fmla="*/ 562060 h 757878"/>
                      <a:gd name="connsiteX83" fmla="*/ 204113 w 414099"/>
                      <a:gd name="connsiteY83" fmla="*/ 561084 h 757878"/>
                      <a:gd name="connsiteX84" fmla="*/ 223692 w 414099"/>
                      <a:gd name="connsiteY84" fmla="*/ 556689 h 757878"/>
                      <a:gd name="connsiteX85" fmla="*/ 239845 w 414099"/>
                      <a:gd name="connsiteY85" fmla="*/ 550829 h 757878"/>
                      <a:gd name="connsiteX86" fmla="*/ 253550 w 414099"/>
                      <a:gd name="connsiteY86" fmla="*/ 542527 h 757878"/>
                      <a:gd name="connsiteX87" fmla="*/ 263829 w 414099"/>
                      <a:gd name="connsiteY87" fmla="*/ 532273 h 757878"/>
                      <a:gd name="connsiteX88" fmla="*/ 269703 w 414099"/>
                      <a:gd name="connsiteY88" fmla="*/ 519576 h 757878"/>
                      <a:gd name="connsiteX89" fmla="*/ 272150 w 414099"/>
                      <a:gd name="connsiteY89" fmla="*/ 504927 h 757878"/>
                      <a:gd name="connsiteX90" fmla="*/ 270682 w 414099"/>
                      <a:gd name="connsiteY90" fmla="*/ 490277 h 757878"/>
                      <a:gd name="connsiteX91" fmla="*/ 264808 w 414099"/>
                      <a:gd name="connsiteY91" fmla="*/ 477580 h 757878"/>
                      <a:gd name="connsiteX92" fmla="*/ 255018 w 414099"/>
                      <a:gd name="connsiteY92" fmla="*/ 465861 h 757878"/>
                      <a:gd name="connsiteX93" fmla="*/ 240824 w 414099"/>
                      <a:gd name="connsiteY93" fmla="*/ 454629 h 757878"/>
                      <a:gd name="connsiteX94" fmla="*/ 222713 w 414099"/>
                      <a:gd name="connsiteY94" fmla="*/ 443398 h 757878"/>
                      <a:gd name="connsiteX95" fmla="*/ 199707 w 414099"/>
                      <a:gd name="connsiteY95" fmla="*/ 434120 h 757878"/>
                      <a:gd name="connsiteX96" fmla="*/ 172297 w 414099"/>
                      <a:gd name="connsiteY96" fmla="*/ 423865 h 757878"/>
                      <a:gd name="connsiteX97" fmla="*/ 143417 w 414099"/>
                      <a:gd name="connsiteY97" fmla="*/ 413610 h 757878"/>
                      <a:gd name="connsiteX98" fmla="*/ 116985 w 414099"/>
                      <a:gd name="connsiteY98" fmla="*/ 401890 h 757878"/>
                      <a:gd name="connsiteX99" fmla="*/ 93001 w 414099"/>
                      <a:gd name="connsiteY99" fmla="*/ 389682 h 757878"/>
                      <a:gd name="connsiteX100" fmla="*/ 70485 w 414099"/>
                      <a:gd name="connsiteY100" fmla="*/ 375521 h 757878"/>
                      <a:gd name="connsiteX101" fmla="*/ 51885 w 414099"/>
                      <a:gd name="connsiteY101" fmla="*/ 359894 h 757878"/>
                      <a:gd name="connsiteX102" fmla="*/ 35732 w 414099"/>
                      <a:gd name="connsiteY102" fmla="*/ 342803 h 757878"/>
                      <a:gd name="connsiteX103" fmla="*/ 23006 w 414099"/>
                      <a:gd name="connsiteY103" fmla="*/ 324247 h 757878"/>
                      <a:gd name="connsiteX104" fmla="*/ 12726 w 414099"/>
                      <a:gd name="connsiteY104" fmla="*/ 302761 h 757878"/>
                      <a:gd name="connsiteX105" fmla="*/ 7342 w 414099"/>
                      <a:gd name="connsiteY105" fmla="*/ 279809 h 757878"/>
                      <a:gd name="connsiteX106" fmla="*/ 4895 w 414099"/>
                      <a:gd name="connsiteY106" fmla="*/ 254417 h 757878"/>
                      <a:gd name="connsiteX107" fmla="*/ 7342 w 414099"/>
                      <a:gd name="connsiteY107" fmla="*/ 227070 h 757878"/>
                      <a:gd name="connsiteX108" fmla="*/ 13216 w 414099"/>
                      <a:gd name="connsiteY108" fmla="*/ 202166 h 757878"/>
                      <a:gd name="connsiteX109" fmla="*/ 23495 w 414099"/>
                      <a:gd name="connsiteY109" fmla="*/ 178238 h 757878"/>
                      <a:gd name="connsiteX110" fmla="*/ 38179 w 414099"/>
                      <a:gd name="connsiteY110" fmla="*/ 157240 h 757878"/>
                      <a:gd name="connsiteX111" fmla="*/ 56290 w 414099"/>
                      <a:gd name="connsiteY111" fmla="*/ 138196 h 757878"/>
                      <a:gd name="connsiteX112" fmla="*/ 77338 w 414099"/>
                      <a:gd name="connsiteY112" fmla="*/ 121104 h 757878"/>
                      <a:gd name="connsiteX113" fmla="*/ 102301 w 414099"/>
                      <a:gd name="connsiteY113" fmla="*/ 107431 h 757878"/>
                      <a:gd name="connsiteX114" fmla="*/ 130691 w 414099"/>
                      <a:gd name="connsiteY114" fmla="*/ 96688 h 757878"/>
                      <a:gd name="connsiteX115" fmla="*/ 162017 w 414099"/>
                      <a:gd name="connsiteY115" fmla="*/ 88875 h 757878"/>
                      <a:gd name="connsiteX116" fmla="*/ 162017 w 414099"/>
                      <a:gd name="connsiteY116" fmla="*/ 0 h 757878"/>
                      <a:gd name="connsiteX0" fmla="*/ 202890 w 414099"/>
                      <a:gd name="connsiteY0" fmla="*/ 129406 h 757878"/>
                      <a:gd name="connsiteX1" fmla="*/ 191676 w 414099"/>
                      <a:gd name="connsiteY1" fmla="*/ 113291 h 757878"/>
                      <a:gd name="connsiteX2" fmla="*/ 167785 w 414099"/>
                      <a:gd name="connsiteY2" fmla="*/ 117198 h 757878"/>
                      <a:gd name="connsiteX3" fmla="*/ 140969 w 414099"/>
                      <a:gd name="connsiteY3" fmla="*/ 124034 h 757878"/>
                      <a:gd name="connsiteX4" fmla="*/ 117079 w 414099"/>
                      <a:gd name="connsiteY4" fmla="*/ 133801 h 757878"/>
                      <a:gd name="connsiteX5" fmla="*/ 95626 w 414099"/>
                      <a:gd name="connsiteY5" fmla="*/ 144544 h 757878"/>
                      <a:gd name="connsiteX6" fmla="*/ 77099 w 414099"/>
                      <a:gd name="connsiteY6" fmla="*/ 159193 h 757878"/>
                      <a:gd name="connsiteX7" fmla="*/ 61497 w 414099"/>
                      <a:gd name="connsiteY7" fmla="*/ 175308 h 757878"/>
                      <a:gd name="connsiteX8" fmla="*/ 49795 w 414099"/>
                      <a:gd name="connsiteY8" fmla="*/ 193376 h 757878"/>
                      <a:gd name="connsiteX9" fmla="*/ 41019 w 414099"/>
                      <a:gd name="connsiteY9" fmla="*/ 212909 h 757878"/>
                      <a:gd name="connsiteX10" fmla="*/ 60522 w 414099"/>
                      <a:gd name="connsiteY10" fmla="*/ 192399 h 757878"/>
                      <a:gd name="connsiteX11" fmla="*/ 81974 w 414099"/>
                      <a:gd name="connsiteY11" fmla="*/ 175308 h 757878"/>
                      <a:gd name="connsiteX12" fmla="*/ 104890 w 414099"/>
                      <a:gd name="connsiteY12" fmla="*/ 160658 h 757878"/>
                      <a:gd name="connsiteX13" fmla="*/ 128780 w 414099"/>
                      <a:gd name="connsiteY13" fmla="*/ 149915 h 757878"/>
                      <a:gd name="connsiteX14" fmla="*/ 153646 w 414099"/>
                      <a:gd name="connsiteY14" fmla="*/ 141125 h 757878"/>
                      <a:gd name="connsiteX15" fmla="*/ 178024 w 414099"/>
                      <a:gd name="connsiteY15" fmla="*/ 134289 h 757878"/>
                      <a:gd name="connsiteX16" fmla="*/ 202890 w 414099"/>
                      <a:gd name="connsiteY16" fmla="*/ 129406 h 757878"/>
                      <a:gd name="connsiteX17" fmla="*/ 162017 w 414099"/>
                      <a:gd name="connsiteY17" fmla="*/ 0 h 757878"/>
                      <a:gd name="connsiteX18" fmla="*/ 253550 w 414099"/>
                      <a:gd name="connsiteY18" fmla="*/ 0 h 757878"/>
                      <a:gd name="connsiteX19" fmla="*/ 253550 w 414099"/>
                      <a:gd name="connsiteY19" fmla="*/ 82038 h 757878"/>
                      <a:gd name="connsiteX20" fmla="*/ 282429 w 414099"/>
                      <a:gd name="connsiteY20" fmla="*/ 83992 h 757878"/>
                      <a:gd name="connsiteX21" fmla="*/ 308861 w 414099"/>
                      <a:gd name="connsiteY21" fmla="*/ 87898 h 757878"/>
                      <a:gd name="connsiteX22" fmla="*/ 331867 w 414099"/>
                      <a:gd name="connsiteY22" fmla="*/ 93270 h 757878"/>
                      <a:gd name="connsiteX23" fmla="*/ 353404 w 414099"/>
                      <a:gd name="connsiteY23" fmla="*/ 99130 h 757878"/>
                      <a:gd name="connsiteX24" fmla="*/ 372493 w 414099"/>
                      <a:gd name="connsiteY24" fmla="*/ 105966 h 757878"/>
                      <a:gd name="connsiteX25" fmla="*/ 389136 w 414099"/>
                      <a:gd name="connsiteY25" fmla="*/ 112803 h 757878"/>
                      <a:gd name="connsiteX26" fmla="*/ 361235 w 414099"/>
                      <a:gd name="connsiteY26" fmla="*/ 217792 h 757878"/>
                      <a:gd name="connsiteX27" fmla="*/ 349977 w 414099"/>
                      <a:gd name="connsiteY27" fmla="*/ 212421 h 757878"/>
                      <a:gd name="connsiteX28" fmla="*/ 336272 w 414099"/>
                      <a:gd name="connsiteY28" fmla="*/ 206561 h 757878"/>
                      <a:gd name="connsiteX29" fmla="*/ 320119 w 414099"/>
                      <a:gd name="connsiteY29" fmla="*/ 200701 h 757878"/>
                      <a:gd name="connsiteX30" fmla="*/ 301519 w 414099"/>
                      <a:gd name="connsiteY30" fmla="*/ 194841 h 757878"/>
                      <a:gd name="connsiteX31" fmla="*/ 279003 w 414099"/>
                      <a:gd name="connsiteY31" fmla="*/ 189470 h 757878"/>
                      <a:gd name="connsiteX32" fmla="*/ 254529 w 414099"/>
                      <a:gd name="connsiteY32" fmla="*/ 187028 h 757878"/>
                      <a:gd name="connsiteX33" fmla="*/ 228097 w 414099"/>
                      <a:gd name="connsiteY33" fmla="*/ 185075 h 757878"/>
                      <a:gd name="connsiteX34" fmla="*/ 206560 w 414099"/>
                      <a:gd name="connsiteY34" fmla="*/ 187028 h 757878"/>
                      <a:gd name="connsiteX35" fmla="*/ 189428 w 414099"/>
                      <a:gd name="connsiteY35" fmla="*/ 190446 h 757878"/>
                      <a:gd name="connsiteX36" fmla="*/ 175723 w 414099"/>
                      <a:gd name="connsiteY36" fmla="*/ 195329 h 757878"/>
                      <a:gd name="connsiteX37" fmla="*/ 164465 w 414099"/>
                      <a:gd name="connsiteY37" fmla="*/ 202166 h 757878"/>
                      <a:gd name="connsiteX38" fmla="*/ 157123 w 414099"/>
                      <a:gd name="connsiteY38" fmla="*/ 209979 h 757878"/>
                      <a:gd name="connsiteX39" fmla="*/ 151738 w 414099"/>
                      <a:gd name="connsiteY39" fmla="*/ 219257 h 757878"/>
                      <a:gd name="connsiteX40" fmla="*/ 148312 w 414099"/>
                      <a:gd name="connsiteY40" fmla="*/ 228535 h 757878"/>
                      <a:gd name="connsiteX41" fmla="*/ 147333 w 414099"/>
                      <a:gd name="connsiteY41" fmla="*/ 238302 h 757878"/>
                      <a:gd name="connsiteX42" fmla="*/ 149291 w 414099"/>
                      <a:gd name="connsiteY42" fmla="*/ 250998 h 757878"/>
                      <a:gd name="connsiteX43" fmla="*/ 156144 w 414099"/>
                      <a:gd name="connsiteY43" fmla="*/ 261741 h 757878"/>
                      <a:gd name="connsiteX44" fmla="*/ 166423 w 414099"/>
                      <a:gd name="connsiteY44" fmla="*/ 272973 h 757878"/>
                      <a:gd name="connsiteX45" fmla="*/ 181597 w 414099"/>
                      <a:gd name="connsiteY45" fmla="*/ 283228 h 757878"/>
                      <a:gd name="connsiteX46" fmla="*/ 203134 w 414099"/>
                      <a:gd name="connsiteY46" fmla="*/ 294459 h 757878"/>
                      <a:gd name="connsiteX47" fmla="*/ 228587 w 414099"/>
                      <a:gd name="connsiteY47" fmla="*/ 305202 h 757878"/>
                      <a:gd name="connsiteX48" fmla="*/ 260403 w 414099"/>
                      <a:gd name="connsiteY48" fmla="*/ 317410 h 757878"/>
                      <a:gd name="connsiteX49" fmla="*/ 294666 w 414099"/>
                      <a:gd name="connsiteY49" fmla="*/ 331083 h 757878"/>
                      <a:gd name="connsiteX50" fmla="*/ 324524 w 414099"/>
                      <a:gd name="connsiteY50" fmla="*/ 345733 h 757878"/>
                      <a:gd name="connsiteX51" fmla="*/ 348998 w 414099"/>
                      <a:gd name="connsiteY51" fmla="*/ 360871 h 757878"/>
                      <a:gd name="connsiteX52" fmla="*/ 369556 w 414099"/>
                      <a:gd name="connsiteY52" fmla="*/ 377962 h 757878"/>
                      <a:gd name="connsiteX53" fmla="*/ 386688 w 414099"/>
                      <a:gd name="connsiteY53" fmla="*/ 396519 h 757878"/>
                      <a:gd name="connsiteX54" fmla="*/ 398925 w 414099"/>
                      <a:gd name="connsiteY54" fmla="*/ 418005 h 757878"/>
                      <a:gd name="connsiteX55" fmla="*/ 408225 w 414099"/>
                      <a:gd name="connsiteY55" fmla="*/ 439980 h 757878"/>
                      <a:gd name="connsiteX56" fmla="*/ 412631 w 414099"/>
                      <a:gd name="connsiteY56" fmla="*/ 464884 h 757878"/>
                      <a:gd name="connsiteX57" fmla="*/ 414099 w 414099"/>
                      <a:gd name="connsiteY57" fmla="*/ 492230 h 757878"/>
                      <a:gd name="connsiteX58" fmla="*/ 412631 w 414099"/>
                      <a:gd name="connsiteY58" fmla="*/ 516158 h 757878"/>
                      <a:gd name="connsiteX59" fmla="*/ 407246 w 414099"/>
                      <a:gd name="connsiteY59" fmla="*/ 540086 h 757878"/>
                      <a:gd name="connsiteX60" fmla="*/ 398925 w 414099"/>
                      <a:gd name="connsiteY60" fmla="*/ 562060 h 757878"/>
                      <a:gd name="connsiteX61" fmla="*/ 387667 w 414099"/>
                      <a:gd name="connsiteY61" fmla="*/ 582570 h 757878"/>
                      <a:gd name="connsiteX62" fmla="*/ 372493 w 414099"/>
                      <a:gd name="connsiteY62" fmla="*/ 601126 h 757878"/>
                      <a:gd name="connsiteX63" fmla="*/ 354383 w 414099"/>
                      <a:gd name="connsiteY63" fmla="*/ 618218 h 757878"/>
                      <a:gd name="connsiteX64" fmla="*/ 332846 w 414099"/>
                      <a:gd name="connsiteY64" fmla="*/ 633844 h 757878"/>
                      <a:gd name="connsiteX65" fmla="*/ 308372 w 414099"/>
                      <a:gd name="connsiteY65" fmla="*/ 645564 h 757878"/>
                      <a:gd name="connsiteX66" fmla="*/ 279982 w 414099"/>
                      <a:gd name="connsiteY66" fmla="*/ 655818 h 757878"/>
                      <a:gd name="connsiteX67" fmla="*/ 250124 w 414099"/>
                      <a:gd name="connsiteY67" fmla="*/ 662655 h 757878"/>
                      <a:gd name="connsiteX68" fmla="*/ 250124 w 414099"/>
                      <a:gd name="connsiteY68" fmla="*/ 757878 h 757878"/>
                      <a:gd name="connsiteX69" fmla="*/ 157612 w 414099"/>
                      <a:gd name="connsiteY69" fmla="*/ 757878 h 757878"/>
                      <a:gd name="connsiteX70" fmla="*/ 157612 w 414099"/>
                      <a:gd name="connsiteY70" fmla="*/ 670468 h 757878"/>
                      <a:gd name="connsiteX71" fmla="*/ 120901 w 414099"/>
                      <a:gd name="connsiteY71" fmla="*/ 667050 h 757878"/>
                      <a:gd name="connsiteX72" fmla="*/ 85169 w 414099"/>
                      <a:gd name="connsiteY72" fmla="*/ 660213 h 757878"/>
                      <a:gd name="connsiteX73" fmla="*/ 52864 w 414099"/>
                      <a:gd name="connsiteY73" fmla="*/ 651424 h 757878"/>
                      <a:gd name="connsiteX74" fmla="*/ 23495 w 414099"/>
                      <a:gd name="connsiteY74" fmla="*/ 641169 h 757878"/>
                      <a:gd name="connsiteX75" fmla="*/ 0 w 414099"/>
                      <a:gd name="connsiteY75" fmla="*/ 630426 h 757878"/>
                      <a:gd name="connsiteX76" fmla="*/ 26921 w 414099"/>
                      <a:gd name="connsiteY76" fmla="*/ 521041 h 757878"/>
                      <a:gd name="connsiteX77" fmla="*/ 52864 w 414099"/>
                      <a:gd name="connsiteY77" fmla="*/ 533738 h 757878"/>
                      <a:gd name="connsiteX78" fmla="*/ 80764 w 414099"/>
                      <a:gd name="connsiteY78" fmla="*/ 544969 h 757878"/>
                      <a:gd name="connsiteX79" fmla="*/ 112580 w 414099"/>
                      <a:gd name="connsiteY79" fmla="*/ 554247 h 757878"/>
                      <a:gd name="connsiteX80" fmla="*/ 146844 w 414099"/>
                      <a:gd name="connsiteY80" fmla="*/ 560107 h 757878"/>
                      <a:gd name="connsiteX81" fmla="*/ 181597 w 414099"/>
                      <a:gd name="connsiteY81" fmla="*/ 562060 h 757878"/>
                      <a:gd name="connsiteX82" fmla="*/ 204113 w 414099"/>
                      <a:gd name="connsiteY82" fmla="*/ 561084 h 757878"/>
                      <a:gd name="connsiteX83" fmla="*/ 223692 w 414099"/>
                      <a:gd name="connsiteY83" fmla="*/ 556689 h 757878"/>
                      <a:gd name="connsiteX84" fmla="*/ 239845 w 414099"/>
                      <a:gd name="connsiteY84" fmla="*/ 550829 h 757878"/>
                      <a:gd name="connsiteX85" fmla="*/ 253550 w 414099"/>
                      <a:gd name="connsiteY85" fmla="*/ 542527 h 757878"/>
                      <a:gd name="connsiteX86" fmla="*/ 263829 w 414099"/>
                      <a:gd name="connsiteY86" fmla="*/ 532273 h 757878"/>
                      <a:gd name="connsiteX87" fmla="*/ 269703 w 414099"/>
                      <a:gd name="connsiteY87" fmla="*/ 519576 h 757878"/>
                      <a:gd name="connsiteX88" fmla="*/ 272150 w 414099"/>
                      <a:gd name="connsiteY88" fmla="*/ 504927 h 757878"/>
                      <a:gd name="connsiteX89" fmla="*/ 270682 w 414099"/>
                      <a:gd name="connsiteY89" fmla="*/ 490277 h 757878"/>
                      <a:gd name="connsiteX90" fmla="*/ 264808 w 414099"/>
                      <a:gd name="connsiteY90" fmla="*/ 477580 h 757878"/>
                      <a:gd name="connsiteX91" fmla="*/ 255018 w 414099"/>
                      <a:gd name="connsiteY91" fmla="*/ 465861 h 757878"/>
                      <a:gd name="connsiteX92" fmla="*/ 240824 w 414099"/>
                      <a:gd name="connsiteY92" fmla="*/ 454629 h 757878"/>
                      <a:gd name="connsiteX93" fmla="*/ 222713 w 414099"/>
                      <a:gd name="connsiteY93" fmla="*/ 443398 h 757878"/>
                      <a:gd name="connsiteX94" fmla="*/ 199707 w 414099"/>
                      <a:gd name="connsiteY94" fmla="*/ 434120 h 757878"/>
                      <a:gd name="connsiteX95" fmla="*/ 172297 w 414099"/>
                      <a:gd name="connsiteY95" fmla="*/ 423865 h 757878"/>
                      <a:gd name="connsiteX96" fmla="*/ 143417 w 414099"/>
                      <a:gd name="connsiteY96" fmla="*/ 413610 h 757878"/>
                      <a:gd name="connsiteX97" fmla="*/ 116985 w 414099"/>
                      <a:gd name="connsiteY97" fmla="*/ 401890 h 757878"/>
                      <a:gd name="connsiteX98" fmla="*/ 93001 w 414099"/>
                      <a:gd name="connsiteY98" fmla="*/ 389682 h 757878"/>
                      <a:gd name="connsiteX99" fmla="*/ 70485 w 414099"/>
                      <a:gd name="connsiteY99" fmla="*/ 375521 h 757878"/>
                      <a:gd name="connsiteX100" fmla="*/ 51885 w 414099"/>
                      <a:gd name="connsiteY100" fmla="*/ 359894 h 757878"/>
                      <a:gd name="connsiteX101" fmla="*/ 35732 w 414099"/>
                      <a:gd name="connsiteY101" fmla="*/ 342803 h 757878"/>
                      <a:gd name="connsiteX102" fmla="*/ 23006 w 414099"/>
                      <a:gd name="connsiteY102" fmla="*/ 324247 h 757878"/>
                      <a:gd name="connsiteX103" fmla="*/ 12726 w 414099"/>
                      <a:gd name="connsiteY103" fmla="*/ 302761 h 757878"/>
                      <a:gd name="connsiteX104" fmla="*/ 7342 w 414099"/>
                      <a:gd name="connsiteY104" fmla="*/ 279809 h 757878"/>
                      <a:gd name="connsiteX105" fmla="*/ 4895 w 414099"/>
                      <a:gd name="connsiteY105" fmla="*/ 254417 h 757878"/>
                      <a:gd name="connsiteX106" fmla="*/ 7342 w 414099"/>
                      <a:gd name="connsiteY106" fmla="*/ 227070 h 757878"/>
                      <a:gd name="connsiteX107" fmla="*/ 13216 w 414099"/>
                      <a:gd name="connsiteY107" fmla="*/ 202166 h 757878"/>
                      <a:gd name="connsiteX108" fmla="*/ 23495 w 414099"/>
                      <a:gd name="connsiteY108" fmla="*/ 178238 h 757878"/>
                      <a:gd name="connsiteX109" fmla="*/ 38179 w 414099"/>
                      <a:gd name="connsiteY109" fmla="*/ 157240 h 757878"/>
                      <a:gd name="connsiteX110" fmla="*/ 56290 w 414099"/>
                      <a:gd name="connsiteY110" fmla="*/ 138196 h 757878"/>
                      <a:gd name="connsiteX111" fmla="*/ 77338 w 414099"/>
                      <a:gd name="connsiteY111" fmla="*/ 121104 h 757878"/>
                      <a:gd name="connsiteX112" fmla="*/ 102301 w 414099"/>
                      <a:gd name="connsiteY112" fmla="*/ 107431 h 757878"/>
                      <a:gd name="connsiteX113" fmla="*/ 130691 w 414099"/>
                      <a:gd name="connsiteY113" fmla="*/ 96688 h 757878"/>
                      <a:gd name="connsiteX114" fmla="*/ 162017 w 414099"/>
                      <a:gd name="connsiteY114" fmla="*/ 88875 h 757878"/>
                      <a:gd name="connsiteX115" fmla="*/ 162017 w 414099"/>
                      <a:gd name="connsiteY115" fmla="*/ 0 h 757878"/>
                      <a:gd name="connsiteX0" fmla="*/ 202890 w 414099"/>
                      <a:gd name="connsiteY0" fmla="*/ 129406 h 757878"/>
                      <a:gd name="connsiteX1" fmla="*/ 167785 w 414099"/>
                      <a:gd name="connsiteY1" fmla="*/ 117198 h 757878"/>
                      <a:gd name="connsiteX2" fmla="*/ 140969 w 414099"/>
                      <a:gd name="connsiteY2" fmla="*/ 124034 h 757878"/>
                      <a:gd name="connsiteX3" fmla="*/ 117079 w 414099"/>
                      <a:gd name="connsiteY3" fmla="*/ 133801 h 757878"/>
                      <a:gd name="connsiteX4" fmla="*/ 95626 w 414099"/>
                      <a:gd name="connsiteY4" fmla="*/ 144544 h 757878"/>
                      <a:gd name="connsiteX5" fmla="*/ 77099 w 414099"/>
                      <a:gd name="connsiteY5" fmla="*/ 159193 h 757878"/>
                      <a:gd name="connsiteX6" fmla="*/ 61497 w 414099"/>
                      <a:gd name="connsiteY6" fmla="*/ 175308 h 757878"/>
                      <a:gd name="connsiteX7" fmla="*/ 49795 w 414099"/>
                      <a:gd name="connsiteY7" fmla="*/ 193376 h 757878"/>
                      <a:gd name="connsiteX8" fmla="*/ 41019 w 414099"/>
                      <a:gd name="connsiteY8" fmla="*/ 212909 h 757878"/>
                      <a:gd name="connsiteX9" fmla="*/ 60522 w 414099"/>
                      <a:gd name="connsiteY9" fmla="*/ 192399 h 757878"/>
                      <a:gd name="connsiteX10" fmla="*/ 81974 w 414099"/>
                      <a:gd name="connsiteY10" fmla="*/ 175308 h 757878"/>
                      <a:gd name="connsiteX11" fmla="*/ 104890 w 414099"/>
                      <a:gd name="connsiteY11" fmla="*/ 160658 h 757878"/>
                      <a:gd name="connsiteX12" fmla="*/ 128780 w 414099"/>
                      <a:gd name="connsiteY12" fmla="*/ 149915 h 757878"/>
                      <a:gd name="connsiteX13" fmla="*/ 153646 w 414099"/>
                      <a:gd name="connsiteY13" fmla="*/ 141125 h 757878"/>
                      <a:gd name="connsiteX14" fmla="*/ 178024 w 414099"/>
                      <a:gd name="connsiteY14" fmla="*/ 134289 h 757878"/>
                      <a:gd name="connsiteX15" fmla="*/ 202890 w 414099"/>
                      <a:gd name="connsiteY15" fmla="*/ 129406 h 757878"/>
                      <a:gd name="connsiteX16" fmla="*/ 162017 w 414099"/>
                      <a:gd name="connsiteY16" fmla="*/ 0 h 757878"/>
                      <a:gd name="connsiteX17" fmla="*/ 253550 w 414099"/>
                      <a:gd name="connsiteY17" fmla="*/ 0 h 757878"/>
                      <a:gd name="connsiteX18" fmla="*/ 253550 w 414099"/>
                      <a:gd name="connsiteY18" fmla="*/ 82038 h 757878"/>
                      <a:gd name="connsiteX19" fmla="*/ 282429 w 414099"/>
                      <a:gd name="connsiteY19" fmla="*/ 83992 h 757878"/>
                      <a:gd name="connsiteX20" fmla="*/ 308861 w 414099"/>
                      <a:gd name="connsiteY20" fmla="*/ 87898 h 757878"/>
                      <a:gd name="connsiteX21" fmla="*/ 331867 w 414099"/>
                      <a:gd name="connsiteY21" fmla="*/ 93270 h 757878"/>
                      <a:gd name="connsiteX22" fmla="*/ 353404 w 414099"/>
                      <a:gd name="connsiteY22" fmla="*/ 99130 h 757878"/>
                      <a:gd name="connsiteX23" fmla="*/ 372493 w 414099"/>
                      <a:gd name="connsiteY23" fmla="*/ 105966 h 757878"/>
                      <a:gd name="connsiteX24" fmla="*/ 389136 w 414099"/>
                      <a:gd name="connsiteY24" fmla="*/ 112803 h 757878"/>
                      <a:gd name="connsiteX25" fmla="*/ 361235 w 414099"/>
                      <a:gd name="connsiteY25" fmla="*/ 217792 h 757878"/>
                      <a:gd name="connsiteX26" fmla="*/ 349977 w 414099"/>
                      <a:gd name="connsiteY26" fmla="*/ 212421 h 757878"/>
                      <a:gd name="connsiteX27" fmla="*/ 336272 w 414099"/>
                      <a:gd name="connsiteY27" fmla="*/ 206561 h 757878"/>
                      <a:gd name="connsiteX28" fmla="*/ 320119 w 414099"/>
                      <a:gd name="connsiteY28" fmla="*/ 200701 h 757878"/>
                      <a:gd name="connsiteX29" fmla="*/ 301519 w 414099"/>
                      <a:gd name="connsiteY29" fmla="*/ 194841 h 757878"/>
                      <a:gd name="connsiteX30" fmla="*/ 279003 w 414099"/>
                      <a:gd name="connsiteY30" fmla="*/ 189470 h 757878"/>
                      <a:gd name="connsiteX31" fmla="*/ 254529 w 414099"/>
                      <a:gd name="connsiteY31" fmla="*/ 187028 h 757878"/>
                      <a:gd name="connsiteX32" fmla="*/ 228097 w 414099"/>
                      <a:gd name="connsiteY32" fmla="*/ 185075 h 757878"/>
                      <a:gd name="connsiteX33" fmla="*/ 206560 w 414099"/>
                      <a:gd name="connsiteY33" fmla="*/ 187028 h 757878"/>
                      <a:gd name="connsiteX34" fmla="*/ 189428 w 414099"/>
                      <a:gd name="connsiteY34" fmla="*/ 190446 h 757878"/>
                      <a:gd name="connsiteX35" fmla="*/ 175723 w 414099"/>
                      <a:gd name="connsiteY35" fmla="*/ 195329 h 757878"/>
                      <a:gd name="connsiteX36" fmla="*/ 164465 w 414099"/>
                      <a:gd name="connsiteY36" fmla="*/ 202166 h 757878"/>
                      <a:gd name="connsiteX37" fmla="*/ 157123 w 414099"/>
                      <a:gd name="connsiteY37" fmla="*/ 209979 h 757878"/>
                      <a:gd name="connsiteX38" fmla="*/ 151738 w 414099"/>
                      <a:gd name="connsiteY38" fmla="*/ 219257 h 757878"/>
                      <a:gd name="connsiteX39" fmla="*/ 148312 w 414099"/>
                      <a:gd name="connsiteY39" fmla="*/ 228535 h 757878"/>
                      <a:gd name="connsiteX40" fmla="*/ 147333 w 414099"/>
                      <a:gd name="connsiteY40" fmla="*/ 238302 h 757878"/>
                      <a:gd name="connsiteX41" fmla="*/ 149291 w 414099"/>
                      <a:gd name="connsiteY41" fmla="*/ 250998 h 757878"/>
                      <a:gd name="connsiteX42" fmla="*/ 156144 w 414099"/>
                      <a:gd name="connsiteY42" fmla="*/ 261741 h 757878"/>
                      <a:gd name="connsiteX43" fmla="*/ 166423 w 414099"/>
                      <a:gd name="connsiteY43" fmla="*/ 272973 h 757878"/>
                      <a:gd name="connsiteX44" fmla="*/ 181597 w 414099"/>
                      <a:gd name="connsiteY44" fmla="*/ 283228 h 757878"/>
                      <a:gd name="connsiteX45" fmla="*/ 203134 w 414099"/>
                      <a:gd name="connsiteY45" fmla="*/ 294459 h 757878"/>
                      <a:gd name="connsiteX46" fmla="*/ 228587 w 414099"/>
                      <a:gd name="connsiteY46" fmla="*/ 305202 h 757878"/>
                      <a:gd name="connsiteX47" fmla="*/ 260403 w 414099"/>
                      <a:gd name="connsiteY47" fmla="*/ 317410 h 757878"/>
                      <a:gd name="connsiteX48" fmla="*/ 294666 w 414099"/>
                      <a:gd name="connsiteY48" fmla="*/ 331083 h 757878"/>
                      <a:gd name="connsiteX49" fmla="*/ 324524 w 414099"/>
                      <a:gd name="connsiteY49" fmla="*/ 345733 h 757878"/>
                      <a:gd name="connsiteX50" fmla="*/ 348998 w 414099"/>
                      <a:gd name="connsiteY50" fmla="*/ 360871 h 757878"/>
                      <a:gd name="connsiteX51" fmla="*/ 369556 w 414099"/>
                      <a:gd name="connsiteY51" fmla="*/ 377962 h 757878"/>
                      <a:gd name="connsiteX52" fmla="*/ 386688 w 414099"/>
                      <a:gd name="connsiteY52" fmla="*/ 396519 h 757878"/>
                      <a:gd name="connsiteX53" fmla="*/ 398925 w 414099"/>
                      <a:gd name="connsiteY53" fmla="*/ 418005 h 757878"/>
                      <a:gd name="connsiteX54" fmla="*/ 408225 w 414099"/>
                      <a:gd name="connsiteY54" fmla="*/ 439980 h 757878"/>
                      <a:gd name="connsiteX55" fmla="*/ 412631 w 414099"/>
                      <a:gd name="connsiteY55" fmla="*/ 464884 h 757878"/>
                      <a:gd name="connsiteX56" fmla="*/ 414099 w 414099"/>
                      <a:gd name="connsiteY56" fmla="*/ 492230 h 757878"/>
                      <a:gd name="connsiteX57" fmla="*/ 412631 w 414099"/>
                      <a:gd name="connsiteY57" fmla="*/ 516158 h 757878"/>
                      <a:gd name="connsiteX58" fmla="*/ 407246 w 414099"/>
                      <a:gd name="connsiteY58" fmla="*/ 540086 h 757878"/>
                      <a:gd name="connsiteX59" fmla="*/ 398925 w 414099"/>
                      <a:gd name="connsiteY59" fmla="*/ 562060 h 757878"/>
                      <a:gd name="connsiteX60" fmla="*/ 387667 w 414099"/>
                      <a:gd name="connsiteY60" fmla="*/ 582570 h 757878"/>
                      <a:gd name="connsiteX61" fmla="*/ 372493 w 414099"/>
                      <a:gd name="connsiteY61" fmla="*/ 601126 h 757878"/>
                      <a:gd name="connsiteX62" fmla="*/ 354383 w 414099"/>
                      <a:gd name="connsiteY62" fmla="*/ 618218 h 757878"/>
                      <a:gd name="connsiteX63" fmla="*/ 332846 w 414099"/>
                      <a:gd name="connsiteY63" fmla="*/ 633844 h 757878"/>
                      <a:gd name="connsiteX64" fmla="*/ 308372 w 414099"/>
                      <a:gd name="connsiteY64" fmla="*/ 645564 h 757878"/>
                      <a:gd name="connsiteX65" fmla="*/ 279982 w 414099"/>
                      <a:gd name="connsiteY65" fmla="*/ 655818 h 757878"/>
                      <a:gd name="connsiteX66" fmla="*/ 250124 w 414099"/>
                      <a:gd name="connsiteY66" fmla="*/ 662655 h 757878"/>
                      <a:gd name="connsiteX67" fmla="*/ 250124 w 414099"/>
                      <a:gd name="connsiteY67" fmla="*/ 757878 h 757878"/>
                      <a:gd name="connsiteX68" fmla="*/ 157612 w 414099"/>
                      <a:gd name="connsiteY68" fmla="*/ 757878 h 757878"/>
                      <a:gd name="connsiteX69" fmla="*/ 157612 w 414099"/>
                      <a:gd name="connsiteY69" fmla="*/ 670468 h 757878"/>
                      <a:gd name="connsiteX70" fmla="*/ 120901 w 414099"/>
                      <a:gd name="connsiteY70" fmla="*/ 667050 h 757878"/>
                      <a:gd name="connsiteX71" fmla="*/ 85169 w 414099"/>
                      <a:gd name="connsiteY71" fmla="*/ 660213 h 757878"/>
                      <a:gd name="connsiteX72" fmla="*/ 52864 w 414099"/>
                      <a:gd name="connsiteY72" fmla="*/ 651424 h 757878"/>
                      <a:gd name="connsiteX73" fmla="*/ 23495 w 414099"/>
                      <a:gd name="connsiteY73" fmla="*/ 641169 h 757878"/>
                      <a:gd name="connsiteX74" fmla="*/ 0 w 414099"/>
                      <a:gd name="connsiteY74" fmla="*/ 630426 h 757878"/>
                      <a:gd name="connsiteX75" fmla="*/ 26921 w 414099"/>
                      <a:gd name="connsiteY75" fmla="*/ 521041 h 757878"/>
                      <a:gd name="connsiteX76" fmla="*/ 52864 w 414099"/>
                      <a:gd name="connsiteY76" fmla="*/ 533738 h 757878"/>
                      <a:gd name="connsiteX77" fmla="*/ 80764 w 414099"/>
                      <a:gd name="connsiteY77" fmla="*/ 544969 h 757878"/>
                      <a:gd name="connsiteX78" fmla="*/ 112580 w 414099"/>
                      <a:gd name="connsiteY78" fmla="*/ 554247 h 757878"/>
                      <a:gd name="connsiteX79" fmla="*/ 146844 w 414099"/>
                      <a:gd name="connsiteY79" fmla="*/ 560107 h 757878"/>
                      <a:gd name="connsiteX80" fmla="*/ 181597 w 414099"/>
                      <a:gd name="connsiteY80" fmla="*/ 562060 h 757878"/>
                      <a:gd name="connsiteX81" fmla="*/ 204113 w 414099"/>
                      <a:gd name="connsiteY81" fmla="*/ 561084 h 757878"/>
                      <a:gd name="connsiteX82" fmla="*/ 223692 w 414099"/>
                      <a:gd name="connsiteY82" fmla="*/ 556689 h 757878"/>
                      <a:gd name="connsiteX83" fmla="*/ 239845 w 414099"/>
                      <a:gd name="connsiteY83" fmla="*/ 550829 h 757878"/>
                      <a:gd name="connsiteX84" fmla="*/ 253550 w 414099"/>
                      <a:gd name="connsiteY84" fmla="*/ 542527 h 757878"/>
                      <a:gd name="connsiteX85" fmla="*/ 263829 w 414099"/>
                      <a:gd name="connsiteY85" fmla="*/ 532273 h 757878"/>
                      <a:gd name="connsiteX86" fmla="*/ 269703 w 414099"/>
                      <a:gd name="connsiteY86" fmla="*/ 519576 h 757878"/>
                      <a:gd name="connsiteX87" fmla="*/ 272150 w 414099"/>
                      <a:gd name="connsiteY87" fmla="*/ 504927 h 757878"/>
                      <a:gd name="connsiteX88" fmla="*/ 270682 w 414099"/>
                      <a:gd name="connsiteY88" fmla="*/ 490277 h 757878"/>
                      <a:gd name="connsiteX89" fmla="*/ 264808 w 414099"/>
                      <a:gd name="connsiteY89" fmla="*/ 477580 h 757878"/>
                      <a:gd name="connsiteX90" fmla="*/ 255018 w 414099"/>
                      <a:gd name="connsiteY90" fmla="*/ 465861 h 757878"/>
                      <a:gd name="connsiteX91" fmla="*/ 240824 w 414099"/>
                      <a:gd name="connsiteY91" fmla="*/ 454629 h 757878"/>
                      <a:gd name="connsiteX92" fmla="*/ 222713 w 414099"/>
                      <a:gd name="connsiteY92" fmla="*/ 443398 h 757878"/>
                      <a:gd name="connsiteX93" fmla="*/ 199707 w 414099"/>
                      <a:gd name="connsiteY93" fmla="*/ 434120 h 757878"/>
                      <a:gd name="connsiteX94" fmla="*/ 172297 w 414099"/>
                      <a:gd name="connsiteY94" fmla="*/ 423865 h 757878"/>
                      <a:gd name="connsiteX95" fmla="*/ 143417 w 414099"/>
                      <a:gd name="connsiteY95" fmla="*/ 413610 h 757878"/>
                      <a:gd name="connsiteX96" fmla="*/ 116985 w 414099"/>
                      <a:gd name="connsiteY96" fmla="*/ 401890 h 757878"/>
                      <a:gd name="connsiteX97" fmla="*/ 93001 w 414099"/>
                      <a:gd name="connsiteY97" fmla="*/ 389682 h 757878"/>
                      <a:gd name="connsiteX98" fmla="*/ 70485 w 414099"/>
                      <a:gd name="connsiteY98" fmla="*/ 375521 h 757878"/>
                      <a:gd name="connsiteX99" fmla="*/ 51885 w 414099"/>
                      <a:gd name="connsiteY99" fmla="*/ 359894 h 757878"/>
                      <a:gd name="connsiteX100" fmla="*/ 35732 w 414099"/>
                      <a:gd name="connsiteY100" fmla="*/ 342803 h 757878"/>
                      <a:gd name="connsiteX101" fmla="*/ 23006 w 414099"/>
                      <a:gd name="connsiteY101" fmla="*/ 324247 h 757878"/>
                      <a:gd name="connsiteX102" fmla="*/ 12726 w 414099"/>
                      <a:gd name="connsiteY102" fmla="*/ 302761 h 757878"/>
                      <a:gd name="connsiteX103" fmla="*/ 7342 w 414099"/>
                      <a:gd name="connsiteY103" fmla="*/ 279809 h 757878"/>
                      <a:gd name="connsiteX104" fmla="*/ 4895 w 414099"/>
                      <a:gd name="connsiteY104" fmla="*/ 254417 h 757878"/>
                      <a:gd name="connsiteX105" fmla="*/ 7342 w 414099"/>
                      <a:gd name="connsiteY105" fmla="*/ 227070 h 757878"/>
                      <a:gd name="connsiteX106" fmla="*/ 13216 w 414099"/>
                      <a:gd name="connsiteY106" fmla="*/ 202166 h 757878"/>
                      <a:gd name="connsiteX107" fmla="*/ 23495 w 414099"/>
                      <a:gd name="connsiteY107" fmla="*/ 178238 h 757878"/>
                      <a:gd name="connsiteX108" fmla="*/ 38179 w 414099"/>
                      <a:gd name="connsiteY108" fmla="*/ 157240 h 757878"/>
                      <a:gd name="connsiteX109" fmla="*/ 56290 w 414099"/>
                      <a:gd name="connsiteY109" fmla="*/ 138196 h 757878"/>
                      <a:gd name="connsiteX110" fmla="*/ 77338 w 414099"/>
                      <a:gd name="connsiteY110" fmla="*/ 121104 h 757878"/>
                      <a:gd name="connsiteX111" fmla="*/ 102301 w 414099"/>
                      <a:gd name="connsiteY111" fmla="*/ 107431 h 757878"/>
                      <a:gd name="connsiteX112" fmla="*/ 130691 w 414099"/>
                      <a:gd name="connsiteY112" fmla="*/ 96688 h 757878"/>
                      <a:gd name="connsiteX113" fmla="*/ 162017 w 414099"/>
                      <a:gd name="connsiteY113" fmla="*/ 88875 h 757878"/>
                      <a:gd name="connsiteX114" fmla="*/ 162017 w 414099"/>
                      <a:gd name="connsiteY114" fmla="*/ 0 h 757878"/>
                      <a:gd name="connsiteX0" fmla="*/ 202890 w 414099"/>
                      <a:gd name="connsiteY0" fmla="*/ 129406 h 757878"/>
                      <a:gd name="connsiteX1" fmla="*/ 167785 w 414099"/>
                      <a:gd name="connsiteY1" fmla="*/ 117198 h 757878"/>
                      <a:gd name="connsiteX2" fmla="*/ 140969 w 414099"/>
                      <a:gd name="connsiteY2" fmla="*/ 124034 h 757878"/>
                      <a:gd name="connsiteX3" fmla="*/ 117079 w 414099"/>
                      <a:gd name="connsiteY3" fmla="*/ 133801 h 757878"/>
                      <a:gd name="connsiteX4" fmla="*/ 95626 w 414099"/>
                      <a:gd name="connsiteY4" fmla="*/ 144544 h 757878"/>
                      <a:gd name="connsiteX5" fmla="*/ 77099 w 414099"/>
                      <a:gd name="connsiteY5" fmla="*/ 159193 h 757878"/>
                      <a:gd name="connsiteX6" fmla="*/ 61497 w 414099"/>
                      <a:gd name="connsiteY6" fmla="*/ 175308 h 757878"/>
                      <a:gd name="connsiteX7" fmla="*/ 49795 w 414099"/>
                      <a:gd name="connsiteY7" fmla="*/ 193376 h 757878"/>
                      <a:gd name="connsiteX8" fmla="*/ 41019 w 414099"/>
                      <a:gd name="connsiteY8" fmla="*/ 212909 h 757878"/>
                      <a:gd name="connsiteX9" fmla="*/ 60522 w 414099"/>
                      <a:gd name="connsiteY9" fmla="*/ 192399 h 757878"/>
                      <a:gd name="connsiteX10" fmla="*/ 81974 w 414099"/>
                      <a:gd name="connsiteY10" fmla="*/ 175308 h 757878"/>
                      <a:gd name="connsiteX11" fmla="*/ 104890 w 414099"/>
                      <a:gd name="connsiteY11" fmla="*/ 160658 h 757878"/>
                      <a:gd name="connsiteX12" fmla="*/ 128780 w 414099"/>
                      <a:gd name="connsiteY12" fmla="*/ 149915 h 757878"/>
                      <a:gd name="connsiteX13" fmla="*/ 153646 w 414099"/>
                      <a:gd name="connsiteY13" fmla="*/ 141125 h 757878"/>
                      <a:gd name="connsiteX14" fmla="*/ 202890 w 414099"/>
                      <a:gd name="connsiteY14" fmla="*/ 129406 h 757878"/>
                      <a:gd name="connsiteX15" fmla="*/ 162017 w 414099"/>
                      <a:gd name="connsiteY15" fmla="*/ 0 h 757878"/>
                      <a:gd name="connsiteX16" fmla="*/ 253550 w 414099"/>
                      <a:gd name="connsiteY16" fmla="*/ 0 h 757878"/>
                      <a:gd name="connsiteX17" fmla="*/ 253550 w 414099"/>
                      <a:gd name="connsiteY17" fmla="*/ 82038 h 757878"/>
                      <a:gd name="connsiteX18" fmla="*/ 282429 w 414099"/>
                      <a:gd name="connsiteY18" fmla="*/ 83992 h 757878"/>
                      <a:gd name="connsiteX19" fmla="*/ 308861 w 414099"/>
                      <a:gd name="connsiteY19" fmla="*/ 87898 h 757878"/>
                      <a:gd name="connsiteX20" fmla="*/ 331867 w 414099"/>
                      <a:gd name="connsiteY20" fmla="*/ 93270 h 757878"/>
                      <a:gd name="connsiteX21" fmla="*/ 353404 w 414099"/>
                      <a:gd name="connsiteY21" fmla="*/ 99130 h 757878"/>
                      <a:gd name="connsiteX22" fmla="*/ 372493 w 414099"/>
                      <a:gd name="connsiteY22" fmla="*/ 105966 h 757878"/>
                      <a:gd name="connsiteX23" fmla="*/ 389136 w 414099"/>
                      <a:gd name="connsiteY23" fmla="*/ 112803 h 757878"/>
                      <a:gd name="connsiteX24" fmla="*/ 361235 w 414099"/>
                      <a:gd name="connsiteY24" fmla="*/ 217792 h 757878"/>
                      <a:gd name="connsiteX25" fmla="*/ 349977 w 414099"/>
                      <a:gd name="connsiteY25" fmla="*/ 212421 h 757878"/>
                      <a:gd name="connsiteX26" fmla="*/ 336272 w 414099"/>
                      <a:gd name="connsiteY26" fmla="*/ 206561 h 757878"/>
                      <a:gd name="connsiteX27" fmla="*/ 320119 w 414099"/>
                      <a:gd name="connsiteY27" fmla="*/ 200701 h 757878"/>
                      <a:gd name="connsiteX28" fmla="*/ 301519 w 414099"/>
                      <a:gd name="connsiteY28" fmla="*/ 194841 h 757878"/>
                      <a:gd name="connsiteX29" fmla="*/ 279003 w 414099"/>
                      <a:gd name="connsiteY29" fmla="*/ 189470 h 757878"/>
                      <a:gd name="connsiteX30" fmla="*/ 254529 w 414099"/>
                      <a:gd name="connsiteY30" fmla="*/ 187028 h 757878"/>
                      <a:gd name="connsiteX31" fmla="*/ 228097 w 414099"/>
                      <a:gd name="connsiteY31" fmla="*/ 185075 h 757878"/>
                      <a:gd name="connsiteX32" fmla="*/ 206560 w 414099"/>
                      <a:gd name="connsiteY32" fmla="*/ 187028 h 757878"/>
                      <a:gd name="connsiteX33" fmla="*/ 189428 w 414099"/>
                      <a:gd name="connsiteY33" fmla="*/ 190446 h 757878"/>
                      <a:gd name="connsiteX34" fmla="*/ 175723 w 414099"/>
                      <a:gd name="connsiteY34" fmla="*/ 195329 h 757878"/>
                      <a:gd name="connsiteX35" fmla="*/ 164465 w 414099"/>
                      <a:gd name="connsiteY35" fmla="*/ 202166 h 757878"/>
                      <a:gd name="connsiteX36" fmla="*/ 157123 w 414099"/>
                      <a:gd name="connsiteY36" fmla="*/ 209979 h 757878"/>
                      <a:gd name="connsiteX37" fmla="*/ 151738 w 414099"/>
                      <a:gd name="connsiteY37" fmla="*/ 219257 h 757878"/>
                      <a:gd name="connsiteX38" fmla="*/ 148312 w 414099"/>
                      <a:gd name="connsiteY38" fmla="*/ 228535 h 757878"/>
                      <a:gd name="connsiteX39" fmla="*/ 147333 w 414099"/>
                      <a:gd name="connsiteY39" fmla="*/ 238302 h 757878"/>
                      <a:gd name="connsiteX40" fmla="*/ 149291 w 414099"/>
                      <a:gd name="connsiteY40" fmla="*/ 250998 h 757878"/>
                      <a:gd name="connsiteX41" fmla="*/ 156144 w 414099"/>
                      <a:gd name="connsiteY41" fmla="*/ 261741 h 757878"/>
                      <a:gd name="connsiteX42" fmla="*/ 166423 w 414099"/>
                      <a:gd name="connsiteY42" fmla="*/ 272973 h 757878"/>
                      <a:gd name="connsiteX43" fmla="*/ 181597 w 414099"/>
                      <a:gd name="connsiteY43" fmla="*/ 283228 h 757878"/>
                      <a:gd name="connsiteX44" fmla="*/ 203134 w 414099"/>
                      <a:gd name="connsiteY44" fmla="*/ 294459 h 757878"/>
                      <a:gd name="connsiteX45" fmla="*/ 228587 w 414099"/>
                      <a:gd name="connsiteY45" fmla="*/ 305202 h 757878"/>
                      <a:gd name="connsiteX46" fmla="*/ 260403 w 414099"/>
                      <a:gd name="connsiteY46" fmla="*/ 317410 h 757878"/>
                      <a:gd name="connsiteX47" fmla="*/ 294666 w 414099"/>
                      <a:gd name="connsiteY47" fmla="*/ 331083 h 757878"/>
                      <a:gd name="connsiteX48" fmla="*/ 324524 w 414099"/>
                      <a:gd name="connsiteY48" fmla="*/ 345733 h 757878"/>
                      <a:gd name="connsiteX49" fmla="*/ 348998 w 414099"/>
                      <a:gd name="connsiteY49" fmla="*/ 360871 h 757878"/>
                      <a:gd name="connsiteX50" fmla="*/ 369556 w 414099"/>
                      <a:gd name="connsiteY50" fmla="*/ 377962 h 757878"/>
                      <a:gd name="connsiteX51" fmla="*/ 386688 w 414099"/>
                      <a:gd name="connsiteY51" fmla="*/ 396519 h 757878"/>
                      <a:gd name="connsiteX52" fmla="*/ 398925 w 414099"/>
                      <a:gd name="connsiteY52" fmla="*/ 418005 h 757878"/>
                      <a:gd name="connsiteX53" fmla="*/ 408225 w 414099"/>
                      <a:gd name="connsiteY53" fmla="*/ 439980 h 757878"/>
                      <a:gd name="connsiteX54" fmla="*/ 412631 w 414099"/>
                      <a:gd name="connsiteY54" fmla="*/ 464884 h 757878"/>
                      <a:gd name="connsiteX55" fmla="*/ 414099 w 414099"/>
                      <a:gd name="connsiteY55" fmla="*/ 492230 h 757878"/>
                      <a:gd name="connsiteX56" fmla="*/ 412631 w 414099"/>
                      <a:gd name="connsiteY56" fmla="*/ 516158 h 757878"/>
                      <a:gd name="connsiteX57" fmla="*/ 407246 w 414099"/>
                      <a:gd name="connsiteY57" fmla="*/ 540086 h 757878"/>
                      <a:gd name="connsiteX58" fmla="*/ 398925 w 414099"/>
                      <a:gd name="connsiteY58" fmla="*/ 562060 h 757878"/>
                      <a:gd name="connsiteX59" fmla="*/ 387667 w 414099"/>
                      <a:gd name="connsiteY59" fmla="*/ 582570 h 757878"/>
                      <a:gd name="connsiteX60" fmla="*/ 372493 w 414099"/>
                      <a:gd name="connsiteY60" fmla="*/ 601126 h 757878"/>
                      <a:gd name="connsiteX61" fmla="*/ 354383 w 414099"/>
                      <a:gd name="connsiteY61" fmla="*/ 618218 h 757878"/>
                      <a:gd name="connsiteX62" fmla="*/ 332846 w 414099"/>
                      <a:gd name="connsiteY62" fmla="*/ 633844 h 757878"/>
                      <a:gd name="connsiteX63" fmla="*/ 308372 w 414099"/>
                      <a:gd name="connsiteY63" fmla="*/ 645564 h 757878"/>
                      <a:gd name="connsiteX64" fmla="*/ 279982 w 414099"/>
                      <a:gd name="connsiteY64" fmla="*/ 655818 h 757878"/>
                      <a:gd name="connsiteX65" fmla="*/ 250124 w 414099"/>
                      <a:gd name="connsiteY65" fmla="*/ 662655 h 757878"/>
                      <a:gd name="connsiteX66" fmla="*/ 250124 w 414099"/>
                      <a:gd name="connsiteY66" fmla="*/ 757878 h 757878"/>
                      <a:gd name="connsiteX67" fmla="*/ 157612 w 414099"/>
                      <a:gd name="connsiteY67" fmla="*/ 757878 h 757878"/>
                      <a:gd name="connsiteX68" fmla="*/ 157612 w 414099"/>
                      <a:gd name="connsiteY68" fmla="*/ 670468 h 757878"/>
                      <a:gd name="connsiteX69" fmla="*/ 120901 w 414099"/>
                      <a:gd name="connsiteY69" fmla="*/ 667050 h 757878"/>
                      <a:gd name="connsiteX70" fmla="*/ 85169 w 414099"/>
                      <a:gd name="connsiteY70" fmla="*/ 660213 h 757878"/>
                      <a:gd name="connsiteX71" fmla="*/ 52864 w 414099"/>
                      <a:gd name="connsiteY71" fmla="*/ 651424 h 757878"/>
                      <a:gd name="connsiteX72" fmla="*/ 23495 w 414099"/>
                      <a:gd name="connsiteY72" fmla="*/ 641169 h 757878"/>
                      <a:gd name="connsiteX73" fmla="*/ 0 w 414099"/>
                      <a:gd name="connsiteY73" fmla="*/ 630426 h 757878"/>
                      <a:gd name="connsiteX74" fmla="*/ 26921 w 414099"/>
                      <a:gd name="connsiteY74" fmla="*/ 521041 h 757878"/>
                      <a:gd name="connsiteX75" fmla="*/ 52864 w 414099"/>
                      <a:gd name="connsiteY75" fmla="*/ 533738 h 757878"/>
                      <a:gd name="connsiteX76" fmla="*/ 80764 w 414099"/>
                      <a:gd name="connsiteY76" fmla="*/ 544969 h 757878"/>
                      <a:gd name="connsiteX77" fmla="*/ 112580 w 414099"/>
                      <a:gd name="connsiteY77" fmla="*/ 554247 h 757878"/>
                      <a:gd name="connsiteX78" fmla="*/ 146844 w 414099"/>
                      <a:gd name="connsiteY78" fmla="*/ 560107 h 757878"/>
                      <a:gd name="connsiteX79" fmla="*/ 181597 w 414099"/>
                      <a:gd name="connsiteY79" fmla="*/ 562060 h 757878"/>
                      <a:gd name="connsiteX80" fmla="*/ 204113 w 414099"/>
                      <a:gd name="connsiteY80" fmla="*/ 561084 h 757878"/>
                      <a:gd name="connsiteX81" fmla="*/ 223692 w 414099"/>
                      <a:gd name="connsiteY81" fmla="*/ 556689 h 757878"/>
                      <a:gd name="connsiteX82" fmla="*/ 239845 w 414099"/>
                      <a:gd name="connsiteY82" fmla="*/ 550829 h 757878"/>
                      <a:gd name="connsiteX83" fmla="*/ 253550 w 414099"/>
                      <a:gd name="connsiteY83" fmla="*/ 542527 h 757878"/>
                      <a:gd name="connsiteX84" fmla="*/ 263829 w 414099"/>
                      <a:gd name="connsiteY84" fmla="*/ 532273 h 757878"/>
                      <a:gd name="connsiteX85" fmla="*/ 269703 w 414099"/>
                      <a:gd name="connsiteY85" fmla="*/ 519576 h 757878"/>
                      <a:gd name="connsiteX86" fmla="*/ 272150 w 414099"/>
                      <a:gd name="connsiteY86" fmla="*/ 504927 h 757878"/>
                      <a:gd name="connsiteX87" fmla="*/ 270682 w 414099"/>
                      <a:gd name="connsiteY87" fmla="*/ 490277 h 757878"/>
                      <a:gd name="connsiteX88" fmla="*/ 264808 w 414099"/>
                      <a:gd name="connsiteY88" fmla="*/ 477580 h 757878"/>
                      <a:gd name="connsiteX89" fmla="*/ 255018 w 414099"/>
                      <a:gd name="connsiteY89" fmla="*/ 465861 h 757878"/>
                      <a:gd name="connsiteX90" fmla="*/ 240824 w 414099"/>
                      <a:gd name="connsiteY90" fmla="*/ 454629 h 757878"/>
                      <a:gd name="connsiteX91" fmla="*/ 222713 w 414099"/>
                      <a:gd name="connsiteY91" fmla="*/ 443398 h 757878"/>
                      <a:gd name="connsiteX92" fmla="*/ 199707 w 414099"/>
                      <a:gd name="connsiteY92" fmla="*/ 434120 h 757878"/>
                      <a:gd name="connsiteX93" fmla="*/ 172297 w 414099"/>
                      <a:gd name="connsiteY93" fmla="*/ 423865 h 757878"/>
                      <a:gd name="connsiteX94" fmla="*/ 143417 w 414099"/>
                      <a:gd name="connsiteY94" fmla="*/ 413610 h 757878"/>
                      <a:gd name="connsiteX95" fmla="*/ 116985 w 414099"/>
                      <a:gd name="connsiteY95" fmla="*/ 401890 h 757878"/>
                      <a:gd name="connsiteX96" fmla="*/ 93001 w 414099"/>
                      <a:gd name="connsiteY96" fmla="*/ 389682 h 757878"/>
                      <a:gd name="connsiteX97" fmla="*/ 70485 w 414099"/>
                      <a:gd name="connsiteY97" fmla="*/ 375521 h 757878"/>
                      <a:gd name="connsiteX98" fmla="*/ 51885 w 414099"/>
                      <a:gd name="connsiteY98" fmla="*/ 359894 h 757878"/>
                      <a:gd name="connsiteX99" fmla="*/ 35732 w 414099"/>
                      <a:gd name="connsiteY99" fmla="*/ 342803 h 757878"/>
                      <a:gd name="connsiteX100" fmla="*/ 23006 w 414099"/>
                      <a:gd name="connsiteY100" fmla="*/ 324247 h 757878"/>
                      <a:gd name="connsiteX101" fmla="*/ 12726 w 414099"/>
                      <a:gd name="connsiteY101" fmla="*/ 302761 h 757878"/>
                      <a:gd name="connsiteX102" fmla="*/ 7342 w 414099"/>
                      <a:gd name="connsiteY102" fmla="*/ 279809 h 757878"/>
                      <a:gd name="connsiteX103" fmla="*/ 4895 w 414099"/>
                      <a:gd name="connsiteY103" fmla="*/ 254417 h 757878"/>
                      <a:gd name="connsiteX104" fmla="*/ 7342 w 414099"/>
                      <a:gd name="connsiteY104" fmla="*/ 227070 h 757878"/>
                      <a:gd name="connsiteX105" fmla="*/ 13216 w 414099"/>
                      <a:gd name="connsiteY105" fmla="*/ 202166 h 757878"/>
                      <a:gd name="connsiteX106" fmla="*/ 23495 w 414099"/>
                      <a:gd name="connsiteY106" fmla="*/ 178238 h 757878"/>
                      <a:gd name="connsiteX107" fmla="*/ 38179 w 414099"/>
                      <a:gd name="connsiteY107" fmla="*/ 157240 h 757878"/>
                      <a:gd name="connsiteX108" fmla="*/ 56290 w 414099"/>
                      <a:gd name="connsiteY108" fmla="*/ 138196 h 757878"/>
                      <a:gd name="connsiteX109" fmla="*/ 77338 w 414099"/>
                      <a:gd name="connsiteY109" fmla="*/ 121104 h 757878"/>
                      <a:gd name="connsiteX110" fmla="*/ 102301 w 414099"/>
                      <a:gd name="connsiteY110" fmla="*/ 107431 h 757878"/>
                      <a:gd name="connsiteX111" fmla="*/ 130691 w 414099"/>
                      <a:gd name="connsiteY111" fmla="*/ 96688 h 757878"/>
                      <a:gd name="connsiteX112" fmla="*/ 162017 w 414099"/>
                      <a:gd name="connsiteY112" fmla="*/ 88875 h 757878"/>
                      <a:gd name="connsiteX113" fmla="*/ 162017 w 414099"/>
                      <a:gd name="connsiteY113" fmla="*/ 0 h 757878"/>
                      <a:gd name="connsiteX0" fmla="*/ 202890 w 414099"/>
                      <a:gd name="connsiteY0" fmla="*/ 129406 h 757878"/>
                      <a:gd name="connsiteX1" fmla="*/ 140969 w 414099"/>
                      <a:gd name="connsiteY1" fmla="*/ 124034 h 757878"/>
                      <a:gd name="connsiteX2" fmla="*/ 117079 w 414099"/>
                      <a:gd name="connsiteY2" fmla="*/ 133801 h 757878"/>
                      <a:gd name="connsiteX3" fmla="*/ 95626 w 414099"/>
                      <a:gd name="connsiteY3" fmla="*/ 144544 h 757878"/>
                      <a:gd name="connsiteX4" fmla="*/ 77099 w 414099"/>
                      <a:gd name="connsiteY4" fmla="*/ 159193 h 757878"/>
                      <a:gd name="connsiteX5" fmla="*/ 61497 w 414099"/>
                      <a:gd name="connsiteY5" fmla="*/ 175308 h 757878"/>
                      <a:gd name="connsiteX6" fmla="*/ 49795 w 414099"/>
                      <a:gd name="connsiteY6" fmla="*/ 193376 h 757878"/>
                      <a:gd name="connsiteX7" fmla="*/ 41019 w 414099"/>
                      <a:gd name="connsiteY7" fmla="*/ 212909 h 757878"/>
                      <a:gd name="connsiteX8" fmla="*/ 60522 w 414099"/>
                      <a:gd name="connsiteY8" fmla="*/ 192399 h 757878"/>
                      <a:gd name="connsiteX9" fmla="*/ 81974 w 414099"/>
                      <a:gd name="connsiteY9" fmla="*/ 175308 h 757878"/>
                      <a:gd name="connsiteX10" fmla="*/ 104890 w 414099"/>
                      <a:gd name="connsiteY10" fmla="*/ 160658 h 757878"/>
                      <a:gd name="connsiteX11" fmla="*/ 128780 w 414099"/>
                      <a:gd name="connsiteY11" fmla="*/ 149915 h 757878"/>
                      <a:gd name="connsiteX12" fmla="*/ 153646 w 414099"/>
                      <a:gd name="connsiteY12" fmla="*/ 141125 h 757878"/>
                      <a:gd name="connsiteX13" fmla="*/ 202890 w 414099"/>
                      <a:gd name="connsiteY13" fmla="*/ 129406 h 757878"/>
                      <a:gd name="connsiteX14" fmla="*/ 162017 w 414099"/>
                      <a:gd name="connsiteY14" fmla="*/ 0 h 757878"/>
                      <a:gd name="connsiteX15" fmla="*/ 253550 w 414099"/>
                      <a:gd name="connsiteY15" fmla="*/ 0 h 757878"/>
                      <a:gd name="connsiteX16" fmla="*/ 253550 w 414099"/>
                      <a:gd name="connsiteY16" fmla="*/ 82038 h 757878"/>
                      <a:gd name="connsiteX17" fmla="*/ 282429 w 414099"/>
                      <a:gd name="connsiteY17" fmla="*/ 83992 h 757878"/>
                      <a:gd name="connsiteX18" fmla="*/ 308861 w 414099"/>
                      <a:gd name="connsiteY18" fmla="*/ 87898 h 757878"/>
                      <a:gd name="connsiteX19" fmla="*/ 331867 w 414099"/>
                      <a:gd name="connsiteY19" fmla="*/ 93270 h 757878"/>
                      <a:gd name="connsiteX20" fmla="*/ 353404 w 414099"/>
                      <a:gd name="connsiteY20" fmla="*/ 99130 h 757878"/>
                      <a:gd name="connsiteX21" fmla="*/ 372493 w 414099"/>
                      <a:gd name="connsiteY21" fmla="*/ 105966 h 757878"/>
                      <a:gd name="connsiteX22" fmla="*/ 389136 w 414099"/>
                      <a:gd name="connsiteY22" fmla="*/ 112803 h 757878"/>
                      <a:gd name="connsiteX23" fmla="*/ 361235 w 414099"/>
                      <a:gd name="connsiteY23" fmla="*/ 217792 h 757878"/>
                      <a:gd name="connsiteX24" fmla="*/ 349977 w 414099"/>
                      <a:gd name="connsiteY24" fmla="*/ 212421 h 757878"/>
                      <a:gd name="connsiteX25" fmla="*/ 336272 w 414099"/>
                      <a:gd name="connsiteY25" fmla="*/ 206561 h 757878"/>
                      <a:gd name="connsiteX26" fmla="*/ 320119 w 414099"/>
                      <a:gd name="connsiteY26" fmla="*/ 200701 h 757878"/>
                      <a:gd name="connsiteX27" fmla="*/ 301519 w 414099"/>
                      <a:gd name="connsiteY27" fmla="*/ 194841 h 757878"/>
                      <a:gd name="connsiteX28" fmla="*/ 279003 w 414099"/>
                      <a:gd name="connsiteY28" fmla="*/ 189470 h 757878"/>
                      <a:gd name="connsiteX29" fmla="*/ 254529 w 414099"/>
                      <a:gd name="connsiteY29" fmla="*/ 187028 h 757878"/>
                      <a:gd name="connsiteX30" fmla="*/ 228097 w 414099"/>
                      <a:gd name="connsiteY30" fmla="*/ 185075 h 757878"/>
                      <a:gd name="connsiteX31" fmla="*/ 206560 w 414099"/>
                      <a:gd name="connsiteY31" fmla="*/ 187028 h 757878"/>
                      <a:gd name="connsiteX32" fmla="*/ 189428 w 414099"/>
                      <a:gd name="connsiteY32" fmla="*/ 190446 h 757878"/>
                      <a:gd name="connsiteX33" fmla="*/ 175723 w 414099"/>
                      <a:gd name="connsiteY33" fmla="*/ 195329 h 757878"/>
                      <a:gd name="connsiteX34" fmla="*/ 164465 w 414099"/>
                      <a:gd name="connsiteY34" fmla="*/ 202166 h 757878"/>
                      <a:gd name="connsiteX35" fmla="*/ 157123 w 414099"/>
                      <a:gd name="connsiteY35" fmla="*/ 209979 h 757878"/>
                      <a:gd name="connsiteX36" fmla="*/ 151738 w 414099"/>
                      <a:gd name="connsiteY36" fmla="*/ 219257 h 757878"/>
                      <a:gd name="connsiteX37" fmla="*/ 148312 w 414099"/>
                      <a:gd name="connsiteY37" fmla="*/ 228535 h 757878"/>
                      <a:gd name="connsiteX38" fmla="*/ 147333 w 414099"/>
                      <a:gd name="connsiteY38" fmla="*/ 238302 h 757878"/>
                      <a:gd name="connsiteX39" fmla="*/ 149291 w 414099"/>
                      <a:gd name="connsiteY39" fmla="*/ 250998 h 757878"/>
                      <a:gd name="connsiteX40" fmla="*/ 156144 w 414099"/>
                      <a:gd name="connsiteY40" fmla="*/ 261741 h 757878"/>
                      <a:gd name="connsiteX41" fmla="*/ 166423 w 414099"/>
                      <a:gd name="connsiteY41" fmla="*/ 272973 h 757878"/>
                      <a:gd name="connsiteX42" fmla="*/ 181597 w 414099"/>
                      <a:gd name="connsiteY42" fmla="*/ 283228 h 757878"/>
                      <a:gd name="connsiteX43" fmla="*/ 203134 w 414099"/>
                      <a:gd name="connsiteY43" fmla="*/ 294459 h 757878"/>
                      <a:gd name="connsiteX44" fmla="*/ 228587 w 414099"/>
                      <a:gd name="connsiteY44" fmla="*/ 305202 h 757878"/>
                      <a:gd name="connsiteX45" fmla="*/ 260403 w 414099"/>
                      <a:gd name="connsiteY45" fmla="*/ 317410 h 757878"/>
                      <a:gd name="connsiteX46" fmla="*/ 294666 w 414099"/>
                      <a:gd name="connsiteY46" fmla="*/ 331083 h 757878"/>
                      <a:gd name="connsiteX47" fmla="*/ 324524 w 414099"/>
                      <a:gd name="connsiteY47" fmla="*/ 345733 h 757878"/>
                      <a:gd name="connsiteX48" fmla="*/ 348998 w 414099"/>
                      <a:gd name="connsiteY48" fmla="*/ 360871 h 757878"/>
                      <a:gd name="connsiteX49" fmla="*/ 369556 w 414099"/>
                      <a:gd name="connsiteY49" fmla="*/ 377962 h 757878"/>
                      <a:gd name="connsiteX50" fmla="*/ 386688 w 414099"/>
                      <a:gd name="connsiteY50" fmla="*/ 396519 h 757878"/>
                      <a:gd name="connsiteX51" fmla="*/ 398925 w 414099"/>
                      <a:gd name="connsiteY51" fmla="*/ 418005 h 757878"/>
                      <a:gd name="connsiteX52" fmla="*/ 408225 w 414099"/>
                      <a:gd name="connsiteY52" fmla="*/ 439980 h 757878"/>
                      <a:gd name="connsiteX53" fmla="*/ 412631 w 414099"/>
                      <a:gd name="connsiteY53" fmla="*/ 464884 h 757878"/>
                      <a:gd name="connsiteX54" fmla="*/ 414099 w 414099"/>
                      <a:gd name="connsiteY54" fmla="*/ 492230 h 757878"/>
                      <a:gd name="connsiteX55" fmla="*/ 412631 w 414099"/>
                      <a:gd name="connsiteY55" fmla="*/ 516158 h 757878"/>
                      <a:gd name="connsiteX56" fmla="*/ 407246 w 414099"/>
                      <a:gd name="connsiteY56" fmla="*/ 540086 h 757878"/>
                      <a:gd name="connsiteX57" fmla="*/ 398925 w 414099"/>
                      <a:gd name="connsiteY57" fmla="*/ 562060 h 757878"/>
                      <a:gd name="connsiteX58" fmla="*/ 387667 w 414099"/>
                      <a:gd name="connsiteY58" fmla="*/ 582570 h 757878"/>
                      <a:gd name="connsiteX59" fmla="*/ 372493 w 414099"/>
                      <a:gd name="connsiteY59" fmla="*/ 601126 h 757878"/>
                      <a:gd name="connsiteX60" fmla="*/ 354383 w 414099"/>
                      <a:gd name="connsiteY60" fmla="*/ 618218 h 757878"/>
                      <a:gd name="connsiteX61" fmla="*/ 332846 w 414099"/>
                      <a:gd name="connsiteY61" fmla="*/ 633844 h 757878"/>
                      <a:gd name="connsiteX62" fmla="*/ 308372 w 414099"/>
                      <a:gd name="connsiteY62" fmla="*/ 645564 h 757878"/>
                      <a:gd name="connsiteX63" fmla="*/ 279982 w 414099"/>
                      <a:gd name="connsiteY63" fmla="*/ 655818 h 757878"/>
                      <a:gd name="connsiteX64" fmla="*/ 250124 w 414099"/>
                      <a:gd name="connsiteY64" fmla="*/ 662655 h 757878"/>
                      <a:gd name="connsiteX65" fmla="*/ 250124 w 414099"/>
                      <a:gd name="connsiteY65" fmla="*/ 757878 h 757878"/>
                      <a:gd name="connsiteX66" fmla="*/ 157612 w 414099"/>
                      <a:gd name="connsiteY66" fmla="*/ 757878 h 757878"/>
                      <a:gd name="connsiteX67" fmla="*/ 157612 w 414099"/>
                      <a:gd name="connsiteY67" fmla="*/ 670468 h 757878"/>
                      <a:gd name="connsiteX68" fmla="*/ 120901 w 414099"/>
                      <a:gd name="connsiteY68" fmla="*/ 667050 h 757878"/>
                      <a:gd name="connsiteX69" fmla="*/ 85169 w 414099"/>
                      <a:gd name="connsiteY69" fmla="*/ 660213 h 757878"/>
                      <a:gd name="connsiteX70" fmla="*/ 52864 w 414099"/>
                      <a:gd name="connsiteY70" fmla="*/ 651424 h 757878"/>
                      <a:gd name="connsiteX71" fmla="*/ 23495 w 414099"/>
                      <a:gd name="connsiteY71" fmla="*/ 641169 h 757878"/>
                      <a:gd name="connsiteX72" fmla="*/ 0 w 414099"/>
                      <a:gd name="connsiteY72" fmla="*/ 630426 h 757878"/>
                      <a:gd name="connsiteX73" fmla="*/ 26921 w 414099"/>
                      <a:gd name="connsiteY73" fmla="*/ 521041 h 757878"/>
                      <a:gd name="connsiteX74" fmla="*/ 52864 w 414099"/>
                      <a:gd name="connsiteY74" fmla="*/ 533738 h 757878"/>
                      <a:gd name="connsiteX75" fmla="*/ 80764 w 414099"/>
                      <a:gd name="connsiteY75" fmla="*/ 544969 h 757878"/>
                      <a:gd name="connsiteX76" fmla="*/ 112580 w 414099"/>
                      <a:gd name="connsiteY76" fmla="*/ 554247 h 757878"/>
                      <a:gd name="connsiteX77" fmla="*/ 146844 w 414099"/>
                      <a:gd name="connsiteY77" fmla="*/ 560107 h 757878"/>
                      <a:gd name="connsiteX78" fmla="*/ 181597 w 414099"/>
                      <a:gd name="connsiteY78" fmla="*/ 562060 h 757878"/>
                      <a:gd name="connsiteX79" fmla="*/ 204113 w 414099"/>
                      <a:gd name="connsiteY79" fmla="*/ 561084 h 757878"/>
                      <a:gd name="connsiteX80" fmla="*/ 223692 w 414099"/>
                      <a:gd name="connsiteY80" fmla="*/ 556689 h 757878"/>
                      <a:gd name="connsiteX81" fmla="*/ 239845 w 414099"/>
                      <a:gd name="connsiteY81" fmla="*/ 550829 h 757878"/>
                      <a:gd name="connsiteX82" fmla="*/ 253550 w 414099"/>
                      <a:gd name="connsiteY82" fmla="*/ 542527 h 757878"/>
                      <a:gd name="connsiteX83" fmla="*/ 263829 w 414099"/>
                      <a:gd name="connsiteY83" fmla="*/ 532273 h 757878"/>
                      <a:gd name="connsiteX84" fmla="*/ 269703 w 414099"/>
                      <a:gd name="connsiteY84" fmla="*/ 519576 h 757878"/>
                      <a:gd name="connsiteX85" fmla="*/ 272150 w 414099"/>
                      <a:gd name="connsiteY85" fmla="*/ 504927 h 757878"/>
                      <a:gd name="connsiteX86" fmla="*/ 270682 w 414099"/>
                      <a:gd name="connsiteY86" fmla="*/ 490277 h 757878"/>
                      <a:gd name="connsiteX87" fmla="*/ 264808 w 414099"/>
                      <a:gd name="connsiteY87" fmla="*/ 477580 h 757878"/>
                      <a:gd name="connsiteX88" fmla="*/ 255018 w 414099"/>
                      <a:gd name="connsiteY88" fmla="*/ 465861 h 757878"/>
                      <a:gd name="connsiteX89" fmla="*/ 240824 w 414099"/>
                      <a:gd name="connsiteY89" fmla="*/ 454629 h 757878"/>
                      <a:gd name="connsiteX90" fmla="*/ 222713 w 414099"/>
                      <a:gd name="connsiteY90" fmla="*/ 443398 h 757878"/>
                      <a:gd name="connsiteX91" fmla="*/ 199707 w 414099"/>
                      <a:gd name="connsiteY91" fmla="*/ 434120 h 757878"/>
                      <a:gd name="connsiteX92" fmla="*/ 172297 w 414099"/>
                      <a:gd name="connsiteY92" fmla="*/ 423865 h 757878"/>
                      <a:gd name="connsiteX93" fmla="*/ 143417 w 414099"/>
                      <a:gd name="connsiteY93" fmla="*/ 413610 h 757878"/>
                      <a:gd name="connsiteX94" fmla="*/ 116985 w 414099"/>
                      <a:gd name="connsiteY94" fmla="*/ 401890 h 757878"/>
                      <a:gd name="connsiteX95" fmla="*/ 93001 w 414099"/>
                      <a:gd name="connsiteY95" fmla="*/ 389682 h 757878"/>
                      <a:gd name="connsiteX96" fmla="*/ 70485 w 414099"/>
                      <a:gd name="connsiteY96" fmla="*/ 375521 h 757878"/>
                      <a:gd name="connsiteX97" fmla="*/ 51885 w 414099"/>
                      <a:gd name="connsiteY97" fmla="*/ 359894 h 757878"/>
                      <a:gd name="connsiteX98" fmla="*/ 35732 w 414099"/>
                      <a:gd name="connsiteY98" fmla="*/ 342803 h 757878"/>
                      <a:gd name="connsiteX99" fmla="*/ 23006 w 414099"/>
                      <a:gd name="connsiteY99" fmla="*/ 324247 h 757878"/>
                      <a:gd name="connsiteX100" fmla="*/ 12726 w 414099"/>
                      <a:gd name="connsiteY100" fmla="*/ 302761 h 757878"/>
                      <a:gd name="connsiteX101" fmla="*/ 7342 w 414099"/>
                      <a:gd name="connsiteY101" fmla="*/ 279809 h 757878"/>
                      <a:gd name="connsiteX102" fmla="*/ 4895 w 414099"/>
                      <a:gd name="connsiteY102" fmla="*/ 254417 h 757878"/>
                      <a:gd name="connsiteX103" fmla="*/ 7342 w 414099"/>
                      <a:gd name="connsiteY103" fmla="*/ 227070 h 757878"/>
                      <a:gd name="connsiteX104" fmla="*/ 13216 w 414099"/>
                      <a:gd name="connsiteY104" fmla="*/ 202166 h 757878"/>
                      <a:gd name="connsiteX105" fmla="*/ 23495 w 414099"/>
                      <a:gd name="connsiteY105" fmla="*/ 178238 h 757878"/>
                      <a:gd name="connsiteX106" fmla="*/ 38179 w 414099"/>
                      <a:gd name="connsiteY106" fmla="*/ 157240 h 757878"/>
                      <a:gd name="connsiteX107" fmla="*/ 56290 w 414099"/>
                      <a:gd name="connsiteY107" fmla="*/ 138196 h 757878"/>
                      <a:gd name="connsiteX108" fmla="*/ 77338 w 414099"/>
                      <a:gd name="connsiteY108" fmla="*/ 121104 h 757878"/>
                      <a:gd name="connsiteX109" fmla="*/ 102301 w 414099"/>
                      <a:gd name="connsiteY109" fmla="*/ 107431 h 757878"/>
                      <a:gd name="connsiteX110" fmla="*/ 130691 w 414099"/>
                      <a:gd name="connsiteY110" fmla="*/ 96688 h 757878"/>
                      <a:gd name="connsiteX111" fmla="*/ 162017 w 414099"/>
                      <a:gd name="connsiteY111" fmla="*/ 88875 h 757878"/>
                      <a:gd name="connsiteX112" fmla="*/ 162017 w 414099"/>
                      <a:gd name="connsiteY112" fmla="*/ 0 h 757878"/>
                      <a:gd name="connsiteX0" fmla="*/ 153646 w 414099"/>
                      <a:gd name="connsiteY0" fmla="*/ 141125 h 757878"/>
                      <a:gd name="connsiteX1" fmla="*/ 140969 w 414099"/>
                      <a:gd name="connsiteY1" fmla="*/ 124034 h 757878"/>
                      <a:gd name="connsiteX2" fmla="*/ 117079 w 414099"/>
                      <a:gd name="connsiteY2" fmla="*/ 133801 h 757878"/>
                      <a:gd name="connsiteX3" fmla="*/ 95626 w 414099"/>
                      <a:gd name="connsiteY3" fmla="*/ 144544 h 757878"/>
                      <a:gd name="connsiteX4" fmla="*/ 77099 w 414099"/>
                      <a:gd name="connsiteY4" fmla="*/ 159193 h 757878"/>
                      <a:gd name="connsiteX5" fmla="*/ 61497 w 414099"/>
                      <a:gd name="connsiteY5" fmla="*/ 175308 h 757878"/>
                      <a:gd name="connsiteX6" fmla="*/ 49795 w 414099"/>
                      <a:gd name="connsiteY6" fmla="*/ 193376 h 757878"/>
                      <a:gd name="connsiteX7" fmla="*/ 41019 w 414099"/>
                      <a:gd name="connsiteY7" fmla="*/ 212909 h 757878"/>
                      <a:gd name="connsiteX8" fmla="*/ 60522 w 414099"/>
                      <a:gd name="connsiteY8" fmla="*/ 192399 h 757878"/>
                      <a:gd name="connsiteX9" fmla="*/ 81974 w 414099"/>
                      <a:gd name="connsiteY9" fmla="*/ 175308 h 757878"/>
                      <a:gd name="connsiteX10" fmla="*/ 104890 w 414099"/>
                      <a:gd name="connsiteY10" fmla="*/ 160658 h 757878"/>
                      <a:gd name="connsiteX11" fmla="*/ 128780 w 414099"/>
                      <a:gd name="connsiteY11" fmla="*/ 149915 h 757878"/>
                      <a:gd name="connsiteX12" fmla="*/ 153646 w 414099"/>
                      <a:gd name="connsiteY12" fmla="*/ 141125 h 757878"/>
                      <a:gd name="connsiteX13" fmla="*/ 162017 w 414099"/>
                      <a:gd name="connsiteY13" fmla="*/ 0 h 757878"/>
                      <a:gd name="connsiteX14" fmla="*/ 253550 w 414099"/>
                      <a:gd name="connsiteY14" fmla="*/ 0 h 757878"/>
                      <a:gd name="connsiteX15" fmla="*/ 253550 w 414099"/>
                      <a:gd name="connsiteY15" fmla="*/ 82038 h 757878"/>
                      <a:gd name="connsiteX16" fmla="*/ 282429 w 414099"/>
                      <a:gd name="connsiteY16" fmla="*/ 83992 h 757878"/>
                      <a:gd name="connsiteX17" fmla="*/ 308861 w 414099"/>
                      <a:gd name="connsiteY17" fmla="*/ 87898 h 757878"/>
                      <a:gd name="connsiteX18" fmla="*/ 331867 w 414099"/>
                      <a:gd name="connsiteY18" fmla="*/ 93270 h 757878"/>
                      <a:gd name="connsiteX19" fmla="*/ 353404 w 414099"/>
                      <a:gd name="connsiteY19" fmla="*/ 99130 h 757878"/>
                      <a:gd name="connsiteX20" fmla="*/ 372493 w 414099"/>
                      <a:gd name="connsiteY20" fmla="*/ 105966 h 757878"/>
                      <a:gd name="connsiteX21" fmla="*/ 389136 w 414099"/>
                      <a:gd name="connsiteY21" fmla="*/ 112803 h 757878"/>
                      <a:gd name="connsiteX22" fmla="*/ 361235 w 414099"/>
                      <a:gd name="connsiteY22" fmla="*/ 217792 h 757878"/>
                      <a:gd name="connsiteX23" fmla="*/ 349977 w 414099"/>
                      <a:gd name="connsiteY23" fmla="*/ 212421 h 757878"/>
                      <a:gd name="connsiteX24" fmla="*/ 336272 w 414099"/>
                      <a:gd name="connsiteY24" fmla="*/ 206561 h 757878"/>
                      <a:gd name="connsiteX25" fmla="*/ 320119 w 414099"/>
                      <a:gd name="connsiteY25" fmla="*/ 200701 h 757878"/>
                      <a:gd name="connsiteX26" fmla="*/ 301519 w 414099"/>
                      <a:gd name="connsiteY26" fmla="*/ 194841 h 757878"/>
                      <a:gd name="connsiteX27" fmla="*/ 279003 w 414099"/>
                      <a:gd name="connsiteY27" fmla="*/ 189470 h 757878"/>
                      <a:gd name="connsiteX28" fmla="*/ 254529 w 414099"/>
                      <a:gd name="connsiteY28" fmla="*/ 187028 h 757878"/>
                      <a:gd name="connsiteX29" fmla="*/ 228097 w 414099"/>
                      <a:gd name="connsiteY29" fmla="*/ 185075 h 757878"/>
                      <a:gd name="connsiteX30" fmla="*/ 206560 w 414099"/>
                      <a:gd name="connsiteY30" fmla="*/ 187028 h 757878"/>
                      <a:gd name="connsiteX31" fmla="*/ 189428 w 414099"/>
                      <a:gd name="connsiteY31" fmla="*/ 190446 h 757878"/>
                      <a:gd name="connsiteX32" fmla="*/ 175723 w 414099"/>
                      <a:gd name="connsiteY32" fmla="*/ 195329 h 757878"/>
                      <a:gd name="connsiteX33" fmla="*/ 164465 w 414099"/>
                      <a:gd name="connsiteY33" fmla="*/ 202166 h 757878"/>
                      <a:gd name="connsiteX34" fmla="*/ 157123 w 414099"/>
                      <a:gd name="connsiteY34" fmla="*/ 209979 h 757878"/>
                      <a:gd name="connsiteX35" fmla="*/ 151738 w 414099"/>
                      <a:gd name="connsiteY35" fmla="*/ 219257 h 757878"/>
                      <a:gd name="connsiteX36" fmla="*/ 148312 w 414099"/>
                      <a:gd name="connsiteY36" fmla="*/ 228535 h 757878"/>
                      <a:gd name="connsiteX37" fmla="*/ 147333 w 414099"/>
                      <a:gd name="connsiteY37" fmla="*/ 238302 h 757878"/>
                      <a:gd name="connsiteX38" fmla="*/ 149291 w 414099"/>
                      <a:gd name="connsiteY38" fmla="*/ 250998 h 757878"/>
                      <a:gd name="connsiteX39" fmla="*/ 156144 w 414099"/>
                      <a:gd name="connsiteY39" fmla="*/ 261741 h 757878"/>
                      <a:gd name="connsiteX40" fmla="*/ 166423 w 414099"/>
                      <a:gd name="connsiteY40" fmla="*/ 272973 h 757878"/>
                      <a:gd name="connsiteX41" fmla="*/ 181597 w 414099"/>
                      <a:gd name="connsiteY41" fmla="*/ 283228 h 757878"/>
                      <a:gd name="connsiteX42" fmla="*/ 203134 w 414099"/>
                      <a:gd name="connsiteY42" fmla="*/ 294459 h 757878"/>
                      <a:gd name="connsiteX43" fmla="*/ 228587 w 414099"/>
                      <a:gd name="connsiteY43" fmla="*/ 305202 h 757878"/>
                      <a:gd name="connsiteX44" fmla="*/ 260403 w 414099"/>
                      <a:gd name="connsiteY44" fmla="*/ 317410 h 757878"/>
                      <a:gd name="connsiteX45" fmla="*/ 294666 w 414099"/>
                      <a:gd name="connsiteY45" fmla="*/ 331083 h 757878"/>
                      <a:gd name="connsiteX46" fmla="*/ 324524 w 414099"/>
                      <a:gd name="connsiteY46" fmla="*/ 345733 h 757878"/>
                      <a:gd name="connsiteX47" fmla="*/ 348998 w 414099"/>
                      <a:gd name="connsiteY47" fmla="*/ 360871 h 757878"/>
                      <a:gd name="connsiteX48" fmla="*/ 369556 w 414099"/>
                      <a:gd name="connsiteY48" fmla="*/ 377962 h 757878"/>
                      <a:gd name="connsiteX49" fmla="*/ 386688 w 414099"/>
                      <a:gd name="connsiteY49" fmla="*/ 396519 h 757878"/>
                      <a:gd name="connsiteX50" fmla="*/ 398925 w 414099"/>
                      <a:gd name="connsiteY50" fmla="*/ 418005 h 757878"/>
                      <a:gd name="connsiteX51" fmla="*/ 408225 w 414099"/>
                      <a:gd name="connsiteY51" fmla="*/ 439980 h 757878"/>
                      <a:gd name="connsiteX52" fmla="*/ 412631 w 414099"/>
                      <a:gd name="connsiteY52" fmla="*/ 464884 h 757878"/>
                      <a:gd name="connsiteX53" fmla="*/ 414099 w 414099"/>
                      <a:gd name="connsiteY53" fmla="*/ 492230 h 757878"/>
                      <a:gd name="connsiteX54" fmla="*/ 412631 w 414099"/>
                      <a:gd name="connsiteY54" fmla="*/ 516158 h 757878"/>
                      <a:gd name="connsiteX55" fmla="*/ 407246 w 414099"/>
                      <a:gd name="connsiteY55" fmla="*/ 540086 h 757878"/>
                      <a:gd name="connsiteX56" fmla="*/ 398925 w 414099"/>
                      <a:gd name="connsiteY56" fmla="*/ 562060 h 757878"/>
                      <a:gd name="connsiteX57" fmla="*/ 387667 w 414099"/>
                      <a:gd name="connsiteY57" fmla="*/ 582570 h 757878"/>
                      <a:gd name="connsiteX58" fmla="*/ 372493 w 414099"/>
                      <a:gd name="connsiteY58" fmla="*/ 601126 h 757878"/>
                      <a:gd name="connsiteX59" fmla="*/ 354383 w 414099"/>
                      <a:gd name="connsiteY59" fmla="*/ 618218 h 757878"/>
                      <a:gd name="connsiteX60" fmla="*/ 332846 w 414099"/>
                      <a:gd name="connsiteY60" fmla="*/ 633844 h 757878"/>
                      <a:gd name="connsiteX61" fmla="*/ 308372 w 414099"/>
                      <a:gd name="connsiteY61" fmla="*/ 645564 h 757878"/>
                      <a:gd name="connsiteX62" fmla="*/ 279982 w 414099"/>
                      <a:gd name="connsiteY62" fmla="*/ 655818 h 757878"/>
                      <a:gd name="connsiteX63" fmla="*/ 250124 w 414099"/>
                      <a:gd name="connsiteY63" fmla="*/ 662655 h 757878"/>
                      <a:gd name="connsiteX64" fmla="*/ 250124 w 414099"/>
                      <a:gd name="connsiteY64" fmla="*/ 757878 h 757878"/>
                      <a:gd name="connsiteX65" fmla="*/ 157612 w 414099"/>
                      <a:gd name="connsiteY65" fmla="*/ 757878 h 757878"/>
                      <a:gd name="connsiteX66" fmla="*/ 157612 w 414099"/>
                      <a:gd name="connsiteY66" fmla="*/ 670468 h 757878"/>
                      <a:gd name="connsiteX67" fmla="*/ 120901 w 414099"/>
                      <a:gd name="connsiteY67" fmla="*/ 667050 h 757878"/>
                      <a:gd name="connsiteX68" fmla="*/ 85169 w 414099"/>
                      <a:gd name="connsiteY68" fmla="*/ 660213 h 757878"/>
                      <a:gd name="connsiteX69" fmla="*/ 52864 w 414099"/>
                      <a:gd name="connsiteY69" fmla="*/ 651424 h 757878"/>
                      <a:gd name="connsiteX70" fmla="*/ 23495 w 414099"/>
                      <a:gd name="connsiteY70" fmla="*/ 641169 h 757878"/>
                      <a:gd name="connsiteX71" fmla="*/ 0 w 414099"/>
                      <a:gd name="connsiteY71" fmla="*/ 630426 h 757878"/>
                      <a:gd name="connsiteX72" fmla="*/ 26921 w 414099"/>
                      <a:gd name="connsiteY72" fmla="*/ 521041 h 757878"/>
                      <a:gd name="connsiteX73" fmla="*/ 52864 w 414099"/>
                      <a:gd name="connsiteY73" fmla="*/ 533738 h 757878"/>
                      <a:gd name="connsiteX74" fmla="*/ 80764 w 414099"/>
                      <a:gd name="connsiteY74" fmla="*/ 544969 h 757878"/>
                      <a:gd name="connsiteX75" fmla="*/ 112580 w 414099"/>
                      <a:gd name="connsiteY75" fmla="*/ 554247 h 757878"/>
                      <a:gd name="connsiteX76" fmla="*/ 146844 w 414099"/>
                      <a:gd name="connsiteY76" fmla="*/ 560107 h 757878"/>
                      <a:gd name="connsiteX77" fmla="*/ 181597 w 414099"/>
                      <a:gd name="connsiteY77" fmla="*/ 562060 h 757878"/>
                      <a:gd name="connsiteX78" fmla="*/ 204113 w 414099"/>
                      <a:gd name="connsiteY78" fmla="*/ 561084 h 757878"/>
                      <a:gd name="connsiteX79" fmla="*/ 223692 w 414099"/>
                      <a:gd name="connsiteY79" fmla="*/ 556689 h 757878"/>
                      <a:gd name="connsiteX80" fmla="*/ 239845 w 414099"/>
                      <a:gd name="connsiteY80" fmla="*/ 550829 h 757878"/>
                      <a:gd name="connsiteX81" fmla="*/ 253550 w 414099"/>
                      <a:gd name="connsiteY81" fmla="*/ 542527 h 757878"/>
                      <a:gd name="connsiteX82" fmla="*/ 263829 w 414099"/>
                      <a:gd name="connsiteY82" fmla="*/ 532273 h 757878"/>
                      <a:gd name="connsiteX83" fmla="*/ 269703 w 414099"/>
                      <a:gd name="connsiteY83" fmla="*/ 519576 h 757878"/>
                      <a:gd name="connsiteX84" fmla="*/ 272150 w 414099"/>
                      <a:gd name="connsiteY84" fmla="*/ 504927 h 757878"/>
                      <a:gd name="connsiteX85" fmla="*/ 270682 w 414099"/>
                      <a:gd name="connsiteY85" fmla="*/ 490277 h 757878"/>
                      <a:gd name="connsiteX86" fmla="*/ 264808 w 414099"/>
                      <a:gd name="connsiteY86" fmla="*/ 477580 h 757878"/>
                      <a:gd name="connsiteX87" fmla="*/ 255018 w 414099"/>
                      <a:gd name="connsiteY87" fmla="*/ 465861 h 757878"/>
                      <a:gd name="connsiteX88" fmla="*/ 240824 w 414099"/>
                      <a:gd name="connsiteY88" fmla="*/ 454629 h 757878"/>
                      <a:gd name="connsiteX89" fmla="*/ 222713 w 414099"/>
                      <a:gd name="connsiteY89" fmla="*/ 443398 h 757878"/>
                      <a:gd name="connsiteX90" fmla="*/ 199707 w 414099"/>
                      <a:gd name="connsiteY90" fmla="*/ 434120 h 757878"/>
                      <a:gd name="connsiteX91" fmla="*/ 172297 w 414099"/>
                      <a:gd name="connsiteY91" fmla="*/ 423865 h 757878"/>
                      <a:gd name="connsiteX92" fmla="*/ 143417 w 414099"/>
                      <a:gd name="connsiteY92" fmla="*/ 413610 h 757878"/>
                      <a:gd name="connsiteX93" fmla="*/ 116985 w 414099"/>
                      <a:gd name="connsiteY93" fmla="*/ 401890 h 757878"/>
                      <a:gd name="connsiteX94" fmla="*/ 93001 w 414099"/>
                      <a:gd name="connsiteY94" fmla="*/ 389682 h 757878"/>
                      <a:gd name="connsiteX95" fmla="*/ 70485 w 414099"/>
                      <a:gd name="connsiteY95" fmla="*/ 375521 h 757878"/>
                      <a:gd name="connsiteX96" fmla="*/ 51885 w 414099"/>
                      <a:gd name="connsiteY96" fmla="*/ 359894 h 757878"/>
                      <a:gd name="connsiteX97" fmla="*/ 35732 w 414099"/>
                      <a:gd name="connsiteY97" fmla="*/ 342803 h 757878"/>
                      <a:gd name="connsiteX98" fmla="*/ 23006 w 414099"/>
                      <a:gd name="connsiteY98" fmla="*/ 324247 h 757878"/>
                      <a:gd name="connsiteX99" fmla="*/ 12726 w 414099"/>
                      <a:gd name="connsiteY99" fmla="*/ 302761 h 757878"/>
                      <a:gd name="connsiteX100" fmla="*/ 7342 w 414099"/>
                      <a:gd name="connsiteY100" fmla="*/ 279809 h 757878"/>
                      <a:gd name="connsiteX101" fmla="*/ 4895 w 414099"/>
                      <a:gd name="connsiteY101" fmla="*/ 254417 h 757878"/>
                      <a:gd name="connsiteX102" fmla="*/ 7342 w 414099"/>
                      <a:gd name="connsiteY102" fmla="*/ 227070 h 757878"/>
                      <a:gd name="connsiteX103" fmla="*/ 13216 w 414099"/>
                      <a:gd name="connsiteY103" fmla="*/ 202166 h 757878"/>
                      <a:gd name="connsiteX104" fmla="*/ 23495 w 414099"/>
                      <a:gd name="connsiteY104" fmla="*/ 178238 h 757878"/>
                      <a:gd name="connsiteX105" fmla="*/ 38179 w 414099"/>
                      <a:gd name="connsiteY105" fmla="*/ 157240 h 757878"/>
                      <a:gd name="connsiteX106" fmla="*/ 56290 w 414099"/>
                      <a:gd name="connsiteY106" fmla="*/ 138196 h 757878"/>
                      <a:gd name="connsiteX107" fmla="*/ 77338 w 414099"/>
                      <a:gd name="connsiteY107" fmla="*/ 121104 h 757878"/>
                      <a:gd name="connsiteX108" fmla="*/ 102301 w 414099"/>
                      <a:gd name="connsiteY108" fmla="*/ 107431 h 757878"/>
                      <a:gd name="connsiteX109" fmla="*/ 130691 w 414099"/>
                      <a:gd name="connsiteY109" fmla="*/ 96688 h 757878"/>
                      <a:gd name="connsiteX110" fmla="*/ 162017 w 414099"/>
                      <a:gd name="connsiteY110" fmla="*/ 88875 h 757878"/>
                      <a:gd name="connsiteX111" fmla="*/ 162017 w 414099"/>
                      <a:gd name="connsiteY111" fmla="*/ 0 h 757878"/>
                      <a:gd name="connsiteX0" fmla="*/ 128780 w 414099"/>
                      <a:gd name="connsiteY0" fmla="*/ 149915 h 757878"/>
                      <a:gd name="connsiteX1" fmla="*/ 140969 w 414099"/>
                      <a:gd name="connsiteY1" fmla="*/ 124034 h 757878"/>
                      <a:gd name="connsiteX2" fmla="*/ 117079 w 414099"/>
                      <a:gd name="connsiteY2" fmla="*/ 133801 h 757878"/>
                      <a:gd name="connsiteX3" fmla="*/ 95626 w 414099"/>
                      <a:gd name="connsiteY3" fmla="*/ 144544 h 757878"/>
                      <a:gd name="connsiteX4" fmla="*/ 77099 w 414099"/>
                      <a:gd name="connsiteY4" fmla="*/ 159193 h 757878"/>
                      <a:gd name="connsiteX5" fmla="*/ 61497 w 414099"/>
                      <a:gd name="connsiteY5" fmla="*/ 175308 h 757878"/>
                      <a:gd name="connsiteX6" fmla="*/ 49795 w 414099"/>
                      <a:gd name="connsiteY6" fmla="*/ 193376 h 757878"/>
                      <a:gd name="connsiteX7" fmla="*/ 41019 w 414099"/>
                      <a:gd name="connsiteY7" fmla="*/ 212909 h 757878"/>
                      <a:gd name="connsiteX8" fmla="*/ 60522 w 414099"/>
                      <a:gd name="connsiteY8" fmla="*/ 192399 h 757878"/>
                      <a:gd name="connsiteX9" fmla="*/ 81974 w 414099"/>
                      <a:gd name="connsiteY9" fmla="*/ 175308 h 757878"/>
                      <a:gd name="connsiteX10" fmla="*/ 104890 w 414099"/>
                      <a:gd name="connsiteY10" fmla="*/ 160658 h 757878"/>
                      <a:gd name="connsiteX11" fmla="*/ 128780 w 414099"/>
                      <a:gd name="connsiteY11" fmla="*/ 149915 h 757878"/>
                      <a:gd name="connsiteX12" fmla="*/ 162017 w 414099"/>
                      <a:gd name="connsiteY12" fmla="*/ 0 h 757878"/>
                      <a:gd name="connsiteX13" fmla="*/ 253550 w 414099"/>
                      <a:gd name="connsiteY13" fmla="*/ 0 h 757878"/>
                      <a:gd name="connsiteX14" fmla="*/ 253550 w 414099"/>
                      <a:gd name="connsiteY14" fmla="*/ 82038 h 757878"/>
                      <a:gd name="connsiteX15" fmla="*/ 282429 w 414099"/>
                      <a:gd name="connsiteY15" fmla="*/ 83992 h 757878"/>
                      <a:gd name="connsiteX16" fmla="*/ 308861 w 414099"/>
                      <a:gd name="connsiteY16" fmla="*/ 87898 h 757878"/>
                      <a:gd name="connsiteX17" fmla="*/ 331867 w 414099"/>
                      <a:gd name="connsiteY17" fmla="*/ 93270 h 757878"/>
                      <a:gd name="connsiteX18" fmla="*/ 353404 w 414099"/>
                      <a:gd name="connsiteY18" fmla="*/ 99130 h 757878"/>
                      <a:gd name="connsiteX19" fmla="*/ 372493 w 414099"/>
                      <a:gd name="connsiteY19" fmla="*/ 105966 h 757878"/>
                      <a:gd name="connsiteX20" fmla="*/ 389136 w 414099"/>
                      <a:gd name="connsiteY20" fmla="*/ 112803 h 757878"/>
                      <a:gd name="connsiteX21" fmla="*/ 361235 w 414099"/>
                      <a:gd name="connsiteY21" fmla="*/ 217792 h 757878"/>
                      <a:gd name="connsiteX22" fmla="*/ 349977 w 414099"/>
                      <a:gd name="connsiteY22" fmla="*/ 212421 h 757878"/>
                      <a:gd name="connsiteX23" fmla="*/ 336272 w 414099"/>
                      <a:gd name="connsiteY23" fmla="*/ 206561 h 757878"/>
                      <a:gd name="connsiteX24" fmla="*/ 320119 w 414099"/>
                      <a:gd name="connsiteY24" fmla="*/ 200701 h 757878"/>
                      <a:gd name="connsiteX25" fmla="*/ 301519 w 414099"/>
                      <a:gd name="connsiteY25" fmla="*/ 194841 h 757878"/>
                      <a:gd name="connsiteX26" fmla="*/ 279003 w 414099"/>
                      <a:gd name="connsiteY26" fmla="*/ 189470 h 757878"/>
                      <a:gd name="connsiteX27" fmla="*/ 254529 w 414099"/>
                      <a:gd name="connsiteY27" fmla="*/ 187028 h 757878"/>
                      <a:gd name="connsiteX28" fmla="*/ 228097 w 414099"/>
                      <a:gd name="connsiteY28" fmla="*/ 185075 h 757878"/>
                      <a:gd name="connsiteX29" fmla="*/ 206560 w 414099"/>
                      <a:gd name="connsiteY29" fmla="*/ 187028 h 757878"/>
                      <a:gd name="connsiteX30" fmla="*/ 189428 w 414099"/>
                      <a:gd name="connsiteY30" fmla="*/ 190446 h 757878"/>
                      <a:gd name="connsiteX31" fmla="*/ 175723 w 414099"/>
                      <a:gd name="connsiteY31" fmla="*/ 195329 h 757878"/>
                      <a:gd name="connsiteX32" fmla="*/ 164465 w 414099"/>
                      <a:gd name="connsiteY32" fmla="*/ 202166 h 757878"/>
                      <a:gd name="connsiteX33" fmla="*/ 157123 w 414099"/>
                      <a:gd name="connsiteY33" fmla="*/ 209979 h 757878"/>
                      <a:gd name="connsiteX34" fmla="*/ 151738 w 414099"/>
                      <a:gd name="connsiteY34" fmla="*/ 219257 h 757878"/>
                      <a:gd name="connsiteX35" fmla="*/ 148312 w 414099"/>
                      <a:gd name="connsiteY35" fmla="*/ 228535 h 757878"/>
                      <a:gd name="connsiteX36" fmla="*/ 147333 w 414099"/>
                      <a:gd name="connsiteY36" fmla="*/ 238302 h 757878"/>
                      <a:gd name="connsiteX37" fmla="*/ 149291 w 414099"/>
                      <a:gd name="connsiteY37" fmla="*/ 250998 h 757878"/>
                      <a:gd name="connsiteX38" fmla="*/ 156144 w 414099"/>
                      <a:gd name="connsiteY38" fmla="*/ 261741 h 757878"/>
                      <a:gd name="connsiteX39" fmla="*/ 166423 w 414099"/>
                      <a:gd name="connsiteY39" fmla="*/ 272973 h 757878"/>
                      <a:gd name="connsiteX40" fmla="*/ 181597 w 414099"/>
                      <a:gd name="connsiteY40" fmla="*/ 283228 h 757878"/>
                      <a:gd name="connsiteX41" fmla="*/ 203134 w 414099"/>
                      <a:gd name="connsiteY41" fmla="*/ 294459 h 757878"/>
                      <a:gd name="connsiteX42" fmla="*/ 228587 w 414099"/>
                      <a:gd name="connsiteY42" fmla="*/ 305202 h 757878"/>
                      <a:gd name="connsiteX43" fmla="*/ 260403 w 414099"/>
                      <a:gd name="connsiteY43" fmla="*/ 317410 h 757878"/>
                      <a:gd name="connsiteX44" fmla="*/ 294666 w 414099"/>
                      <a:gd name="connsiteY44" fmla="*/ 331083 h 757878"/>
                      <a:gd name="connsiteX45" fmla="*/ 324524 w 414099"/>
                      <a:gd name="connsiteY45" fmla="*/ 345733 h 757878"/>
                      <a:gd name="connsiteX46" fmla="*/ 348998 w 414099"/>
                      <a:gd name="connsiteY46" fmla="*/ 360871 h 757878"/>
                      <a:gd name="connsiteX47" fmla="*/ 369556 w 414099"/>
                      <a:gd name="connsiteY47" fmla="*/ 377962 h 757878"/>
                      <a:gd name="connsiteX48" fmla="*/ 386688 w 414099"/>
                      <a:gd name="connsiteY48" fmla="*/ 396519 h 757878"/>
                      <a:gd name="connsiteX49" fmla="*/ 398925 w 414099"/>
                      <a:gd name="connsiteY49" fmla="*/ 418005 h 757878"/>
                      <a:gd name="connsiteX50" fmla="*/ 408225 w 414099"/>
                      <a:gd name="connsiteY50" fmla="*/ 439980 h 757878"/>
                      <a:gd name="connsiteX51" fmla="*/ 412631 w 414099"/>
                      <a:gd name="connsiteY51" fmla="*/ 464884 h 757878"/>
                      <a:gd name="connsiteX52" fmla="*/ 414099 w 414099"/>
                      <a:gd name="connsiteY52" fmla="*/ 492230 h 757878"/>
                      <a:gd name="connsiteX53" fmla="*/ 412631 w 414099"/>
                      <a:gd name="connsiteY53" fmla="*/ 516158 h 757878"/>
                      <a:gd name="connsiteX54" fmla="*/ 407246 w 414099"/>
                      <a:gd name="connsiteY54" fmla="*/ 540086 h 757878"/>
                      <a:gd name="connsiteX55" fmla="*/ 398925 w 414099"/>
                      <a:gd name="connsiteY55" fmla="*/ 562060 h 757878"/>
                      <a:gd name="connsiteX56" fmla="*/ 387667 w 414099"/>
                      <a:gd name="connsiteY56" fmla="*/ 582570 h 757878"/>
                      <a:gd name="connsiteX57" fmla="*/ 372493 w 414099"/>
                      <a:gd name="connsiteY57" fmla="*/ 601126 h 757878"/>
                      <a:gd name="connsiteX58" fmla="*/ 354383 w 414099"/>
                      <a:gd name="connsiteY58" fmla="*/ 618218 h 757878"/>
                      <a:gd name="connsiteX59" fmla="*/ 332846 w 414099"/>
                      <a:gd name="connsiteY59" fmla="*/ 633844 h 757878"/>
                      <a:gd name="connsiteX60" fmla="*/ 308372 w 414099"/>
                      <a:gd name="connsiteY60" fmla="*/ 645564 h 757878"/>
                      <a:gd name="connsiteX61" fmla="*/ 279982 w 414099"/>
                      <a:gd name="connsiteY61" fmla="*/ 655818 h 757878"/>
                      <a:gd name="connsiteX62" fmla="*/ 250124 w 414099"/>
                      <a:gd name="connsiteY62" fmla="*/ 662655 h 757878"/>
                      <a:gd name="connsiteX63" fmla="*/ 250124 w 414099"/>
                      <a:gd name="connsiteY63" fmla="*/ 757878 h 757878"/>
                      <a:gd name="connsiteX64" fmla="*/ 157612 w 414099"/>
                      <a:gd name="connsiteY64" fmla="*/ 757878 h 757878"/>
                      <a:gd name="connsiteX65" fmla="*/ 157612 w 414099"/>
                      <a:gd name="connsiteY65" fmla="*/ 670468 h 757878"/>
                      <a:gd name="connsiteX66" fmla="*/ 120901 w 414099"/>
                      <a:gd name="connsiteY66" fmla="*/ 667050 h 757878"/>
                      <a:gd name="connsiteX67" fmla="*/ 85169 w 414099"/>
                      <a:gd name="connsiteY67" fmla="*/ 660213 h 757878"/>
                      <a:gd name="connsiteX68" fmla="*/ 52864 w 414099"/>
                      <a:gd name="connsiteY68" fmla="*/ 651424 h 757878"/>
                      <a:gd name="connsiteX69" fmla="*/ 23495 w 414099"/>
                      <a:gd name="connsiteY69" fmla="*/ 641169 h 757878"/>
                      <a:gd name="connsiteX70" fmla="*/ 0 w 414099"/>
                      <a:gd name="connsiteY70" fmla="*/ 630426 h 757878"/>
                      <a:gd name="connsiteX71" fmla="*/ 26921 w 414099"/>
                      <a:gd name="connsiteY71" fmla="*/ 521041 h 757878"/>
                      <a:gd name="connsiteX72" fmla="*/ 52864 w 414099"/>
                      <a:gd name="connsiteY72" fmla="*/ 533738 h 757878"/>
                      <a:gd name="connsiteX73" fmla="*/ 80764 w 414099"/>
                      <a:gd name="connsiteY73" fmla="*/ 544969 h 757878"/>
                      <a:gd name="connsiteX74" fmla="*/ 112580 w 414099"/>
                      <a:gd name="connsiteY74" fmla="*/ 554247 h 757878"/>
                      <a:gd name="connsiteX75" fmla="*/ 146844 w 414099"/>
                      <a:gd name="connsiteY75" fmla="*/ 560107 h 757878"/>
                      <a:gd name="connsiteX76" fmla="*/ 181597 w 414099"/>
                      <a:gd name="connsiteY76" fmla="*/ 562060 h 757878"/>
                      <a:gd name="connsiteX77" fmla="*/ 204113 w 414099"/>
                      <a:gd name="connsiteY77" fmla="*/ 561084 h 757878"/>
                      <a:gd name="connsiteX78" fmla="*/ 223692 w 414099"/>
                      <a:gd name="connsiteY78" fmla="*/ 556689 h 757878"/>
                      <a:gd name="connsiteX79" fmla="*/ 239845 w 414099"/>
                      <a:gd name="connsiteY79" fmla="*/ 550829 h 757878"/>
                      <a:gd name="connsiteX80" fmla="*/ 253550 w 414099"/>
                      <a:gd name="connsiteY80" fmla="*/ 542527 h 757878"/>
                      <a:gd name="connsiteX81" fmla="*/ 263829 w 414099"/>
                      <a:gd name="connsiteY81" fmla="*/ 532273 h 757878"/>
                      <a:gd name="connsiteX82" fmla="*/ 269703 w 414099"/>
                      <a:gd name="connsiteY82" fmla="*/ 519576 h 757878"/>
                      <a:gd name="connsiteX83" fmla="*/ 272150 w 414099"/>
                      <a:gd name="connsiteY83" fmla="*/ 504927 h 757878"/>
                      <a:gd name="connsiteX84" fmla="*/ 270682 w 414099"/>
                      <a:gd name="connsiteY84" fmla="*/ 490277 h 757878"/>
                      <a:gd name="connsiteX85" fmla="*/ 264808 w 414099"/>
                      <a:gd name="connsiteY85" fmla="*/ 477580 h 757878"/>
                      <a:gd name="connsiteX86" fmla="*/ 255018 w 414099"/>
                      <a:gd name="connsiteY86" fmla="*/ 465861 h 757878"/>
                      <a:gd name="connsiteX87" fmla="*/ 240824 w 414099"/>
                      <a:gd name="connsiteY87" fmla="*/ 454629 h 757878"/>
                      <a:gd name="connsiteX88" fmla="*/ 222713 w 414099"/>
                      <a:gd name="connsiteY88" fmla="*/ 443398 h 757878"/>
                      <a:gd name="connsiteX89" fmla="*/ 199707 w 414099"/>
                      <a:gd name="connsiteY89" fmla="*/ 434120 h 757878"/>
                      <a:gd name="connsiteX90" fmla="*/ 172297 w 414099"/>
                      <a:gd name="connsiteY90" fmla="*/ 423865 h 757878"/>
                      <a:gd name="connsiteX91" fmla="*/ 143417 w 414099"/>
                      <a:gd name="connsiteY91" fmla="*/ 413610 h 757878"/>
                      <a:gd name="connsiteX92" fmla="*/ 116985 w 414099"/>
                      <a:gd name="connsiteY92" fmla="*/ 401890 h 757878"/>
                      <a:gd name="connsiteX93" fmla="*/ 93001 w 414099"/>
                      <a:gd name="connsiteY93" fmla="*/ 389682 h 757878"/>
                      <a:gd name="connsiteX94" fmla="*/ 70485 w 414099"/>
                      <a:gd name="connsiteY94" fmla="*/ 375521 h 757878"/>
                      <a:gd name="connsiteX95" fmla="*/ 51885 w 414099"/>
                      <a:gd name="connsiteY95" fmla="*/ 359894 h 757878"/>
                      <a:gd name="connsiteX96" fmla="*/ 35732 w 414099"/>
                      <a:gd name="connsiteY96" fmla="*/ 342803 h 757878"/>
                      <a:gd name="connsiteX97" fmla="*/ 23006 w 414099"/>
                      <a:gd name="connsiteY97" fmla="*/ 324247 h 757878"/>
                      <a:gd name="connsiteX98" fmla="*/ 12726 w 414099"/>
                      <a:gd name="connsiteY98" fmla="*/ 302761 h 757878"/>
                      <a:gd name="connsiteX99" fmla="*/ 7342 w 414099"/>
                      <a:gd name="connsiteY99" fmla="*/ 279809 h 757878"/>
                      <a:gd name="connsiteX100" fmla="*/ 4895 w 414099"/>
                      <a:gd name="connsiteY100" fmla="*/ 254417 h 757878"/>
                      <a:gd name="connsiteX101" fmla="*/ 7342 w 414099"/>
                      <a:gd name="connsiteY101" fmla="*/ 227070 h 757878"/>
                      <a:gd name="connsiteX102" fmla="*/ 13216 w 414099"/>
                      <a:gd name="connsiteY102" fmla="*/ 202166 h 757878"/>
                      <a:gd name="connsiteX103" fmla="*/ 23495 w 414099"/>
                      <a:gd name="connsiteY103" fmla="*/ 178238 h 757878"/>
                      <a:gd name="connsiteX104" fmla="*/ 38179 w 414099"/>
                      <a:gd name="connsiteY104" fmla="*/ 157240 h 757878"/>
                      <a:gd name="connsiteX105" fmla="*/ 56290 w 414099"/>
                      <a:gd name="connsiteY105" fmla="*/ 138196 h 757878"/>
                      <a:gd name="connsiteX106" fmla="*/ 77338 w 414099"/>
                      <a:gd name="connsiteY106" fmla="*/ 121104 h 757878"/>
                      <a:gd name="connsiteX107" fmla="*/ 102301 w 414099"/>
                      <a:gd name="connsiteY107" fmla="*/ 107431 h 757878"/>
                      <a:gd name="connsiteX108" fmla="*/ 130691 w 414099"/>
                      <a:gd name="connsiteY108" fmla="*/ 96688 h 757878"/>
                      <a:gd name="connsiteX109" fmla="*/ 162017 w 414099"/>
                      <a:gd name="connsiteY109" fmla="*/ 88875 h 757878"/>
                      <a:gd name="connsiteX110" fmla="*/ 162017 w 414099"/>
                      <a:gd name="connsiteY110" fmla="*/ 0 h 757878"/>
                      <a:gd name="connsiteX0" fmla="*/ 128780 w 414099"/>
                      <a:gd name="connsiteY0" fmla="*/ 149915 h 757878"/>
                      <a:gd name="connsiteX1" fmla="*/ 117079 w 414099"/>
                      <a:gd name="connsiteY1" fmla="*/ 133801 h 757878"/>
                      <a:gd name="connsiteX2" fmla="*/ 95626 w 414099"/>
                      <a:gd name="connsiteY2" fmla="*/ 144544 h 757878"/>
                      <a:gd name="connsiteX3" fmla="*/ 77099 w 414099"/>
                      <a:gd name="connsiteY3" fmla="*/ 159193 h 757878"/>
                      <a:gd name="connsiteX4" fmla="*/ 61497 w 414099"/>
                      <a:gd name="connsiteY4" fmla="*/ 175308 h 757878"/>
                      <a:gd name="connsiteX5" fmla="*/ 49795 w 414099"/>
                      <a:gd name="connsiteY5" fmla="*/ 193376 h 757878"/>
                      <a:gd name="connsiteX6" fmla="*/ 41019 w 414099"/>
                      <a:gd name="connsiteY6" fmla="*/ 212909 h 757878"/>
                      <a:gd name="connsiteX7" fmla="*/ 60522 w 414099"/>
                      <a:gd name="connsiteY7" fmla="*/ 192399 h 757878"/>
                      <a:gd name="connsiteX8" fmla="*/ 81974 w 414099"/>
                      <a:gd name="connsiteY8" fmla="*/ 175308 h 757878"/>
                      <a:gd name="connsiteX9" fmla="*/ 104890 w 414099"/>
                      <a:gd name="connsiteY9" fmla="*/ 160658 h 757878"/>
                      <a:gd name="connsiteX10" fmla="*/ 128780 w 414099"/>
                      <a:gd name="connsiteY10" fmla="*/ 149915 h 757878"/>
                      <a:gd name="connsiteX11" fmla="*/ 162017 w 414099"/>
                      <a:gd name="connsiteY11" fmla="*/ 0 h 757878"/>
                      <a:gd name="connsiteX12" fmla="*/ 253550 w 414099"/>
                      <a:gd name="connsiteY12" fmla="*/ 0 h 757878"/>
                      <a:gd name="connsiteX13" fmla="*/ 253550 w 414099"/>
                      <a:gd name="connsiteY13" fmla="*/ 82038 h 757878"/>
                      <a:gd name="connsiteX14" fmla="*/ 282429 w 414099"/>
                      <a:gd name="connsiteY14" fmla="*/ 83992 h 757878"/>
                      <a:gd name="connsiteX15" fmla="*/ 308861 w 414099"/>
                      <a:gd name="connsiteY15" fmla="*/ 87898 h 757878"/>
                      <a:gd name="connsiteX16" fmla="*/ 331867 w 414099"/>
                      <a:gd name="connsiteY16" fmla="*/ 93270 h 757878"/>
                      <a:gd name="connsiteX17" fmla="*/ 353404 w 414099"/>
                      <a:gd name="connsiteY17" fmla="*/ 99130 h 757878"/>
                      <a:gd name="connsiteX18" fmla="*/ 372493 w 414099"/>
                      <a:gd name="connsiteY18" fmla="*/ 105966 h 757878"/>
                      <a:gd name="connsiteX19" fmla="*/ 389136 w 414099"/>
                      <a:gd name="connsiteY19" fmla="*/ 112803 h 757878"/>
                      <a:gd name="connsiteX20" fmla="*/ 361235 w 414099"/>
                      <a:gd name="connsiteY20" fmla="*/ 217792 h 757878"/>
                      <a:gd name="connsiteX21" fmla="*/ 349977 w 414099"/>
                      <a:gd name="connsiteY21" fmla="*/ 212421 h 757878"/>
                      <a:gd name="connsiteX22" fmla="*/ 336272 w 414099"/>
                      <a:gd name="connsiteY22" fmla="*/ 206561 h 757878"/>
                      <a:gd name="connsiteX23" fmla="*/ 320119 w 414099"/>
                      <a:gd name="connsiteY23" fmla="*/ 200701 h 757878"/>
                      <a:gd name="connsiteX24" fmla="*/ 301519 w 414099"/>
                      <a:gd name="connsiteY24" fmla="*/ 194841 h 757878"/>
                      <a:gd name="connsiteX25" fmla="*/ 279003 w 414099"/>
                      <a:gd name="connsiteY25" fmla="*/ 189470 h 757878"/>
                      <a:gd name="connsiteX26" fmla="*/ 254529 w 414099"/>
                      <a:gd name="connsiteY26" fmla="*/ 187028 h 757878"/>
                      <a:gd name="connsiteX27" fmla="*/ 228097 w 414099"/>
                      <a:gd name="connsiteY27" fmla="*/ 185075 h 757878"/>
                      <a:gd name="connsiteX28" fmla="*/ 206560 w 414099"/>
                      <a:gd name="connsiteY28" fmla="*/ 187028 h 757878"/>
                      <a:gd name="connsiteX29" fmla="*/ 189428 w 414099"/>
                      <a:gd name="connsiteY29" fmla="*/ 190446 h 757878"/>
                      <a:gd name="connsiteX30" fmla="*/ 175723 w 414099"/>
                      <a:gd name="connsiteY30" fmla="*/ 195329 h 757878"/>
                      <a:gd name="connsiteX31" fmla="*/ 164465 w 414099"/>
                      <a:gd name="connsiteY31" fmla="*/ 202166 h 757878"/>
                      <a:gd name="connsiteX32" fmla="*/ 157123 w 414099"/>
                      <a:gd name="connsiteY32" fmla="*/ 209979 h 757878"/>
                      <a:gd name="connsiteX33" fmla="*/ 151738 w 414099"/>
                      <a:gd name="connsiteY33" fmla="*/ 219257 h 757878"/>
                      <a:gd name="connsiteX34" fmla="*/ 148312 w 414099"/>
                      <a:gd name="connsiteY34" fmla="*/ 228535 h 757878"/>
                      <a:gd name="connsiteX35" fmla="*/ 147333 w 414099"/>
                      <a:gd name="connsiteY35" fmla="*/ 238302 h 757878"/>
                      <a:gd name="connsiteX36" fmla="*/ 149291 w 414099"/>
                      <a:gd name="connsiteY36" fmla="*/ 250998 h 757878"/>
                      <a:gd name="connsiteX37" fmla="*/ 156144 w 414099"/>
                      <a:gd name="connsiteY37" fmla="*/ 261741 h 757878"/>
                      <a:gd name="connsiteX38" fmla="*/ 166423 w 414099"/>
                      <a:gd name="connsiteY38" fmla="*/ 272973 h 757878"/>
                      <a:gd name="connsiteX39" fmla="*/ 181597 w 414099"/>
                      <a:gd name="connsiteY39" fmla="*/ 283228 h 757878"/>
                      <a:gd name="connsiteX40" fmla="*/ 203134 w 414099"/>
                      <a:gd name="connsiteY40" fmla="*/ 294459 h 757878"/>
                      <a:gd name="connsiteX41" fmla="*/ 228587 w 414099"/>
                      <a:gd name="connsiteY41" fmla="*/ 305202 h 757878"/>
                      <a:gd name="connsiteX42" fmla="*/ 260403 w 414099"/>
                      <a:gd name="connsiteY42" fmla="*/ 317410 h 757878"/>
                      <a:gd name="connsiteX43" fmla="*/ 294666 w 414099"/>
                      <a:gd name="connsiteY43" fmla="*/ 331083 h 757878"/>
                      <a:gd name="connsiteX44" fmla="*/ 324524 w 414099"/>
                      <a:gd name="connsiteY44" fmla="*/ 345733 h 757878"/>
                      <a:gd name="connsiteX45" fmla="*/ 348998 w 414099"/>
                      <a:gd name="connsiteY45" fmla="*/ 360871 h 757878"/>
                      <a:gd name="connsiteX46" fmla="*/ 369556 w 414099"/>
                      <a:gd name="connsiteY46" fmla="*/ 377962 h 757878"/>
                      <a:gd name="connsiteX47" fmla="*/ 386688 w 414099"/>
                      <a:gd name="connsiteY47" fmla="*/ 396519 h 757878"/>
                      <a:gd name="connsiteX48" fmla="*/ 398925 w 414099"/>
                      <a:gd name="connsiteY48" fmla="*/ 418005 h 757878"/>
                      <a:gd name="connsiteX49" fmla="*/ 408225 w 414099"/>
                      <a:gd name="connsiteY49" fmla="*/ 439980 h 757878"/>
                      <a:gd name="connsiteX50" fmla="*/ 412631 w 414099"/>
                      <a:gd name="connsiteY50" fmla="*/ 464884 h 757878"/>
                      <a:gd name="connsiteX51" fmla="*/ 414099 w 414099"/>
                      <a:gd name="connsiteY51" fmla="*/ 492230 h 757878"/>
                      <a:gd name="connsiteX52" fmla="*/ 412631 w 414099"/>
                      <a:gd name="connsiteY52" fmla="*/ 516158 h 757878"/>
                      <a:gd name="connsiteX53" fmla="*/ 407246 w 414099"/>
                      <a:gd name="connsiteY53" fmla="*/ 540086 h 757878"/>
                      <a:gd name="connsiteX54" fmla="*/ 398925 w 414099"/>
                      <a:gd name="connsiteY54" fmla="*/ 562060 h 757878"/>
                      <a:gd name="connsiteX55" fmla="*/ 387667 w 414099"/>
                      <a:gd name="connsiteY55" fmla="*/ 582570 h 757878"/>
                      <a:gd name="connsiteX56" fmla="*/ 372493 w 414099"/>
                      <a:gd name="connsiteY56" fmla="*/ 601126 h 757878"/>
                      <a:gd name="connsiteX57" fmla="*/ 354383 w 414099"/>
                      <a:gd name="connsiteY57" fmla="*/ 618218 h 757878"/>
                      <a:gd name="connsiteX58" fmla="*/ 332846 w 414099"/>
                      <a:gd name="connsiteY58" fmla="*/ 633844 h 757878"/>
                      <a:gd name="connsiteX59" fmla="*/ 308372 w 414099"/>
                      <a:gd name="connsiteY59" fmla="*/ 645564 h 757878"/>
                      <a:gd name="connsiteX60" fmla="*/ 279982 w 414099"/>
                      <a:gd name="connsiteY60" fmla="*/ 655818 h 757878"/>
                      <a:gd name="connsiteX61" fmla="*/ 250124 w 414099"/>
                      <a:gd name="connsiteY61" fmla="*/ 662655 h 757878"/>
                      <a:gd name="connsiteX62" fmla="*/ 250124 w 414099"/>
                      <a:gd name="connsiteY62" fmla="*/ 757878 h 757878"/>
                      <a:gd name="connsiteX63" fmla="*/ 157612 w 414099"/>
                      <a:gd name="connsiteY63" fmla="*/ 757878 h 757878"/>
                      <a:gd name="connsiteX64" fmla="*/ 157612 w 414099"/>
                      <a:gd name="connsiteY64" fmla="*/ 670468 h 757878"/>
                      <a:gd name="connsiteX65" fmla="*/ 120901 w 414099"/>
                      <a:gd name="connsiteY65" fmla="*/ 667050 h 757878"/>
                      <a:gd name="connsiteX66" fmla="*/ 85169 w 414099"/>
                      <a:gd name="connsiteY66" fmla="*/ 660213 h 757878"/>
                      <a:gd name="connsiteX67" fmla="*/ 52864 w 414099"/>
                      <a:gd name="connsiteY67" fmla="*/ 651424 h 757878"/>
                      <a:gd name="connsiteX68" fmla="*/ 23495 w 414099"/>
                      <a:gd name="connsiteY68" fmla="*/ 641169 h 757878"/>
                      <a:gd name="connsiteX69" fmla="*/ 0 w 414099"/>
                      <a:gd name="connsiteY69" fmla="*/ 630426 h 757878"/>
                      <a:gd name="connsiteX70" fmla="*/ 26921 w 414099"/>
                      <a:gd name="connsiteY70" fmla="*/ 521041 h 757878"/>
                      <a:gd name="connsiteX71" fmla="*/ 52864 w 414099"/>
                      <a:gd name="connsiteY71" fmla="*/ 533738 h 757878"/>
                      <a:gd name="connsiteX72" fmla="*/ 80764 w 414099"/>
                      <a:gd name="connsiteY72" fmla="*/ 544969 h 757878"/>
                      <a:gd name="connsiteX73" fmla="*/ 112580 w 414099"/>
                      <a:gd name="connsiteY73" fmla="*/ 554247 h 757878"/>
                      <a:gd name="connsiteX74" fmla="*/ 146844 w 414099"/>
                      <a:gd name="connsiteY74" fmla="*/ 560107 h 757878"/>
                      <a:gd name="connsiteX75" fmla="*/ 181597 w 414099"/>
                      <a:gd name="connsiteY75" fmla="*/ 562060 h 757878"/>
                      <a:gd name="connsiteX76" fmla="*/ 204113 w 414099"/>
                      <a:gd name="connsiteY76" fmla="*/ 561084 h 757878"/>
                      <a:gd name="connsiteX77" fmla="*/ 223692 w 414099"/>
                      <a:gd name="connsiteY77" fmla="*/ 556689 h 757878"/>
                      <a:gd name="connsiteX78" fmla="*/ 239845 w 414099"/>
                      <a:gd name="connsiteY78" fmla="*/ 550829 h 757878"/>
                      <a:gd name="connsiteX79" fmla="*/ 253550 w 414099"/>
                      <a:gd name="connsiteY79" fmla="*/ 542527 h 757878"/>
                      <a:gd name="connsiteX80" fmla="*/ 263829 w 414099"/>
                      <a:gd name="connsiteY80" fmla="*/ 532273 h 757878"/>
                      <a:gd name="connsiteX81" fmla="*/ 269703 w 414099"/>
                      <a:gd name="connsiteY81" fmla="*/ 519576 h 757878"/>
                      <a:gd name="connsiteX82" fmla="*/ 272150 w 414099"/>
                      <a:gd name="connsiteY82" fmla="*/ 504927 h 757878"/>
                      <a:gd name="connsiteX83" fmla="*/ 270682 w 414099"/>
                      <a:gd name="connsiteY83" fmla="*/ 490277 h 757878"/>
                      <a:gd name="connsiteX84" fmla="*/ 264808 w 414099"/>
                      <a:gd name="connsiteY84" fmla="*/ 477580 h 757878"/>
                      <a:gd name="connsiteX85" fmla="*/ 255018 w 414099"/>
                      <a:gd name="connsiteY85" fmla="*/ 465861 h 757878"/>
                      <a:gd name="connsiteX86" fmla="*/ 240824 w 414099"/>
                      <a:gd name="connsiteY86" fmla="*/ 454629 h 757878"/>
                      <a:gd name="connsiteX87" fmla="*/ 222713 w 414099"/>
                      <a:gd name="connsiteY87" fmla="*/ 443398 h 757878"/>
                      <a:gd name="connsiteX88" fmla="*/ 199707 w 414099"/>
                      <a:gd name="connsiteY88" fmla="*/ 434120 h 757878"/>
                      <a:gd name="connsiteX89" fmla="*/ 172297 w 414099"/>
                      <a:gd name="connsiteY89" fmla="*/ 423865 h 757878"/>
                      <a:gd name="connsiteX90" fmla="*/ 143417 w 414099"/>
                      <a:gd name="connsiteY90" fmla="*/ 413610 h 757878"/>
                      <a:gd name="connsiteX91" fmla="*/ 116985 w 414099"/>
                      <a:gd name="connsiteY91" fmla="*/ 401890 h 757878"/>
                      <a:gd name="connsiteX92" fmla="*/ 93001 w 414099"/>
                      <a:gd name="connsiteY92" fmla="*/ 389682 h 757878"/>
                      <a:gd name="connsiteX93" fmla="*/ 70485 w 414099"/>
                      <a:gd name="connsiteY93" fmla="*/ 375521 h 757878"/>
                      <a:gd name="connsiteX94" fmla="*/ 51885 w 414099"/>
                      <a:gd name="connsiteY94" fmla="*/ 359894 h 757878"/>
                      <a:gd name="connsiteX95" fmla="*/ 35732 w 414099"/>
                      <a:gd name="connsiteY95" fmla="*/ 342803 h 757878"/>
                      <a:gd name="connsiteX96" fmla="*/ 23006 w 414099"/>
                      <a:gd name="connsiteY96" fmla="*/ 324247 h 757878"/>
                      <a:gd name="connsiteX97" fmla="*/ 12726 w 414099"/>
                      <a:gd name="connsiteY97" fmla="*/ 302761 h 757878"/>
                      <a:gd name="connsiteX98" fmla="*/ 7342 w 414099"/>
                      <a:gd name="connsiteY98" fmla="*/ 279809 h 757878"/>
                      <a:gd name="connsiteX99" fmla="*/ 4895 w 414099"/>
                      <a:gd name="connsiteY99" fmla="*/ 254417 h 757878"/>
                      <a:gd name="connsiteX100" fmla="*/ 7342 w 414099"/>
                      <a:gd name="connsiteY100" fmla="*/ 227070 h 757878"/>
                      <a:gd name="connsiteX101" fmla="*/ 13216 w 414099"/>
                      <a:gd name="connsiteY101" fmla="*/ 202166 h 757878"/>
                      <a:gd name="connsiteX102" fmla="*/ 23495 w 414099"/>
                      <a:gd name="connsiteY102" fmla="*/ 178238 h 757878"/>
                      <a:gd name="connsiteX103" fmla="*/ 38179 w 414099"/>
                      <a:gd name="connsiteY103" fmla="*/ 157240 h 757878"/>
                      <a:gd name="connsiteX104" fmla="*/ 56290 w 414099"/>
                      <a:gd name="connsiteY104" fmla="*/ 138196 h 757878"/>
                      <a:gd name="connsiteX105" fmla="*/ 77338 w 414099"/>
                      <a:gd name="connsiteY105" fmla="*/ 121104 h 757878"/>
                      <a:gd name="connsiteX106" fmla="*/ 102301 w 414099"/>
                      <a:gd name="connsiteY106" fmla="*/ 107431 h 757878"/>
                      <a:gd name="connsiteX107" fmla="*/ 130691 w 414099"/>
                      <a:gd name="connsiteY107" fmla="*/ 96688 h 757878"/>
                      <a:gd name="connsiteX108" fmla="*/ 162017 w 414099"/>
                      <a:gd name="connsiteY108" fmla="*/ 88875 h 757878"/>
                      <a:gd name="connsiteX109" fmla="*/ 162017 w 414099"/>
                      <a:gd name="connsiteY109" fmla="*/ 0 h 757878"/>
                      <a:gd name="connsiteX0" fmla="*/ 128780 w 414099"/>
                      <a:gd name="connsiteY0" fmla="*/ 149915 h 757878"/>
                      <a:gd name="connsiteX1" fmla="*/ 95626 w 414099"/>
                      <a:gd name="connsiteY1" fmla="*/ 144544 h 757878"/>
                      <a:gd name="connsiteX2" fmla="*/ 77099 w 414099"/>
                      <a:gd name="connsiteY2" fmla="*/ 159193 h 757878"/>
                      <a:gd name="connsiteX3" fmla="*/ 61497 w 414099"/>
                      <a:gd name="connsiteY3" fmla="*/ 175308 h 757878"/>
                      <a:gd name="connsiteX4" fmla="*/ 49795 w 414099"/>
                      <a:gd name="connsiteY4" fmla="*/ 193376 h 757878"/>
                      <a:gd name="connsiteX5" fmla="*/ 41019 w 414099"/>
                      <a:gd name="connsiteY5" fmla="*/ 212909 h 757878"/>
                      <a:gd name="connsiteX6" fmla="*/ 60522 w 414099"/>
                      <a:gd name="connsiteY6" fmla="*/ 192399 h 757878"/>
                      <a:gd name="connsiteX7" fmla="*/ 81974 w 414099"/>
                      <a:gd name="connsiteY7" fmla="*/ 175308 h 757878"/>
                      <a:gd name="connsiteX8" fmla="*/ 104890 w 414099"/>
                      <a:gd name="connsiteY8" fmla="*/ 160658 h 757878"/>
                      <a:gd name="connsiteX9" fmla="*/ 128780 w 414099"/>
                      <a:gd name="connsiteY9" fmla="*/ 149915 h 757878"/>
                      <a:gd name="connsiteX10" fmla="*/ 162017 w 414099"/>
                      <a:gd name="connsiteY10" fmla="*/ 0 h 757878"/>
                      <a:gd name="connsiteX11" fmla="*/ 253550 w 414099"/>
                      <a:gd name="connsiteY11" fmla="*/ 0 h 757878"/>
                      <a:gd name="connsiteX12" fmla="*/ 253550 w 414099"/>
                      <a:gd name="connsiteY12" fmla="*/ 82038 h 757878"/>
                      <a:gd name="connsiteX13" fmla="*/ 282429 w 414099"/>
                      <a:gd name="connsiteY13" fmla="*/ 83992 h 757878"/>
                      <a:gd name="connsiteX14" fmla="*/ 308861 w 414099"/>
                      <a:gd name="connsiteY14" fmla="*/ 87898 h 757878"/>
                      <a:gd name="connsiteX15" fmla="*/ 331867 w 414099"/>
                      <a:gd name="connsiteY15" fmla="*/ 93270 h 757878"/>
                      <a:gd name="connsiteX16" fmla="*/ 353404 w 414099"/>
                      <a:gd name="connsiteY16" fmla="*/ 99130 h 757878"/>
                      <a:gd name="connsiteX17" fmla="*/ 372493 w 414099"/>
                      <a:gd name="connsiteY17" fmla="*/ 105966 h 757878"/>
                      <a:gd name="connsiteX18" fmla="*/ 389136 w 414099"/>
                      <a:gd name="connsiteY18" fmla="*/ 112803 h 757878"/>
                      <a:gd name="connsiteX19" fmla="*/ 361235 w 414099"/>
                      <a:gd name="connsiteY19" fmla="*/ 217792 h 757878"/>
                      <a:gd name="connsiteX20" fmla="*/ 349977 w 414099"/>
                      <a:gd name="connsiteY20" fmla="*/ 212421 h 757878"/>
                      <a:gd name="connsiteX21" fmla="*/ 336272 w 414099"/>
                      <a:gd name="connsiteY21" fmla="*/ 206561 h 757878"/>
                      <a:gd name="connsiteX22" fmla="*/ 320119 w 414099"/>
                      <a:gd name="connsiteY22" fmla="*/ 200701 h 757878"/>
                      <a:gd name="connsiteX23" fmla="*/ 301519 w 414099"/>
                      <a:gd name="connsiteY23" fmla="*/ 194841 h 757878"/>
                      <a:gd name="connsiteX24" fmla="*/ 279003 w 414099"/>
                      <a:gd name="connsiteY24" fmla="*/ 189470 h 757878"/>
                      <a:gd name="connsiteX25" fmla="*/ 254529 w 414099"/>
                      <a:gd name="connsiteY25" fmla="*/ 187028 h 757878"/>
                      <a:gd name="connsiteX26" fmla="*/ 228097 w 414099"/>
                      <a:gd name="connsiteY26" fmla="*/ 185075 h 757878"/>
                      <a:gd name="connsiteX27" fmla="*/ 206560 w 414099"/>
                      <a:gd name="connsiteY27" fmla="*/ 187028 h 757878"/>
                      <a:gd name="connsiteX28" fmla="*/ 189428 w 414099"/>
                      <a:gd name="connsiteY28" fmla="*/ 190446 h 757878"/>
                      <a:gd name="connsiteX29" fmla="*/ 175723 w 414099"/>
                      <a:gd name="connsiteY29" fmla="*/ 195329 h 757878"/>
                      <a:gd name="connsiteX30" fmla="*/ 164465 w 414099"/>
                      <a:gd name="connsiteY30" fmla="*/ 202166 h 757878"/>
                      <a:gd name="connsiteX31" fmla="*/ 157123 w 414099"/>
                      <a:gd name="connsiteY31" fmla="*/ 209979 h 757878"/>
                      <a:gd name="connsiteX32" fmla="*/ 151738 w 414099"/>
                      <a:gd name="connsiteY32" fmla="*/ 219257 h 757878"/>
                      <a:gd name="connsiteX33" fmla="*/ 148312 w 414099"/>
                      <a:gd name="connsiteY33" fmla="*/ 228535 h 757878"/>
                      <a:gd name="connsiteX34" fmla="*/ 147333 w 414099"/>
                      <a:gd name="connsiteY34" fmla="*/ 238302 h 757878"/>
                      <a:gd name="connsiteX35" fmla="*/ 149291 w 414099"/>
                      <a:gd name="connsiteY35" fmla="*/ 250998 h 757878"/>
                      <a:gd name="connsiteX36" fmla="*/ 156144 w 414099"/>
                      <a:gd name="connsiteY36" fmla="*/ 261741 h 757878"/>
                      <a:gd name="connsiteX37" fmla="*/ 166423 w 414099"/>
                      <a:gd name="connsiteY37" fmla="*/ 272973 h 757878"/>
                      <a:gd name="connsiteX38" fmla="*/ 181597 w 414099"/>
                      <a:gd name="connsiteY38" fmla="*/ 283228 h 757878"/>
                      <a:gd name="connsiteX39" fmla="*/ 203134 w 414099"/>
                      <a:gd name="connsiteY39" fmla="*/ 294459 h 757878"/>
                      <a:gd name="connsiteX40" fmla="*/ 228587 w 414099"/>
                      <a:gd name="connsiteY40" fmla="*/ 305202 h 757878"/>
                      <a:gd name="connsiteX41" fmla="*/ 260403 w 414099"/>
                      <a:gd name="connsiteY41" fmla="*/ 317410 h 757878"/>
                      <a:gd name="connsiteX42" fmla="*/ 294666 w 414099"/>
                      <a:gd name="connsiteY42" fmla="*/ 331083 h 757878"/>
                      <a:gd name="connsiteX43" fmla="*/ 324524 w 414099"/>
                      <a:gd name="connsiteY43" fmla="*/ 345733 h 757878"/>
                      <a:gd name="connsiteX44" fmla="*/ 348998 w 414099"/>
                      <a:gd name="connsiteY44" fmla="*/ 360871 h 757878"/>
                      <a:gd name="connsiteX45" fmla="*/ 369556 w 414099"/>
                      <a:gd name="connsiteY45" fmla="*/ 377962 h 757878"/>
                      <a:gd name="connsiteX46" fmla="*/ 386688 w 414099"/>
                      <a:gd name="connsiteY46" fmla="*/ 396519 h 757878"/>
                      <a:gd name="connsiteX47" fmla="*/ 398925 w 414099"/>
                      <a:gd name="connsiteY47" fmla="*/ 418005 h 757878"/>
                      <a:gd name="connsiteX48" fmla="*/ 408225 w 414099"/>
                      <a:gd name="connsiteY48" fmla="*/ 439980 h 757878"/>
                      <a:gd name="connsiteX49" fmla="*/ 412631 w 414099"/>
                      <a:gd name="connsiteY49" fmla="*/ 464884 h 757878"/>
                      <a:gd name="connsiteX50" fmla="*/ 414099 w 414099"/>
                      <a:gd name="connsiteY50" fmla="*/ 492230 h 757878"/>
                      <a:gd name="connsiteX51" fmla="*/ 412631 w 414099"/>
                      <a:gd name="connsiteY51" fmla="*/ 516158 h 757878"/>
                      <a:gd name="connsiteX52" fmla="*/ 407246 w 414099"/>
                      <a:gd name="connsiteY52" fmla="*/ 540086 h 757878"/>
                      <a:gd name="connsiteX53" fmla="*/ 398925 w 414099"/>
                      <a:gd name="connsiteY53" fmla="*/ 562060 h 757878"/>
                      <a:gd name="connsiteX54" fmla="*/ 387667 w 414099"/>
                      <a:gd name="connsiteY54" fmla="*/ 582570 h 757878"/>
                      <a:gd name="connsiteX55" fmla="*/ 372493 w 414099"/>
                      <a:gd name="connsiteY55" fmla="*/ 601126 h 757878"/>
                      <a:gd name="connsiteX56" fmla="*/ 354383 w 414099"/>
                      <a:gd name="connsiteY56" fmla="*/ 618218 h 757878"/>
                      <a:gd name="connsiteX57" fmla="*/ 332846 w 414099"/>
                      <a:gd name="connsiteY57" fmla="*/ 633844 h 757878"/>
                      <a:gd name="connsiteX58" fmla="*/ 308372 w 414099"/>
                      <a:gd name="connsiteY58" fmla="*/ 645564 h 757878"/>
                      <a:gd name="connsiteX59" fmla="*/ 279982 w 414099"/>
                      <a:gd name="connsiteY59" fmla="*/ 655818 h 757878"/>
                      <a:gd name="connsiteX60" fmla="*/ 250124 w 414099"/>
                      <a:gd name="connsiteY60" fmla="*/ 662655 h 757878"/>
                      <a:gd name="connsiteX61" fmla="*/ 250124 w 414099"/>
                      <a:gd name="connsiteY61" fmla="*/ 757878 h 757878"/>
                      <a:gd name="connsiteX62" fmla="*/ 157612 w 414099"/>
                      <a:gd name="connsiteY62" fmla="*/ 757878 h 757878"/>
                      <a:gd name="connsiteX63" fmla="*/ 157612 w 414099"/>
                      <a:gd name="connsiteY63" fmla="*/ 670468 h 757878"/>
                      <a:gd name="connsiteX64" fmla="*/ 120901 w 414099"/>
                      <a:gd name="connsiteY64" fmla="*/ 667050 h 757878"/>
                      <a:gd name="connsiteX65" fmla="*/ 85169 w 414099"/>
                      <a:gd name="connsiteY65" fmla="*/ 660213 h 757878"/>
                      <a:gd name="connsiteX66" fmla="*/ 52864 w 414099"/>
                      <a:gd name="connsiteY66" fmla="*/ 651424 h 757878"/>
                      <a:gd name="connsiteX67" fmla="*/ 23495 w 414099"/>
                      <a:gd name="connsiteY67" fmla="*/ 641169 h 757878"/>
                      <a:gd name="connsiteX68" fmla="*/ 0 w 414099"/>
                      <a:gd name="connsiteY68" fmla="*/ 630426 h 757878"/>
                      <a:gd name="connsiteX69" fmla="*/ 26921 w 414099"/>
                      <a:gd name="connsiteY69" fmla="*/ 521041 h 757878"/>
                      <a:gd name="connsiteX70" fmla="*/ 52864 w 414099"/>
                      <a:gd name="connsiteY70" fmla="*/ 533738 h 757878"/>
                      <a:gd name="connsiteX71" fmla="*/ 80764 w 414099"/>
                      <a:gd name="connsiteY71" fmla="*/ 544969 h 757878"/>
                      <a:gd name="connsiteX72" fmla="*/ 112580 w 414099"/>
                      <a:gd name="connsiteY72" fmla="*/ 554247 h 757878"/>
                      <a:gd name="connsiteX73" fmla="*/ 146844 w 414099"/>
                      <a:gd name="connsiteY73" fmla="*/ 560107 h 757878"/>
                      <a:gd name="connsiteX74" fmla="*/ 181597 w 414099"/>
                      <a:gd name="connsiteY74" fmla="*/ 562060 h 757878"/>
                      <a:gd name="connsiteX75" fmla="*/ 204113 w 414099"/>
                      <a:gd name="connsiteY75" fmla="*/ 561084 h 757878"/>
                      <a:gd name="connsiteX76" fmla="*/ 223692 w 414099"/>
                      <a:gd name="connsiteY76" fmla="*/ 556689 h 757878"/>
                      <a:gd name="connsiteX77" fmla="*/ 239845 w 414099"/>
                      <a:gd name="connsiteY77" fmla="*/ 550829 h 757878"/>
                      <a:gd name="connsiteX78" fmla="*/ 253550 w 414099"/>
                      <a:gd name="connsiteY78" fmla="*/ 542527 h 757878"/>
                      <a:gd name="connsiteX79" fmla="*/ 263829 w 414099"/>
                      <a:gd name="connsiteY79" fmla="*/ 532273 h 757878"/>
                      <a:gd name="connsiteX80" fmla="*/ 269703 w 414099"/>
                      <a:gd name="connsiteY80" fmla="*/ 519576 h 757878"/>
                      <a:gd name="connsiteX81" fmla="*/ 272150 w 414099"/>
                      <a:gd name="connsiteY81" fmla="*/ 504927 h 757878"/>
                      <a:gd name="connsiteX82" fmla="*/ 270682 w 414099"/>
                      <a:gd name="connsiteY82" fmla="*/ 490277 h 757878"/>
                      <a:gd name="connsiteX83" fmla="*/ 264808 w 414099"/>
                      <a:gd name="connsiteY83" fmla="*/ 477580 h 757878"/>
                      <a:gd name="connsiteX84" fmla="*/ 255018 w 414099"/>
                      <a:gd name="connsiteY84" fmla="*/ 465861 h 757878"/>
                      <a:gd name="connsiteX85" fmla="*/ 240824 w 414099"/>
                      <a:gd name="connsiteY85" fmla="*/ 454629 h 757878"/>
                      <a:gd name="connsiteX86" fmla="*/ 222713 w 414099"/>
                      <a:gd name="connsiteY86" fmla="*/ 443398 h 757878"/>
                      <a:gd name="connsiteX87" fmla="*/ 199707 w 414099"/>
                      <a:gd name="connsiteY87" fmla="*/ 434120 h 757878"/>
                      <a:gd name="connsiteX88" fmla="*/ 172297 w 414099"/>
                      <a:gd name="connsiteY88" fmla="*/ 423865 h 757878"/>
                      <a:gd name="connsiteX89" fmla="*/ 143417 w 414099"/>
                      <a:gd name="connsiteY89" fmla="*/ 413610 h 757878"/>
                      <a:gd name="connsiteX90" fmla="*/ 116985 w 414099"/>
                      <a:gd name="connsiteY90" fmla="*/ 401890 h 757878"/>
                      <a:gd name="connsiteX91" fmla="*/ 93001 w 414099"/>
                      <a:gd name="connsiteY91" fmla="*/ 389682 h 757878"/>
                      <a:gd name="connsiteX92" fmla="*/ 70485 w 414099"/>
                      <a:gd name="connsiteY92" fmla="*/ 375521 h 757878"/>
                      <a:gd name="connsiteX93" fmla="*/ 51885 w 414099"/>
                      <a:gd name="connsiteY93" fmla="*/ 359894 h 757878"/>
                      <a:gd name="connsiteX94" fmla="*/ 35732 w 414099"/>
                      <a:gd name="connsiteY94" fmla="*/ 342803 h 757878"/>
                      <a:gd name="connsiteX95" fmla="*/ 23006 w 414099"/>
                      <a:gd name="connsiteY95" fmla="*/ 324247 h 757878"/>
                      <a:gd name="connsiteX96" fmla="*/ 12726 w 414099"/>
                      <a:gd name="connsiteY96" fmla="*/ 302761 h 757878"/>
                      <a:gd name="connsiteX97" fmla="*/ 7342 w 414099"/>
                      <a:gd name="connsiteY97" fmla="*/ 279809 h 757878"/>
                      <a:gd name="connsiteX98" fmla="*/ 4895 w 414099"/>
                      <a:gd name="connsiteY98" fmla="*/ 254417 h 757878"/>
                      <a:gd name="connsiteX99" fmla="*/ 7342 w 414099"/>
                      <a:gd name="connsiteY99" fmla="*/ 227070 h 757878"/>
                      <a:gd name="connsiteX100" fmla="*/ 13216 w 414099"/>
                      <a:gd name="connsiteY100" fmla="*/ 202166 h 757878"/>
                      <a:gd name="connsiteX101" fmla="*/ 23495 w 414099"/>
                      <a:gd name="connsiteY101" fmla="*/ 178238 h 757878"/>
                      <a:gd name="connsiteX102" fmla="*/ 38179 w 414099"/>
                      <a:gd name="connsiteY102" fmla="*/ 157240 h 757878"/>
                      <a:gd name="connsiteX103" fmla="*/ 56290 w 414099"/>
                      <a:gd name="connsiteY103" fmla="*/ 138196 h 757878"/>
                      <a:gd name="connsiteX104" fmla="*/ 77338 w 414099"/>
                      <a:gd name="connsiteY104" fmla="*/ 121104 h 757878"/>
                      <a:gd name="connsiteX105" fmla="*/ 102301 w 414099"/>
                      <a:gd name="connsiteY105" fmla="*/ 107431 h 757878"/>
                      <a:gd name="connsiteX106" fmla="*/ 130691 w 414099"/>
                      <a:gd name="connsiteY106" fmla="*/ 96688 h 757878"/>
                      <a:gd name="connsiteX107" fmla="*/ 162017 w 414099"/>
                      <a:gd name="connsiteY107" fmla="*/ 88875 h 757878"/>
                      <a:gd name="connsiteX108" fmla="*/ 162017 w 414099"/>
                      <a:gd name="connsiteY108" fmla="*/ 0 h 757878"/>
                      <a:gd name="connsiteX0" fmla="*/ 104890 w 414099"/>
                      <a:gd name="connsiteY0" fmla="*/ 160658 h 757878"/>
                      <a:gd name="connsiteX1" fmla="*/ 95626 w 414099"/>
                      <a:gd name="connsiteY1" fmla="*/ 144544 h 757878"/>
                      <a:gd name="connsiteX2" fmla="*/ 77099 w 414099"/>
                      <a:gd name="connsiteY2" fmla="*/ 159193 h 757878"/>
                      <a:gd name="connsiteX3" fmla="*/ 61497 w 414099"/>
                      <a:gd name="connsiteY3" fmla="*/ 175308 h 757878"/>
                      <a:gd name="connsiteX4" fmla="*/ 49795 w 414099"/>
                      <a:gd name="connsiteY4" fmla="*/ 193376 h 757878"/>
                      <a:gd name="connsiteX5" fmla="*/ 41019 w 414099"/>
                      <a:gd name="connsiteY5" fmla="*/ 212909 h 757878"/>
                      <a:gd name="connsiteX6" fmla="*/ 60522 w 414099"/>
                      <a:gd name="connsiteY6" fmla="*/ 192399 h 757878"/>
                      <a:gd name="connsiteX7" fmla="*/ 81974 w 414099"/>
                      <a:gd name="connsiteY7" fmla="*/ 175308 h 757878"/>
                      <a:gd name="connsiteX8" fmla="*/ 104890 w 414099"/>
                      <a:gd name="connsiteY8" fmla="*/ 160658 h 757878"/>
                      <a:gd name="connsiteX9" fmla="*/ 162017 w 414099"/>
                      <a:gd name="connsiteY9" fmla="*/ 0 h 757878"/>
                      <a:gd name="connsiteX10" fmla="*/ 253550 w 414099"/>
                      <a:gd name="connsiteY10" fmla="*/ 0 h 757878"/>
                      <a:gd name="connsiteX11" fmla="*/ 253550 w 414099"/>
                      <a:gd name="connsiteY11" fmla="*/ 82038 h 757878"/>
                      <a:gd name="connsiteX12" fmla="*/ 282429 w 414099"/>
                      <a:gd name="connsiteY12" fmla="*/ 83992 h 757878"/>
                      <a:gd name="connsiteX13" fmla="*/ 308861 w 414099"/>
                      <a:gd name="connsiteY13" fmla="*/ 87898 h 757878"/>
                      <a:gd name="connsiteX14" fmla="*/ 331867 w 414099"/>
                      <a:gd name="connsiteY14" fmla="*/ 93270 h 757878"/>
                      <a:gd name="connsiteX15" fmla="*/ 353404 w 414099"/>
                      <a:gd name="connsiteY15" fmla="*/ 99130 h 757878"/>
                      <a:gd name="connsiteX16" fmla="*/ 372493 w 414099"/>
                      <a:gd name="connsiteY16" fmla="*/ 105966 h 757878"/>
                      <a:gd name="connsiteX17" fmla="*/ 389136 w 414099"/>
                      <a:gd name="connsiteY17" fmla="*/ 112803 h 757878"/>
                      <a:gd name="connsiteX18" fmla="*/ 361235 w 414099"/>
                      <a:gd name="connsiteY18" fmla="*/ 217792 h 757878"/>
                      <a:gd name="connsiteX19" fmla="*/ 349977 w 414099"/>
                      <a:gd name="connsiteY19" fmla="*/ 212421 h 757878"/>
                      <a:gd name="connsiteX20" fmla="*/ 336272 w 414099"/>
                      <a:gd name="connsiteY20" fmla="*/ 206561 h 757878"/>
                      <a:gd name="connsiteX21" fmla="*/ 320119 w 414099"/>
                      <a:gd name="connsiteY21" fmla="*/ 200701 h 757878"/>
                      <a:gd name="connsiteX22" fmla="*/ 301519 w 414099"/>
                      <a:gd name="connsiteY22" fmla="*/ 194841 h 757878"/>
                      <a:gd name="connsiteX23" fmla="*/ 279003 w 414099"/>
                      <a:gd name="connsiteY23" fmla="*/ 189470 h 757878"/>
                      <a:gd name="connsiteX24" fmla="*/ 254529 w 414099"/>
                      <a:gd name="connsiteY24" fmla="*/ 187028 h 757878"/>
                      <a:gd name="connsiteX25" fmla="*/ 228097 w 414099"/>
                      <a:gd name="connsiteY25" fmla="*/ 185075 h 757878"/>
                      <a:gd name="connsiteX26" fmla="*/ 206560 w 414099"/>
                      <a:gd name="connsiteY26" fmla="*/ 187028 h 757878"/>
                      <a:gd name="connsiteX27" fmla="*/ 189428 w 414099"/>
                      <a:gd name="connsiteY27" fmla="*/ 190446 h 757878"/>
                      <a:gd name="connsiteX28" fmla="*/ 175723 w 414099"/>
                      <a:gd name="connsiteY28" fmla="*/ 195329 h 757878"/>
                      <a:gd name="connsiteX29" fmla="*/ 164465 w 414099"/>
                      <a:gd name="connsiteY29" fmla="*/ 202166 h 757878"/>
                      <a:gd name="connsiteX30" fmla="*/ 157123 w 414099"/>
                      <a:gd name="connsiteY30" fmla="*/ 209979 h 757878"/>
                      <a:gd name="connsiteX31" fmla="*/ 151738 w 414099"/>
                      <a:gd name="connsiteY31" fmla="*/ 219257 h 757878"/>
                      <a:gd name="connsiteX32" fmla="*/ 148312 w 414099"/>
                      <a:gd name="connsiteY32" fmla="*/ 228535 h 757878"/>
                      <a:gd name="connsiteX33" fmla="*/ 147333 w 414099"/>
                      <a:gd name="connsiteY33" fmla="*/ 238302 h 757878"/>
                      <a:gd name="connsiteX34" fmla="*/ 149291 w 414099"/>
                      <a:gd name="connsiteY34" fmla="*/ 250998 h 757878"/>
                      <a:gd name="connsiteX35" fmla="*/ 156144 w 414099"/>
                      <a:gd name="connsiteY35" fmla="*/ 261741 h 757878"/>
                      <a:gd name="connsiteX36" fmla="*/ 166423 w 414099"/>
                      <a:gd name="connsiteY36" fmla="*/ 272973 h 757878"/>
                      <a:gd name="connsiteX37" fmla="*/ 181597 w 414099"/>
                      <a:gd name="connsiteY37" fmla="*/ 283228 h 757878"/>
                      <a:gd name="connsiteX38" fmla="*/ 203134 w 414099"/>
                      <a:gd name="connsiteY38" fmla="*/ 294459 h 757878"/>
                      <a:gd name="connsiteX39" fmla="*/ 228587 w 414099"/>
                      <a:gd name="connsiteY39" fmla="*/ 305202 h 757878"/>
                      <a:gd name="connsiteX40" fmla="*/ 260403 w 414099"/>
                      <a:gd name="connsiteY40" fmla="*/ 317410 h 757878"/>
                      <a:gd name="connsiteX41" fmla="*/ 294666 w 414099"/>
                      <a:gd name="connsiteY41" fmla="*/ 331083 h 757878"/>
                      <a:gd name="connsiteX42" fmla="*/ 324524 w 414099"/>
                      <a:gd name="connsiteY42" fmla="*/ 345733 h 757878"/>
                      <a:gd name="connsiteX43" fmla="*/ 348998 w 414099"/>
                      <a:gd name="connsiteY43" fmla="*/ 360871 h 757878"/>
                      <a:gd name="connsiteX44" fmla="*/ 369556 w 414099"/>
                      <a:gd name="connsiteY44" fmla="*/ 377962 h 757878"/>
                      <a:gd name="connsiteX45" fmla="*/ 386688 w 414099"/>
                      <a:gd name="connsiteY45" fmla="*/ 396519 h 757878"/>
                      <a:gd name="connsiteX46" fmla="*/ 398925 w 414099"/>
                      <a:gd name="connsiteY46" fmla="*/ 418005 h 757878"/>
                      <a:gd name="connsiteX47" fmla="*/ 408225 w 414099"/>
                      <a:gd name="connsiteY47" fmla="*/ 439980 h 757878"/>
                      <a:gd name="connsiteX48" fmla="*/ 412631 w 414099"/>
                      <a:gd name="connsiteY48" fmla="*/ 464884 h 757878"/>
                      <a:gd name="connsiteX49" fmla="*/ 414099 w 414099"/>
                      <a:gd name="connsiteY49" fmla="*/ 492230 h 757878"/>
                      <a:gd name="connsiteX50" fmla="*/ 412631 w 414099"/>
                      <a:gd name="connsiteY50" fmla="*/ 516158 h 757878"/>
                      <a:gd name="connsiteX51" fmla="*/ 407246 w 414099"/>
                      <a:gd name="connsiteY51" fmla="*/ 540086 h 757878"/>
                      <a:gd name="connsiteX52" fmla="*/ 398925 w 414099"/>
                      <a:gd name="connsiteY52" fmla="*/ 562060 h 757878"/>
                      <a:gd name="connsiteX53" fmla="*/ 387667 w 414099"/>
                      <a:gd name="connsiteY53" fmla="*/ 582570 h 757878"/>
                      <a:gd name="connsiteX54" fmla="*/ 372493 w 414099"/>
                      <a:gd name="connsiteY54" fmla="*/ 601126 h 757878"/>
                      <a:gd name="connsiteX55" fmla="*/ 354383 w 414099"/>
                      <a:gd name="connsiteY55" fmla="*/ 618218 h 757878"/>
                      <a:gd name="connsiteX56" fmla="*/ 332846 w 414099"/>
                      <a:gd name="connsiteY56" fmla="*/ 633844 h 757878"/>
                      <a:gd name="connsiteX57" fmla="*/ 308372 w 414099"/>
                      <a:gd name="connsiteY57" fmla="*/ 645564 h 757878"/>
                      <a:gd name="connsiteX58" fmla="*/ 279982 w 414099"/>
                      <a:gd name="connsiteY58" fmla="*/ 655818 h 757878"/>
                      <a:gd name="connsiteX59" fmla="*/ 250124 w 414099"/>
                      <a:gd name="connsiteY59" fmla="*/ 662655 h 757878"/>
                      <a:gd name="connsiteX60" fmla="*/ 250124 w 414099"/>
                      <a:gd name="connsiteY60" fmla="*/ 757878 h 757878"/>
                      <a:gd name="connsiteX61" fmla="*/ 157612 w 414099"/>
                      <a:gd name="connsiteY61" fmla="*/ 757878 h 757878"/>
                      <a:gd name="connsiteX62" fmla="*/ 157612 w 414099"/>
                      <a:gd name="connsiteY62" fmla="*/ 670468 h 757878"/>
                      <a:gd name="connsiteX63" fmla="*/ 120901 w 414099"/>
                      <a:gd name="connsiteY63" fmla="*/ 667050 h 757878"/>
                      <a:gd name="connsiteX64" fmla="*/ 85169 w 414099"/>
                      <a:gd name="connsiteY64" fmla="*/ 660213 h 757878"/>
                      <a:gd name="connsiteX65" fmla="*/ 52864 w 414099"/>
                      <a:gd name="connsiteY65" fmla="*/ 651424 h 757878"/>
                      <a:gd name="connsiteX66" fmla="*/ 23495 w 414099"/>
                      <a:gd name="connsiteY66" fmla="*/ 641169 h 757878"/>
                      <a:gd name="connsiteX67" fmla="*/ 0 w 414099"/>
                      <a:gd name="connsiteY67" fmla="*/ 630426 h 757878"/>
                      <a:gd name="connsiteX68" fmla="*/ 26921 w 414099"/>
                      <a:gd name="connsiteY68" fmla="*/ 521041 h 757878"/>
                      <a:gd name="connsiteX69" fmla="*/ 52864 w 414099"/>
                      <a:gd name="connsiteY69" fmla="*/ 533738 h 757878"/>
                      <a:gd name="connsiteX70" fmla="*/ 80764 w 414099"/>
                      <a:gd name="connsiteY70" fmla="*/ 544969 h 757878"/>
                      <a:gd name="connsiteX71" fmla="*/ 112580 w 414099"/>
                      <a:gd name="connsiteY71" fmla="*/ 554247 h 757878"/>
                      <a:gd name="connsiteX72" fmla="*/ 146844 w 414099"/>
                      <a:gd name="connsiteY72" fmla="*/ 560107 h 757878"/>
                      <a:gd name="connsiteX73" fmla="*/ 181597 w 414099"/>
                      <a:gd name="connsiteY73" fmla="*/ 562060 h 757878"/>
                      <a:gd name="connsiteX74" fmla="*/ 204113 w 414099"/>
                      <a:gd name="connsiteY74" fmla="*/ 561084 h 757878"/>
                      <a:gd name="connsiteX75" fmla="*/ 223692 w 414099"/>
                      <a:gd name="connsiteY75" fmla="*/ 556689 h 757878"/>
                      <a:gd name="connsiteX76" fmla="*/ 239845 w 414099"/>
                      <a:gd name="connsiteY76" fmla="*/ 550829 h 757878"/>
                      <a:gd name="connsiteX77" fmla="*/ 253550 w 414099"/>
                      <a:gd name="connsiteY77" fmla="*/ 542527 h 757878"/>
                      <a:gd name="connsiteX78" fmla="*/ 263829 w 414099"/>
                      <a:gd name="connsiteY78" fmla="*/ 532273 h 757878"/>
                      <a:gd name="connsiteX79" fmla="*/ 269703 w 414099"/>
                      <a:gd name="connsiteY79" fmla="*/ 519576 h 757878"/>
                      <a:gd name="connsiteX80" fmla="*/ 272150 w 414099"/>
                      <a:gd name="connsiteY80" fmla="*/ 504927 h 757878"/>
                      <a:gd name="connsiteX81" fmla="*/ 270682 w 414099"/>
                      <a:gd name="connsiteY81" fmla="*/ 490277 h 757878"/>
                      <a:gd name="connsiteX82" fmla="*/ 264808 w 414099"/>
                      <a:gd name="connsiteY82" fmla="*/ 477580 h 757878"/>
                      <a:gd name="connsiteX83" fmla="*/ 255018 w 414099"/>
                      <a:gd name="connsiteY83" fmla="*/ 465861 h 757878"/>
                      <a:gd name="connsiteX84" fmla="*/ 240824 w 414099"/>
                      <a:gd name="connsiteY84" fmla="*/ 454629 h 757878"/>
                      <a:gd name="connsiteX85" fmla="*/ 222713 w 414099"/>
                      <a:gd name="connsiteY85" fmla="*/ 443398 h 757878"/>
                      <a:gd name="connsiteX86" fmla="*/ 199707 w 414099"/>
                      <a:gd name="connsiteY86" fmla="*/ 434120 h 757878"/>
                      <a:gd name="connsiteX87" fmla="*/ 172297 w 414099"/>
                      <a:gd name="connsiteY87" fmla="*/ 423865 h 757878"/>
                      <a:gd name="connsiteX88" fmla="*/ 143417 w 414099"/>
                      <a:gd name="connsiteY88" fmla="*/ 413610 h 757878"/>
                      <a:gd name="connsiteX89" fmla="*/ 116985 w 414099"/>
                      <a:gd name="connsiteY89" fmla="*/ 401890 h 757878"/>
                      <a:gd name="connsiteX90" fmla="*/ 93001 w 414099"/>
                      <a:gd name="connsiteY90" fmla="*/ 389682 h 757878"/>
                      <a:gd name="connsiteX91" fmla="*/ 70485 w 414099"/>
                      <a:gd name="connsiteY91" fmla="*/ 375521 h 757878"/>
                      <a:gd name="connsiteX92" fmla="*/ 51885 w 414099"/>
                      <a:gd name="connsiteY92" fmla="*/ 359894 h 757878"/>
                      <a:gd name="connsiteX93" fmla="*/ 35732 w 414099"/>
                      <a:gd name="connsiteY93" fmla="*/ 342803 h 757878"/>
                      <a:gd name="connsiteX94" fmla="*/ 23006 w 414099"/>
                      <a:gd name="connsiteY94" fmla="*/ 324247 h 757878"/>
                      <a:gd name="connsiteX95" fmla="*/ 12726 w 414099"/>
                      <a:gd name="connsiteY95" fmla="*/ 302761 h 757878"/>
                      <a:gd name="connsiteX96" fmla="*/ 7342 w 414099"/>
                      <a:gd name="connsiteY96" fmla="*/ 279809 h 757878"/>
                      <a:gd name="connsiteX97" fmla="*/ 4895 w 414099"/>
                      <a:gd name="connsiteY97" fmla="*/ 254417 h 757878"/>
                      <a:gd name="connsiteX98" fmla="*/ 7342 w 414099"/>
                      <a:gd name="connsiteY98" fmla="*/ 227070 h 757878"/>
                      <a:gd name="connsiteX99" fmla="*/ 13216 w 414099"/>
                      <a:gd name="connsiteY99" fmla="*/ 202166 h 757878"/>
                      <a:gd name="connsiteX100" fmla="*/ 23495 w 414099"/>
                      <a:gd name="connsiteY100" fmla="*/ 178238 h 757878"/>
                      <a:gd name="connsiteX101" fmla="*/ 38179 w 414099"/>
                      <a:gd name="connsiteY101" fmla="*/ 157240 h 757878"/>
                      <a:gd name="connsiteX102" fmla="*/ 56290 w 414099"/>
                      <a:gd name="connsiteY102" fmla="*/ 138196 h 757878"/>
                      <a:gd name="connsiteX103" fmla="*/ 77338 w 414099"/>
                      <a:gd name="connsiteY103" fmla="*/ 121104 h 757878"/>
                      <a:gd name="connsiteX104" fmla="*/ 102301 w 414099"/>
                      <a:gd name="connsiteY104" fmla="*/ 107431 h 757878"/>
                      <a:gd name="connsiteX105" fmla="*/ 130691 w 414099"/>
                      <a:gd name="connsiteY105" fmla="*/ 96688 h 757878"/>
                      <a:gd name="connsiteX106" fmla="*/ 162017 w 414099"/>
                      <a:gd name="connsiteY106" fmla="*/ 88875 h 757878"/>
                      <a:gd name="connsiteX107" fmla="*/ 162017 w 414099"/>
                      <a:gd name="connsiteY107" fmla="*/ 0 h 757878"/>
                      <a:gd name="connsiteX0" fmla="*/ 104890 w 414099"/>
                      <a:gd name="connsiteY0" fmla="*/ 160658 h 757878"/>
                      <a:gd name="connsiteX1" fmla="*/ 77099 w 414099"/>
                      <a:gd name="connsiteY1" fmla="*/ 159193 h 757878"/>
                      <a:gd name="connsiteX2" fmla="*/ 61497 w 414099"/>
                      <a:gd name="connsiteY2" fmla="*/ 175308 h 757878"/>
                      <a:gd name="connsiteX3" fmla="*/ 49795 w 414099"/>
                      <a:gd name="connsiteY3" fmla="*/ 193376 h 757878"/>
                      <a:gd name="connsiteX4" fmla="*/ 41019 w 414099"/>
                      <a:gd name="connsiteY4" fmla="*/ 212909 h 757878"/>
                      <a:gd name="connsiteX5" fmla="*/ 60522 w 414099"/>
                      <a:gd name="connsiteY5" fmla="*/ 192399 h 757878"/>
                      <a:gd name="connsiteX6" fmla="*/ 81974 w 414099"/>
                      <a:gd name="connsiteY6" fmla="*/ 175308 h 757878"/>
                      <a:gd name="connsiteX7" fmla="*/ 104890 w 414099"/>
                      <a:gd name="connsiteY7" fmla="*/ 160658 h 757878"/>
                      <a:gd name="connsiteX8" fmla="*/ 162017 w 414099"/>
                      <a:gd name="connsiteY8" fmla="*/ 0 h 757878"/>
                      <a:gd name="connsiteX9" fmla="*/ 253550 w 414099"/>
                      <a:gd name="connsiteY9" fmla="*/ 0 h 757878"/>
                      <a:gd name="connsiteX10" fmla="*/ 253550 w 414099"/>
                      <a:gd name="connsiteY10" fmla="*/ 82038 h 757878"/>
                      <a:gd name="connsiteX11" fmla="*/ 282429 w 414099"/>
                      <a:gd name="connsiteY11" fmla="*/ 83992 h 757878"/>
                      <a:gd name="connsiteX12" fmla="*/ 308861 w 414099"/>
                      <a:gd name="connsiteY12" fmla="*/ 87898 h 757878"/>
                      <a:gd name="connsiteX13" fmla="*/ 331867 w 414099"/>
                      <a:gd name="connsiteY13" fmla="*/ 93270 h 757878"/>
                      <a:gd name="connsiteX14" fmla="*/ 353404 w 414099"/>
                      <a:gd name="connsiteY14" fmla="*/ 99130 h 757878"/>
                      <a:gd name="connsiteX15" fmla="*/ 372493 w 414099"/>
                      <a:gd name="connsiteY15" fmla="*/ 105966 h 757878"/>
                      <a:gd name="connsiteX16" fmla="*/ 389136 w 414099"/>
                      <a:gd name="connsiteY16" fmla="*/ 112803 h 757878"/>
                      <a:gd name="connsiteX17" fmla="*/ 361235 w 414099"/>
                      <a:gd name="connsiteY17" fmla="*/ 217792 h 757878"/>
                      <a:gd name="connsiteX18" fmla="*/ 349977 w 414099"/>
                      <a:gd name="connsiteY18" fmla="*/ 212421 h 757878"/>
                      <a:gd name="connsiteX19" fmla="*/ 336272 w 414099"/>
                      <a:gd name="connsiteY19" fmla="*/ 206561 h 757878"/>
                      <a:gd name="connsiteX20" fmla="*/ 320119 w 414099"/>
                      <a:gd name="connsiteY20" fmla="*/ 200701 h 757878"/>
                      <a:gd name="connsiteX21" fmla="*/ 301519 w 414099"/>
                      <a:gd name="connsiteY21" fmla="*/ 194841 h 757878"/>
                      <a:gd name="connsiteX22" fmla="*/ 279003 w 414099"/>
                      <a:gd name="connsiteY22" fmla="*/ 189470 h 757878"/>
                      <a:gd name="connsiteX23" fmla="*/ 254529 w 414099"/>
                      <a:gd name="connsiteY23" fmla="*/ 187028 h 757878"/>
                      <a:gd name="connsiteX24" fmla="*/ 228097 w 414099"/>
                      <a:gd name="connsiteY24" fmla="*/ 185075 h 757878"/>
                      <a:gd name="connsiteX25" fmla="*/ 206560 w 414099"/>
                      <a:gd name="connsiteY25" fmla="*/ 187028 h 757878"/>
                      <a:gd name="connsiteX26" fmla="*/ 189428 w 414099"/>
                      <a:gd name="connsiteY26" fmla="*/ 190446 h 757878"/>
                      <a:gd name="connsiteX27" fmla="*/ 175723 w 414099"/>
                      <a:gd name="connsiteY27" fmla="*/ 195329 h 757878"/>
                      <a:gd name="connsiteX28" fmla="*/ 164465 w 414099"/>
                      <a:gd name="connsiteY28" fmla="*/ 202166 h 757878"/>
                      <a:gd name="connsiteX29" fmla="*/ 157123 w 414099"/>
                      <a:gd name="connsiteY29" fmla="*/ 209979 h 757878"/>
                      <a:gd name="connsiteX30" fmla="*/ 151738 w 414099"/>
                      <a:gd name="connsiteY30" fmla="*/ 219257 h 757878"/>
                      <a:gd name="connsiteX31" fmla="*/ 148312 w 414099"/>
                      <a:gd name="connsiteY31" fmla="*/ 228535 h 757878"/>
                      <a:gd name="connsiteX32" fmla="*/ 147333 w 414099"/>
                      <a:gd name="connsiteY32" fmla="*/ 238302 h 757878"/>
                      <a:gd name="connsiteX33" fmla="*/ 149291 w 414099"/>
                      <a:gd name="connsiteY33" fmla="*/ 250998 h 757878"/>
                      <a:gd name="connsiteX34" fmla="*/ 156144 w 414099"/>
                      <a:gd name="connsiteY34" fmla="*/ 261741 h 757878"/>
                      <a:gd name="connsiteX35" fmla="*/ 166423 w 414099"/>
                      <a:gd name="connsiteY35" fmla="*/ 272973 h 757878"/>
                      <a:gd name="connsiteX36" fmla="*/ 181597 w 414099"/>
                      <a:gd name="connsiteY36" fmla="*/ 283228 h 757878"/>
                      <a:gd name="connsiteX37" fmla="*/ 203134 w 414099"/>
                      <a:gd name="connsiteY37" fmla="*/ 294459 h 757878"/>
                      <a:gd name="connsiteX38" fmla="*/ 228587 w 414099"/>
                      <a:gd name="connsiteY38" fmla="*/ 305202 h 757878"/>
                      <a:gd name="connsiteX39" fmla="*/ 260403 w 414099"/>
                      <a:gd name="connsiteY39" fmla="*/ 317410 h 757878"/>
                      <a:gd name="connsiteX40" fmla="*/ 294666 w 414099"/>
                      <a:gd name="connsiteY40" fmla="*/ 331083 h 757878"/>
                      <a:gd name="connsiteX41" fmla="*/ 324524 w 414099"/>
                      <a:gd name="connsiteY41" fmla="*/ 345733 h 757878"/>
                      <a:gd name="connsiteX42" fmla="*/ 348998 w 414099"/>
                      <a:gd name="connsiteY42" fmla="*/ 360871 h 757878"/>
                      <a:gd name="connsiteX43" fmla="*/ 369556 w 414099"/>
                      <a:gd name="connsiteY43" fmla="*/ 377962 h 757878"/>
                      <a:gd name="connsiteX44" fmla="*/ 386688 w 414099"/>
                      <a:gd name="connsiteY44" fmla="*/ 396519 h 757878"/>
                      <a:gd name="connsiteX45" fmla="*/ 398925 w 414099"/>
                      <a:gd name="connsiteY45" fmla="*/ 418005 h 757878"/>
                      <a:gd name="connsiteX46" fmla="*/ 408225 w 414099"/>
                      <a:gd name="connsiteY46" fmla="*/ 439980 h 757878"/>
                      <a:gd name="connsiteX47" fmla="*/ 412631 w 414099"/>
                      <a:gd name="connsiteY47" fmla="*/ 464884 h 757878"/>
                      <a:gd name="connsiteX48" fmla="*/ 414099 w 414099"/>
                      <a:gd name="connsiteY48" fmla="*/ 492230 h 757878"/>
                      <a:gd name="connsiteX49" fmla="*/ 412631 w 414099"/>
                      <a:gd name="connsiteY49" fmla="*/ 516158 h 757878"/>
                      <a:gd name="connsiteX50" fmla="*/ 407246 w 414099"/>
                      <a:gd name="connsiteY50" fmla="*/ 540086 h 757878"/>
                      <a:gd name="connsiteX51" fmla="*/ 398925 w 414099"/>
                      <a:gd name="connsiteY51" fmla="*/ 562060 h 757878"/>
                      <a:gd name="connsiteX52" fmla="*/ 387667 w 414099"/>
                      <a:gd name="connsiteY52" fmla="*/ 582570 h 757878"/>
                      <a:gd name="connsiteX53" fmla="*/ 372493 w 414099"/>
                      <a:gd name="connsiteY53" fmla="*/ 601126 h 757878"/>
                      <a:gd name="connsiteX54" fmla="*/ 354383 w 414099"/>
                      <a:gd name="connsiteY54" fmla="*/ 618218 h 757878"/>
                      <a:gd name="connsiteX55" fmla="*/ 332846 w 414099"/>
                      <a:gd name="connsiteY55" fmla="*/ 633844 h 757878"/>
                      <a:gd name="connsiteX56" fmla="*/ 308372 w 414099"/>
                      <a:gd name="connsiteY56" fmla="*/ 645564 h 757878"/>
                      <a:gd name="connsiteX57" fmla="*/ 279982 w 414099"/>
                      <a:gd name="connsiteY57" fmla="*/ 655818 h 757878"/>
                      <a:gd name="connsiteX58" fmla="*/ 250124 w 414099"/>
                      <a:gd name="connsiteY58" fmla="*/ 662655 h 757878"/>
                      <a:gd name="connsiteX59" fmla="*/ 250124 w 414099"/>
                      <a:gd name="connsiteY59" fmla="*/ 757878 h 757878"/>
                      <a:gd name="connsiteX60" fmla="*/ 157612 w 414099"/>
                      <a:gd name="connsiteY60" fmla="*/ 757878 h 757878"/>
                      <a:gd name="connsiteX61" fmla="*/ 157612 w 414099"/>
                      <a:gd name="connsiteY61" fmla="*/ 670468 h 757878"/>
                      <a:gd name="connsiteX62" fmla="*/ 120901 w 414099"/>
                      <a:gd name="connsiteY62" fmla="*/ 667050 h 757878"/>
                      <a:gd name="connsiteX63" fmla="*/ 85169 w 414099"/>
                      <a:gd name="connsiteY63" fmla="*/ 660213 h 757878"/>
                      <a:gd name="connsiteX64" fmla="*/ 52864 w 414099"/>
                      <a:gd name="connsiteY64" fmla="*/ 651424 h 757878"/>
                      <a:gd name="connsiteX65" fmla="*/ 23495 w 414099"/>
                      <a:gd name="connsiteY65" fmla="*/ 641169 h 757878"/>
                      <a:gd name="connsiteX66" fmla="*/ 0 w 414099"/>
                      <a:gd name="connsiteY66" fmla="*/ 630426 h 757878"/>
                      <a:gd name="connsiteX67" fmla="*/ 26921 w 414099"/>
                      <a:gd name="connsiteY67" fmla="*/ 521041 h 757878"/>
                      <a:gd name="connsiteX68" fmla="*/ 52864 w 414099"/>
                      <a:gd name="connsiteY68" fmla="*/ 533738 h 757878"/>
                      <a:gd name="connsiteX69" fmla="*/ 80764 w 414099"/>
                      <a:gd name="connsiteY69" fmla="*/ 544969 h 757878"/>
                      <a:gd name="connsiteX70" fmla="*/ 112580 w 414099"/>
                      <a:gd name="connsiteY70" fmla="*/ 554247 h 757878"/>
                      <a:gd name="connsiteX71" fmla="*/ 146844 w 414099"/>
                      <a:gd name="connsiteY71" fmla="*/ 560107 h 757878"/>
                      <a:gd name="connsiteX72" fmla="*/ 181597 w 414099"/>
                      <a:gd name="connsiteY72" fmla="*/ 562060 h 757878"/>
                      <a:gd name="connsiteX73" fmla="*/ 204113 w 414099"/>
                      <a:gd name="connsiteY73" fmla="*/ 561084 h 757878"/>
                      <a:gd name="connsiteX74" fmla="*/ 223692 w 414099"/>
                      <a:gd name="connsiteY74" fmla="*/ 556689 h 757878"/>
                      <a:gd name="connsiteX75" fmla="*/ 239845 w 414099"/>
                      <a:gd name="connsiteY75" fmla="*/ 550829 h 757878"/>
                      <a:gd name="connsiteX76" fmla="*/ 253550 w 414099"/>
                      <a:gd name="connsiteY76" fmla="*/ 542527 h 757878"/>
                      <a:gd name="connsiteX77" fmla="*/ 263829 w 414099"/>
                      <a:gd name="connsiteY77" fmla="*/ 532273 h 757878"/>
                      <a:gd name="connsiteX78" fmla="*/ 269703 w 414099"/>
                      <a:gd name="connsiteY78" fmla="*/ 519576 h 757878"/>
                      <a:gd name="connsiteX79" fmla="*/ 272150 w 414099"/>
                      <a:gd name="connsiteY79" fmla="*/ 504927 h 757878"/>
                      <a:gd name="connsiteX80" fmla="*/ 270682 w 414099"/>
                      <a:gd name="connsiteY80" fmla="*/ 490277 h 757878"/>
                      <a:gd name="connsiteX81" fmla="*/ 264808 w 414099"/>
                      <a:gd name="connsiteY81" fmla="*/ 477580 h 757878"/>
                      <a:gd name="connsiteX82" fmla="*/ 255018 w 414099"/>
                      <a:gd name="connsiteY82" fmla="*/ 465861 h 757878"/>
                      <a:gd name="connsiteX83" fmla="*/ 240824 w 414099"/>
                      <a:gd name="connsiteY83" fmla="*/ 454629 h 757878"/>
                      <a:gd name="connsiteX84" fmla="*/ 222713 w 414099"/>
                      <a:gd name="connsiteY84" fmla="*/ 443398 h 757878"/>
                      <a:gd name="connsiteX85" fmla="*/ 199707 w 414099"/>
                      <a:gd name="connsiteY85" fmla="*/ 434120 h 757878"/>
                      <a:gd name="connsiteX86" fmla="*/ 172297 w 414099"/>
                      <a:gd name="connsiteY86" fmla="*/ 423865 h 757878"/>
                      <a:gd name="connsiteX87" fmla="*/ 143417 w 414099"/>
                      <a:gd name="connsiteY87" fmla="*/ 413610 h 757878"/>
                      <a:gd name="connsiteX88" fmla="*/ 116985 w 414099"/>
                      <a:gd name="connsiteY88" fmla="*/ 401890 h 757878"/>
                      <a:gd name="connsiteX89" fmla="*/ 93001 w 414099"/>
                      <a:gd name="connsiteY89" fmla="*/ 389682 h 757878"/>
                      <a:gd name="connsiteX90" fmla="*/ 70485 w 414099"/>
                      <a:gd name="connsiteY90" fmla="*/ 375521 h 757878"/>
                      <a:gd name="connsiteX91" fmla="*/ 51885 w 414099"/>
                      <a:gd name="connsiteY91" fmla="*/ 359894 h 757878"/>
                      <a:gd name="connsiteX92" fmla="*/ 35732 w 414099"/>
                      <a:gd name="connsiteY92" fmla="*/ 342803 h 757878"/>
                      <a:gd name="connsiteX93" fmla="*/ 23006 w 414099"/>
                      <a:gd name="connsiteY93" fmla="*/ 324247 h 757878"/>
                      <a:gd name="connsiteX94" fmla="*/ 12726 w 414099"/>
                      <a:gd name="connsiteY94" fmla="*/ 302761 h 757878"/>
                      <a:gd name="connsiteX95" fmla="*/ 7342 w 414099"/>
                      <a:gd name="connsiteY95" fmla="*/ 279809 h 757878"/>
                      <a:gd name="connsiteX96" fmla="*/ 4895 w 414099"/>
                      <a:gd name="connsiteY96" fmla="*/ 254417 h 757878"/>
                      <a:gd name="connsiteX97" fmla="*/ 7342 w 414099"/>
                      <a:gd name="connsiteY97" fmla="*/ 227070 h 757878"/>
                      <a:gd name="connsiteX98" fmla="*/ 13216 w 414099"/>
                      <a:gd name="connsiteY98" fmla="*/ 202166 h 757878"/>
                      <a:gd name="connsiteX99" fmla="*/ 23495 w 414099"/>
                      <a:gd name="connsiteY99" fmla="*/ 178238 h 757878"/>
                      <a:gd name="connsiteX100" fmla="*/ 38179 w 414099"/>
                      <a:gd name="connsiteY100" fmla="*/ 157240 h 757878"/>
                      <a:gd name="connsiteX101" fmla="*/ 56290 w 414099"/>
                      <a:gd name="connsiteY101" fmla="*/ 138196 h 757878"/>
                      <a:gd name="connsiteX102" fmla="*/ 77338 w 414099"/>
                      <a:gd name="connsiteY102" fmla="*/ 121104 h 757878"/>
                      <a:gd name="connsiteX103" fmla="*/ 102301 w 414099"/>
                      <a:gd name="connsiteY103" fmla="*/ 107431 h 757878"/>
                      <a:gd name="connsiteX104" fmla="*/ 130691 w 414099"/>
                      <a:gd name="connsiteY104" fmla="*/ 96688 h 757878"/>
                      <a:gd name="connsiteX105" fmla="*/ 162017 w 414099"/>
                      <a:gd name="connsiteY105" fmla="*/ 88875 h 757878"/>
                      <a:gd name="connsiteX106" fmla="*/ 162017 w 414099"/>
                      <a:gd name="connsiteY106" fmla="*/ 0 h 757878"/>
                      <a:gd name="connsiteX0" fmla="*/ 81974 w 414099"/>
                      <a:gd name="connsiteY0" fmla="*/ 175308 h 757878"/>
                      <a:gd name="connsiteX1" fmla="*/ 77099 w 414099"/>
                      <a:gd name="connsiteY1" fmla="*/ 159193 h 757878"/>
                      <a:gd name="connsiteX2" fmla="*/ 61497 w 414099"/>
                      <a:gd name="connsiteY2" fmla="*/ 175308 h 757878"/>
                      <a:gd name="connsiteX3" fmla="*/ 49795 w 414099"/>
                      <a:gd name="connsiteY3" fmla="*/ 193376 h 757878"/>
                      <a:gd name="connsiteX4" fmla="*/ 41019 w 414099"/>
                      <a:gd name="connsiteY4" fmla="*/ 212909 h 757878"/>
                      <a:gd name="connsiteX5" fmla="*/ 60522 w 414099"/>
                      <a:gd name="connsiteY5" fmla="*/ 192399 h 757878"/>
                      <a:gd name="connsiteX6" fmla="*/ 81974 w 414099"/>
                      <a:gd name="connsiteY6" fmla="*/ 175308 h 757878"/>
                      <a:gd name="connsiteX7" fmla="*/ 162017 w 414099"/>
                      <a:gd name="connsiteY7" fmla="*/ 0 h 757878"/>
                      <a:gd name="connsiteX8" fmla="*/ 253550 w 414099"/>
                      <a:gd name="connsiteY8" fmla="*/ 0 h 757878"/>
                      <a:gd name="connsiteX9" fmla="*/ 253550 w 414099"/>
                      <a:gd name="connsiteY9" fmla="*/ 82038 h 757878"/>
                      <a:gd name="connsiteX10" fmla="*/ 282429 w 414099"/>
                      <a:gd name="connsiteY10" fmla="*/ 83992 h 757878"/>
                      <a:gd name="connsiteX11" fmla="*/ 308861 w 414099"/>
                      <a:gd name="connsiteY11" fmla="*/ 87898 h 757878"/>
                      <a:gd name="connsiteX12" fmla="*/ 331867 w 414099"/>
                      <a:gd name="connsiteY12" fmla="*/ 93270 h 757878"/>
                      <a:gd name="connsiteX13" fmla="*/ 353404 w 414099"/>
                      <a:gd name="connsiteY13" fmla="*/ 99130 h 757878"/>
                      <a:gd name="connsiteX14" fmla="*/ 372493 w 414099"/>
                      <a:gd name="connsiteY14" fmla="*/ 105966 h 757878"/>
                      <a:gd name="connsiteX15" fmla="*/ 389136 w 414099"/>
                      <a:gd name="connsiteY15" fmla="*/ 112803 h 757878"/>
                      <a:gd name="connsiteX16" fmla="*/ 361235 w 414099"/>
                      <a:gd name="connsiteY16" fmla="*/ 217792 h 757878"/>
                      <a:gd name="connsiteX17" fmla="*/ 349977 w 414099"/>
                      <a:gd name="connsiteY17" fmla="*/ 212421 h 757878"/>
                      <a:gd name="connsiteX18" fmla="*/ 336272 w 414099"/>
                      <a:gd name="connsiteY18" fmla="*/ 206561 h 757878"/>
                      <a:gd name="connsiteX19" fmla="*/ 320119 w 414099"/>
                      <a:gd name="connsiteY19" fmla="*/ 200701 h 757878"/>
                      <a:gd name="connsiteX20" fmla="*/ 301519 w 414099"/>
                      <a:gd name="connsiteY20" fmla="*/ 194841 h 757878"/>
                      <a:gd name="connsiteX21" fmla="*/ 279003 w 414099"/>
                      <a:gd name="connsiteY21" fmla="*/ 189470 h 757878"/>
                      <a:gd name="connsiteX22" fmla="*/ 254529 w 414099"/>
                      <a:gd name="connsiteY22" fmla="*/ 187028 h 757878"/>
                      <a:gd name="connsiteX23" fmla="*/ 228097 w 414099"/>
                      <a:gd name="connsiteY23" fmla="*/ 185075 h 757878"/>
                      <a:gd name="connsiteX24" fmla="*/ 206560 w 414099"/>
                      <a:gd name="connsiteY24" fmla="*/ 187028 h 757878"/>
                      <a:gd name="connsiteX25" fmla="*/ 189428 w 414099"/>
                      <a:gd name="connsiteY25" fmla="*/ 190446 h 757878"/>
                      <a:gd name="connsiteX26" fmla="*/ 175723 w 414099"/>
                      <a:gd name="connsiteY26" fmla="*/ 195329 h 757878"/>
                      <a:gd name="connsiteX27" fmla="*/ 164465 w 414099"/>
                      <a:gd name="connsiteY27" fmla="*/ 202166 h 757878"/>
                      <a:gd name="connsiteX28" fmla="*/ 157123 w 414099"/>
                      <a:gd name="connsiteY28" fmla="*/ 209979 h 757878"/>
                      <a:gd name="connsiteX29" fmla="*/ 151738 w 414099"/>
                      <a:gd name="connsiteY29" fmla="*/ 219257 h 757878"/>
                      <a:gd name="connsiteX30" fmla="*/ 148312 w 414099"/>
                      <a:gd name="connsiteY30" fmla="*/ 228535 h 757878"/>
                      <a:gd name="connsiteX31" fmla="*/ 147333 w 414099"/>
                      <a:gd name="connsiteY31" fmla="*/ 238302 h 757878"/>
                      <a:gd name="connsiteX32" fmla="*/ 149291 w 414099"/>
                      <a:gd name="connsiteY32" fmla="*/ 250998 h 757878"/>
                      <a:gd name="connsiteX33" fmla="*/ 156144 w 414099"/>
                      <a:gd name="connsiteY33" fmla="*/ 261741 h 757878"/>
                      <a:gd name="connsiteX34" fmla="*/ 166423 w 414099"/>
                      <a:gd name="connsiteY34" fmla="*/ 272973 h 757878"/>
                      <a:gd name="connsiteX35" fmla="*/ 181597 w 414099"/>
                      <a:gd name="connsiteY35" fmla="*/ 283228 h 757878"/>
                      <a:gd name="connsiteX36" fmla="*/ 203134 w 414099"/>
                      <a:gd name="connsiteY36" fmla="*/ 294459 h 757878"/>
                      <a:gd name="connsiteX37" fmla="*/ 228587 w 414099"/>
                      <a:gd name="connsiteY37" fmla="*/ 305202 h 757878"/>
                      <a:gd name="connsiteX38" fmla="*/ 260403 w 414099"/>
                      <a:gd name="connsiteY38" fmla="*/ 317410 h 757878"/>
                      <a:gd name="connsiteX39" fmla="*/ 294666 w 414099"/>
                      <a:gd name="connsiteY39" fmla="*/ 331083 h 757878"/>
                      <a:gd name="connsiteX40" fmla="*/ 324524 w 414099"/>
                      <a:gd name="connsiteY40" fmla="*/ 345733 h 757878"/>
                      <a:gd name="connsiteX41" fmla="*/ 348998 w 414099"/>
                      <a:gd name="connsiteY41" fmla="*/ 360871 h 757878"/>
                      <a:gd name="connsiteX42" fmla="*/ 369556 w 414099"/>
                      <a:gd name="connsiteY42" fmla="*/ 377962 h 757878"/>
                      <a:gd name="connsiteX43" fmla="*/ 386688 w 414099"/>
                      <a:gd name="connsiteY43" fmla="*/ 396519 h 757878"/>
                      <a:gd name="connsiteX44" fmla="*/ 398925 w 414099"/>
                      <a:gd name="connsiteY44" fmla="*/ 418005 h 757878"/>
                      <a:gd name="connsiteX45" fmla="*/ 408225 w 414099"/>
                      <a:gd name="connsiteY45" fmla="*/ 439980 h 757878"/>
                      <a:gd name="connsiteX46" fmla="*/ 412631 w 414099"/>
                      <a:gd name="connsiteY46" fmla="*/ 464884 h 757878"/>
                      <a:gd name="connsiteX47" fmla="*/ 414099 w 414099"/>
                      <a:gd name="connsiteY47" fmla="*/ 492230 h 757878"/>
                      <a:gd name="connsiteX48" fmla="*/ 412631 w 414099"/>
                      <a:gd name="connsiteY48" fmla="*/ 516158 h 757878"/>
                      <a:gd name="connsiteX49" fmla="*/ 407246 w 414099"/>
                      <a:gd name="connsiteY49" fmla="*/ 540086 h 757878"/>
                      <a:gd name="connsiteX50" fmla="*/ 398925 w 414099"/>
                      <a:gd name="connsiteY50" fmla="*/ 562060 h 757878"/>
                      <a:gd name="connsiteX51" fmla="*/ 387667 w 414099"/>
                      <a:gd name="connsiteY51" fmla="*/ 582570 h 757878"/>
                      <a:gd name="connsiteX52" fmla="*/ 372493 w 414099"/>
                      <a:gd name="connsiteY52" fmla="*/ 601126 h 757878"/>
                      <a:gd name="connsiteX53" fmla="*/ 354383 w 414099"/>
                      <a:gd name="connsiteY53" fmla="*/ 618218 h 757878"/>
                      <a:gd name="connsiteX54" fmla="*/ 332846 w 414099"/>
                      <a:gd name="connsiteY54" fmla="*/ 633844 h 757878"/>
                      <a:gd name="connsiteX55" fmla="*/ 308372 w 414099"/>
                      <a:gd name="connsiteY55" fmla="*/ 645564 h 757878"/>
                      <a:gd name="connsiteX56" fmla="*/ 279982 w 414099"/>
                      <a:gd name="connsiteY56" fmla="*/ 655818 h 757878"/>
                      <a:gd name="connsiteX57" fmla="*/ 250124 w 414099"/>
                      <a:gd name="connsiteY57" fmla="*/ 662655 h 757878"/>
                      <a:gd name="connsiteX58" fmla="*/ 250124 w 414099"/>
                      <a:gd name="connsiteY58" fmla="*/ 757878 h 757878"/>
                      <a:gd name="connsiteX59" fmla="*/ 157612 w 414099"/>
                      <a:gd name="connsiteY59" fmla="*/ 757878 h 757878"/>
                      <a:gd name="connsiteX60" fmla="*/ 157612 w 414099"/>
                      <a:gd name="connsiteY60" fmla="*/ 670468 h 757878"/>
                      <a:gd name="connsiteX61" fmla="*/ 120901 w 414099"/>
                      <a:gd name="connsiteY61" fmla="*/ 667050 h 757878"/>
                      <a:gd name="connsiteX62" fmla="*/ 85169 w 414099"/>
                      <a:gd name="connsiteY62" fmla="*/ 660213 h 757878"/>
                      <a:gd name="connsiteX63" fmla="*/ 52864 w 414099"/>
                      <a:gd name="connsiteY63" fmla="*/ 651424 h 757878"/>
                      <a:gd name="connsiteX64" fmla="*/ 23495 w 414099"/>
                      <a:gd name="connsiteY64" fmla="*/ 641169 h 757878"/>
                      <a:gd name="connsiteX65" fmla="*/ 0 w 414099"/>
                      <a:gd name="connsiteY65" fmla="*/ 630426 h 757878"/>
                      <a:gd name="connsiteX66" fmla="*/ 26921 w 414099"/>
                      <a:gd name="connsiteY66" fmla="*/ 521041 h 757878"/>
                      <a:gd name="connsiteX67" fmla="*/ 52864 w 414099"/>
                      <a:gd name="connsiteY67" fmla="*/ 533738 h 757878"/>
                      <a:gd name="connsiteX68" fmla="*/ 80764 w 414099"/>
                      <a:gd name="connsiteY68" fmla="*/ 544969 h 757878"/>
                      <a:gd name="connsiteX69" fmla="*/ 112580 w 414099"/>
                      <a:gd name="connsiteY69" fmla="*/ 554247 h 757878"/>
                      <a:gd name="connsiteX70" fmla="*/ 146844 w 414099"/>
                      <a:gd name="connsiteY70" fmla="*/ 560107 h 757878"/>
                      <a:gd name="connsiteX71" fmla="*/ 181597 w 414099"/>
                      <a:gd name="connsiteY71" fmla="*/ 562060 h 757878"/>
                      <a:gd name="connsiteX72" fmla="*/ 204113 w 414099"/>
                      <a:gd name="connsiteY72" fmla="*/ 561084 h 757878"/>
                      <a:gd name="connsiteX73" fmla="*/ 223692 w 414099"/>
                      <a:gd name="connsiteY73" fmla="*/ 556689 h 757878"/>
                      <a:gd name="connsiteX74" fmla="*/ 239845 w 414099"/>
                      <a:gd name="connsiteY74" fmla="*/ 550829 h 757878"/>
                      <a:gd name="connsiteX75" fmla="*/ 253550 w 414099"/>
                      <a:gd name="connsiteY75" fmla="*/ 542527 h 757878"/>
                      <a:gd name="connsiteX76" fmla="*/ 263829 w 414099"/>
                      <a:gd name="connsiteY76" fmla="*/ 532273 h 757878"/>
                      <a:gd name="connsiteX77" fmla="*/ 269703 w 414099"/>
                      <a:gd name="connsiteY77" fmla="*/ 519576 h 757878"/>
                      <a:gd name="connsiteX78" fmla="*/ 272150 w 414099"/>
                      <a:gd name="connsiteY78" fmla="*/ 504927 h 757878"/>
                      <a:gd name="connsiteX79" fmla="*/ 270682 w 414099"/>
                      <a:gd name="connsiteY79" fmla="*/ 490277 h 757878"/>
                      <a:gd name="connsiteX80" fmla="*/ 264808 w 414099"/>
                      <a:gd name="connsiteY80" fmla="*/ 477580 h 757878"/>
                      <a:gd name="connsiteX81" fmla="*/ 255018 w 414099"/>
                      <a:gd name="connsiteY81" fmla="*/ 465861 h 757878"/>
                      <a:gd name="connsiteX82" fmla="*/ 240824 w 414099"/>
                      <a:gd name="connsiteY82" fmla="*/ 454629 h 757878"/>
                      <a:gd name="connsiteX83" fmla="*/ 222713 w 414099"/>
                      <a:gd name="connsiteY83" fmla="*/ 443398 h 757878"/>
                      <a:gd name="connsiteX84" fmla="*/ 199707 w 414099"/>
                      <a:gd name="connsiteY84" fmla="*/ 434120 h 757878"/>
                      <a:gd name="connsiteX85" fmla="*/ 172297 w 414099"/>
                      <a:gd name="connsiteY85" fmla="*/ 423865 h 757878"/>
                      <a:gd name="connsiteX86" fmla="*/ 143417 w 414099"/>
                      <a:gd name="connsiteY86" fmla="*/ 413610 h 757878"/>
                      <a:gd name="connsiteX87" fmla="*/ 116985 w 414099"/>
                      <a:gd name="connsiteY87" fmla="*/ 401890 h 757878"/>
                      <a:gd name="connsiteX88" fmla="*/ 93001 w 414099"/>
                      <a:gd name="connsiteY88" fmla="*/ 389682 h 757878"/>
                      <a:gd name="connsiteX89" fmla="*/ 70485 w 414099"/>
                      <a:gd name="connsiteY89" fmla="*/ 375521 h 757878"/>
                      <a:gd name="connsiteX90" fmla="*/ 51885 w 414099"/>
                      <a:gd name="connsiteY90" fmla="*/ 359894 h 757878"/>
                      <a:gd name="connsiteX91" fmla="*/ 35732 w 414099"/>
                      <a:gd name="connsiteY91" fmla="*/ 342803 h 757878"/>
                      <a:gd name="connsiteX92" fmla="*/ 23006 w 414099"/>
                      <a:gd name="connsiteY92" fmla="*/ 324247 h 757878"/>
                      <a:gd name="connsiteX93" fmla="*/ 12726 w 414099"/>
                      <a:gd name="connsiteY93" fmla="*/ 302761 h 757878"/>
                      <a:gd name="connsiteX94" fmla="*/ 7342 w 414099"/>
                      <a:gd name="connsiteY94" fmla="*/ 279809 h 757878"/>
                      <a:gd name="connsiteX95" fmla="*/ 4895 w 414099"/>
                      <a:gd name="connsiteY95" fmla="*/ 254417 h 757878"/>
                      <a:gd name="connsiteX96" fmla="*/ 7342 w 414099"/>
                      <a:gd name="connsiteY96" fmla="*/ 227070 h 757878"/>
                      <a:gd name="connsiteX97" fmla="*/ 13216 w 414099"/>
                      <a:gd name="connsiteY97" fmla="*/ 202166 h 757878"/>
                      <a:gd name="connsiteX98" fmla="*/ 23495 w 414099"/>
                      <a:gd name="connsiteY98" fmla="*/ 178238 h 757878"/>
                      <a:gd name="connsiteX99" fmla="*/ 38179 w 414099"/>
                      <a:gd name="connsiteY99" fmla="*/ 157240 h 757878"/>
                      <a:gd name="connsiteX100" fmla="*/ 56290 w 414099"/>
                      <a:gd name="connsiteY100" fmla="*/ 138196 h 757878"/>
                      <a:gd name="connsiteX101" fmla="*/ 77338 w 414099"/>
                      <a:gd name="connsiteY101" fmla="*/ 121104 h 757878"/>
                      <a:gd name="connsiteX102" fmla="*/ 102301 w 414099"/>
                      <a:gd name="connsiteY102" fmla="*/ 107431 h 757878"/>
                      <a:gd name="connsiteX103" fmla="*/ 130691 w 414099"/>
                      <a:gd name="connsiteY103" fmla="*/ 96688 h 757878"/>
                      <a:gd name="connsiteX104" fmla="*/ 162017 w 414099"/>
                      <a:gd name="connsiteY104" fmla="*/ 88875 h 757878"/>
                      <a:gd name="connsiteX105" fmla="*/ 162017 w 414099"/>
                      <a:gd name="connsiteY105" fmla="*/ 0 h 757878"/>
                      <a:gd name="connsiteX0" fmla="*/ 81974 w 414099"/>
                      <a:gd name="connsiteY0" fmla="*/ 175308 h 757878"/>
                      <a:gd name="connsiteX1" fmla="*/ 61497 w 414099"/>
                      <a:gd name="connsiteY1" fmla="*/ 175308 h 757878"/>
                      <a:gd name="connsiteX2" fmla="*/ 49795 w 414099"/>
                      <a:gd name="connsiteY2" fmla="*/ 193376 h 757878"/>
                      <a:gd name="connsiteX3" fmla="*/ 41019 w 414099"/>
                      <a:gd name="connsiteY3" fmla="*/ 212909 h 757878"/>
                      <a:gd name="connsiteX4" fmla="*/ 60522 w 414099"/>
                      <a:gd name="connsiteY4" fmla="*/ 192399 h 757878"/>
                      <a:gd name="connsiteX5" fmla="*/ 81974 w 414099"/>
                      <a:gd name="connsiteY5" fmla="*/ 175308 h 757878"/>
                      <a:gd name="connsiteX6" fmla="*/ 162017 w 414099"/>
                      <a:gd name="connsiteY6" fmla="*/ 0 h 757878"/>
                      <a:gd name="connsiteX7" fmla="*/ 253550 w 414099"/>
                      <a:gd name="connsiteY7" fmla="*/ 0 h 757878"/>
                      <a:gd name="connsiteX8" fmla="*/ 253550 w 414099"/>
                      <a:gd name="connsiteY8" fmla="*/ 82038 h 757878"/>
                      <a:gd name="connsiteX9" fmla="*/ 282429 w 414099"/>
                      <a:gd name="connsiteY9" fmla="*/ 83992 h 757878"/>
                      <a:gd name="connsiteX10" fmla="*/ 308861 w 414099"/>
                      <a:gd name="connsiteY10" fmla="*/ 87898 h 757878"/>
                      <a:gd name="connsiteX11" fmla="*/ 331867 w 414099"/>
                      <a:gd name="connsiteY11" fmla="*/ 93270 h 757878"/>
                      <a:gd name="connsiteX12" fmla="*/ 353404 w 414099"/>
                      <a:gd name="connsiteY12" fmla="*/ 99130 h 757878"/>
                      <a:gd name="connsiteX13" fmla="*/ 372493 w 414099"/>
                      <a:gd name="connsiteY13" fmla="*/ 105966 h 757878"/>
                      <a:gd name="connsiteX14" fmla="*/ 389136 w 414099"/>
                      <a:gd name="connsiteY14" fmla="*/ 112803 h 757878"/>
                      <a:gd name="connsiteX15" fmla="*/ 361235 w 414099"/>
                      <a:gd name="connsiteY15" fmla="*/ 217792 h 757878"/>
                      <a:gd name="connsiteX16" fmla="*/ 349977 w 414099"/>
                      <a:gd name="connsiteY16" fmla="*/ 212421 h 757878"/>
                      <a:gd name="connsiteX17" fmla="*/ 336272 w 414099"/>
                      <a:gd name="connsiteY17" fmla="*/ 206561 h 757878"/>
                      <a:gd name="connsiteX18" fmla="*/ 320119 w 414099"/>
                      <a:gd name="connsiteY18" fmla="*/ 200701 h 757878"/>
                      <a:gd name="connsiteX19" fmla="*/ 301519 w 414099"/>
                      <a:gd name="connsiteY19" fmla="*/ 194841 h 757878"/>
                      <a:gd name="connsiteX20" fmla="*/ 279003 w 414099"/>
                      <a:gd name="connsiteY20" fmla="*/ 189470 h 757878"/>
                      <a:gd name="connsiteX21" fmla="*/ 254529 w 414099"/>
                      <a:gd name="connsiteY21" fmla="*/ 187028 h 757878"/>
                      <a:gd name="connsiteX22" fmla="*/ 228097 w 414099"/>
                      <a:gd name="connsiteY22" fmla="*/ 185075 h 757878"/>
                      <a:gd name="connsiteX23" fmla="*/ 206560 w 414099"/>
                      <a:gd name="connsiteY23" fmla="*/ 187028 h 757878"/>
                      <a:gd name="connsiteX24" fmla="*/ 189428 w 414099"/>
                      <a:gd name="connsiteY24" fmla="*/ 190446 h 757878"/>
                      <a:gd name="connsiteX25" fmla="*/ 175723 w 414099"/>
                      <a:gd name="connsiteY25" fmla="*/ 195329 h 757878"/>
                      <a:gd name="connsiteX26" fmla="*/ 164465 w 414099"/>
                      <a:gd name="connsiteY26" fmla="*/ 202166 h 757878"/>
                      <a:gd name="connsiteX27" fmla="*/ 157123 w 414099"/>
                      <a:gd name="connsiteY27" fmla="*/ 209979 h 757878"/>
                      <a:gd name="connsiteX28" fmla="*/ 151738 w 414099"/>
                      <a:gd name="connsiteY28" fmla="*/ 219257 h 757878"/>
                      <a:gd name="connsiteX29" fmla="*/ 148312 w 414099"/>
                      <a:gd name="connsiteY29" fmla="*/ 228535 h 757878"/>
                      <a:gd name="connsiteX30" fmla="*/ 147333 w 414099"/>
                      <a:gd name="connsiteY30" fmla="*/ 238302 h 757878"/>
                      <a:gd name="connsiteX31" fmla="*/ 149291 w 414099"/>
                      <a:gd name="connsiteY31" fmla="*/ 250998 h 757878"/>
                      <a:gd name="connsiteX32" fmla="*/ 156144 w 414099"/>
                      <a:gd name="connsiteY32" fmla="*/ 261741 h 757878"/>
                      <a:gd name="connsiteX33" fmla="*/ 166423 w 414099"/>
                      <a:gd name="connsiteY33" fmla="*/ 272973 h 757878"/>
                      <a:gd name="connsiteX34" fmla="*/ 181597 w 414099"/>
                      <a:gd name="connsiteY34" fmla="*/ 283228 h 757878"/>
                      <a:gd name="connsiteX35" fmla="*/ 203134 w 414099"/>
                      <a:gd name="connsiteY35" fmla="*/ 294459 h 757878"/>
                      <a:gd name="connsiteX36" fmla="*/ 228587 w 414099"/>
                      <a:gd name="connsiteY36" fmla="*/ 305202 h 757878"/>
                      <a:gd name="connsiteX37" fmla="*/ 260403 w 414099"/>
                      <a:gd name="connsiteY37" fmla="*/ 317410 h 757878"/>
                      <a:gd name="connsiteX38" fmla="*/ 294666 w 414099"/>
                      <a:gd name="connsiteY38" fmla="*/ 331083 h 757878"/>
                      <a:gd name="connsiteX39" fmla="*/ 324524 w 414099"/>
                      <a:gd name="connsiteY39" fmla="*/ 345733 h 757878"/>
                      <a:gd name="connsiteX40" fmla="*/ 348998 w 414099"/>
                      <a:gd name="connsiteY40" fmla="*/ 360871 h 757878"/>
                      <a:gd name="connsiteX41" fmla="*/ 369556 w 414099"/>
                      <a:gd name="connsiteY41" fmla="*/ 377962 h 757878"/>
                      <a:gd name="connsiteX42" fmla="*/ 386688 w 414099"/>
                      <a:gd name="connsiteY42" fmla="*/ 396519 h 757878"/>
                      <a:gd name="connsiteX43" fmla="*/ 398925 w 414099"/>
                      <a:gd name="connsiteY43" fmla="*/ 418005 h 757878"/>
                      <a:gd name="connsiteX44" fmla="*/ 408225 w 414099"/>
                      <a:gd name="connsiteY44" fmla="*/ 439980 h 757878"/>
                      <a:gd name="connsiteX45" fmla="*/ 412631 w 414099"/>
                      <a:gd name="connsiteY45" fmla="*/ 464884 h 757878"/>
                      <a:gd name="connsiteX46" fmla="*/ 414099 w 414099"/>
                      <a:gd name="connsiteY46" fmla="*/ 492230 h 757878"/>
                      <a:gd name="connsiteX47" fmla="*/ 412631 w 414099"/>
                      <a:gd name="connsiteY47" fmla="*/ 516158 h 757878"/>
                      <a:gd name="connsiteX48" fmla="*/ 407246 w 414099"/>
                      <a:gd name="connsiteY48" fmla="*/ 540086 h 757878"/>
                      <a:gd name="connsiteX49" fmla="*/ 398925 w 414099"/>
                      <a:gd name="connsiteY49" fmla="*/ 562060 h 757878"/>
                      <a:gd name="connsiteX50" fmla="*/ 387667 w 414099"/>
                      <a:gd name="connsiteY50" fmla="*/ 582570 h 757878"/>
                      <a:gd name="connsiteX51" fmla="*/ 372493 w 414099"/>
                      <a:gd name="connsiteY51" fmla="*/ 601126 h 757878"/>
                      <a:gd name="connsiteX52" fmla="*/ 354383 w 414099"/>
                      <a:gd name="connsiteY52" fmla="*/ 618218 h 757878"/>
                      <a:gd name="connsiteX53" fmla="*/ 332846 w 414099"/>
                      <a:gd name="connsiteY53" fmla="*/ 633844 h 757878"/>
                      <a:gd name="connsiteX54" fmla="*/ 308372 w 414099"/>
                      <a:gd name="connsiteY54" fmla="*/ 645564 h 757878"/>
                      <a:gd name="connsiteX55" fmla="*/ 279982 w 414099"/>
                      <a:gd name="connsiteY55" fmla="*/ 655818 h 757878"/>
                      <a:gd name="connsiteX56" fmla="*/ 250124 w 414099"/>
                      <a:gd name="connsiteY56" fmla="*/ 662655 h 757878"/>
                      <a:gd name="connsiteX57" fmla="*/ 250124 w 414099"/>
                      <a:gd name="connsiteY57" fmla="*/ 757878 h 757878"/>
                      <a:gd name="connsiteX58" fmla="*/ 157612 w 414099"/>
                      <a:gd name="connsiteY58" fmla="*/ 757878 h 757878"/>
                      <a:gd name="connsiteX59" fmla="*/ 157612 w 414099"/>
                      <a:gd name="connsiteY59" fmla="*/ 670468 h 757878"/>
                      <a:gd name="connsiteX60" fmla="*/ 120901 w 414099"/>
                      <a:gd name="connsiteY60" fmla="*/ 667050 h 757878"/>
                      <a:gd name="connsiteX61" fmla="*/ 85169 w 414099"/>
                      <a:gd name="connsiteY61" fmla="*/ 660213 h 757878"/>
                      <a:gd name="connsiteX62" fmla="*/ 52864 w 414099"/>
                      <a:gd name="connsiteY62" fmla="*/ 651424 h 757878"/>
                      <a:gd name="connsiteX63" fmla="*/ 23495 w 414099"/>
                      <a:gd name="connsiteY63" fmla="*/ 641169 h 757878"/>
                      <a:gd name="connsiteX64" fmla="*/ 0 w 414099"/>
                      <a:gd name="connsiteY64" fmla="*/ 630426 h 757878"/>
                      <a:gd name="connsiteX65" fmla="*/ 26921 w 414099"/>
                      <a:gd name="connsiteY65" fmla="*/ 521041 h 757878"/>
                      <a:gd name="connsiteX66" fmla="*/ 52864 w 414099"/>
                      <a:gd name="connsiteY66" fmla="*/ 533738 h 757878"/>
                      <a:gd name="connsiteX67" fmla="*/ 80764 w 414099"/>
                      <a:gd name="connsiteY67" fmla="*/ 544969 h 757878"/>
                      <a:gd name="connsiteX68" fmla="*/ 112580 w 414099"/>
                      <a:gd name="connsiteY68" fmla="*/ 554247 h 757878"/>
                      <a:gd name="connsiteX69" fmla="*/ 146844 w 414099"/>
                      <a:gd name="connsiteY69" fmla="*/ 560107 h 757878"/>
                      <a:gd name="connsiteX70" fmla="*/ 181597 w 414099"/>
                      <a:gd name="connsiteY70" fmla="*/ 562060 h 757878"/>
                      <a:gd name="connsiteX71" fmla="*/ 204113 w 414099"/>
                      <a:gd name="connsiteY71" fmla="*/ 561084 h 757878"/>
                      <a:gd name="connsiteX72" fmla="*/ 223692 w 414099"/>
                      <a:gd name="connsiteY72" fmla="*/ 556689 h 757878"/>
                      <a:gd name="connsiteX73" fmla="*/ 239845 w 414099"/>
                      <a:gd name="connsiteY73" fmla="*/ 550829 h 757878"/>
                      <a:gd name="connsiteX74" fmla="*/ 253550 w 414099"/>
                      <a:gd name="connsiteY74" fmla="*/ 542527 h 757878"/>
                      <a:gd name="connsiteX75" fmla="*/ 263829 w 414099"/>
                      <a:gd name="connsiteY75" fmla="*/ 532273 h 757878"/>
                      <a:gd name="connsiteX76" fmla="*/ 269703 w 414099"/>
                      <a:gd name="connsiteY76" fmla="*/ 519576 h 757878"/>
                      <a:gd name="connsiteX77" fmla="*/ 272150 w 414099"/>
                      <a:gd name="connsiteY77" fmla="*/ 504927 h 757878"/>
                      <a:gd name="connsiteX78" fmla="*/ 270682 w 414099"/>
                      <a:gd name="connsiteY78" fmla="*/ 490277 h 757878"/>
                      <a:gd name="connsiteX79" fmla="*/ 264808 w 414099"/>
                      <a:gd name="connsiteY79" fmla="*/ 477580 h 757878"/>
                      <a:gd name="connsiteX80" fmla="*/ 255018 w 414099"/>
                      <a:gd name="connsiteY80" fmla="*/ 465861 h 757878"/>
                      <a:gd name="connsiteX81" fmla="*/ 240824 w 414099"/>
                      <a:gd name="connsiteY81" fmla="*/ 454629 h 757878"/>
                      <a:gd name="connsiteX82" fmla="*/ 222713 w 414099"/>
                      <a:gd name="connsiteY82" fmla="*/ 443398 h 757878"/>
                      <a:gd name="connsiteX83" fmla="*/ 199707 w 414099"/>
                      <a:gd name="connsiteY83" fmla="*/ 434120 h 757878"/>
                      <a:gd name="connsiteX84" fmla="*/ 172297 w 414099"/>
                      <a:gd name="connsiteY84" fmla="*/ 423865 h 757878"/>
                      <a:gd name="connsiteX85" fmla="*/ 143417 w 414099"/>
                      <a:gd name="connsiteY85" fmla="*/ 413610 h 757878"/>
                      <a:gd name="connsiteX86" fmla="*/ 116985 w 414099"/>
                      <a:gd name="connsiteY86" fmla="*/ 401890 h 757878"/>
                      <a:gd name="connsiteX87" fmla="*/ 93001 w 414099"/>
                      <a:gd name="connsiteY87" fmla="*/ 389682 h 757878"/>
                      <a:gd name="connsiteX88" fmla="*/ 70485 w 414099"/>
                      <a:gd name="connsiteY88" fmla="*/ 375521 h 757878"/>
                      <a:gd name="connsiteX89" fmla="*/ 51885 w 414099"/>
                      <a:gd name="connsiteY89" fmla="*/ 359894 h 757878"/>
                      <a:gd name="connsiteX90" fmla="*/ 35732 w 414099"/>
                      <a:gd name="connsiteY90" fmla="*/ 342803 h 757878"/>
                      <a:gd name="connsiteX91" fmla="*/ 23006 w 414099"/>
                      <a:gd name="connsiteY91" fmla="*/ 324247 h 757878"/>
                      <a:gd name="connsiteX92" fmla="*/ 12726 w 414099"/>
                      <a:gd name="connsiteY92" fmla="*/ 302761 h 757878"/>
                      <a:gd name="connsiteX93" fmla="*/ 7342 w 414099"/>
                      <a:gd name="connsiteY93" fmla="*/ 279809 h 757878"/>
                      <a:gd name="connsiteX94" fmla="*/ 4895 w 414099"/>
                      <a:gd name="connsiteY94" fmla="*/ 254417 h 757878"/>
                      <a:gd name="connsiteX95" fmla="*/ 7342 w 414099"/>
                      <a:gd name="connsiteY95" fmla="*/ 227070 h 757878"/>
                      <a:gd name="connsiteX96" fmla="*/ 13216 w 414099"/>
                      <a:gd name="connsiteY96" fmla="*/ 202166 h 757878"/>
                      <a:gd name="connsiteX97" fmla="*/ 23495 w 414099"/>
                      <a:gd name="connsiteY97" fmla="*/ 178238 h 757878"/>
                      <a:gd name="connsiteX98" fmla="*/ 38179 w 414099"/>
                      <a:gd name="connsiteY98" fmla="*/ 157240 h 757878"/>
                      <a:gd name="connsiteX99" fmla="*/ 56290 w 414099"/>
                      <a:gd name="connsiteY99" fmla="*/ 138196 h 757878"/>
                      <a:gd name="connsiteX100" fmla="*/ 77338 w 414099"/>
                      <a:gd name="connsiteY100" fmla="*/ 121104 h 757878"/>
                      <a:gd name="connsiteX101" fmla="*/ 102301 w 414099"/>
                      <a:gd name="connsiteY101" fmla="*/ 107431 h 757878"/>
                      <a:gd name="connsiteX102" fmla="*/ 130691 w 414099"/>
                      <a:gd name="connsiteY102" fmla="*/ 96688 h 757878"/>
                      <a:gd name="connsiteX103" fmla="*/ 162017 w 414099"/>
                      <a:gd name="connsiteY103" fmla="*/ 88875 h 757878"/>
                      <a:gd name="connsiteX104" fmla="*/ 162017 w 414099"/>
                      <a:gd name="connsiteY104" fmla="*/ 0 h 757878"/>
                      <a:gd name="connsiteX0" fmla="*/ 60522 w 414099"/>
                      <a:gd name="connsiteY0" fmla="*/ 192399 h 757878"/>
                      <a:gd name="connsiteX1" fmla="*/ 61497 w 414099"/>
                      <a:gd name="connsiteY1" fmla="*/ 175308 h 757878"/>
                      <a:gd name="connsiteX2" fmla="*/ 49795 w 414099"/>
                      <a:gd name="connsiteY2" fmla="*/ 193376 h 757878"/>
                      <a:gd name="connsiteX3" fmla="*/ 41019 w 414099"/>
                      <a:gd name="connsiteY3" fmla="*/ 212909 h 757878"/>
                      <a:gd name="connsiteX4" fmla="*/ 60522 w 414099"/>
                      <a:gd name="connsiteY4" fmla="*/ 192399 h 757878"/>
                      <a:gd name="connsiteX5" fmla="*/ 162017 w 414099"/>
                      <a:gd name="connsiteY5" fmla="*/ 0 h 757878"/>
                      <a:gd name="connsiteX6" fmla="*/ 253550 w 414099"/>
                      <a:gd name="connsiteY6" fmla="*/ 0 h 757878"/>
                      <a:gd name="connsiteX7" fmla="*/ 253550 w 414099"/>
                      <a:gd name="connsiteY7" fmla="*/ 82038 h 757878"/>
                      <a:gd name="connsiteX8" fmla="*/ 282429 w 414099"/>
                      <a:gd name="connsiteY8" fmla="*/ 83992 h 757878"/>
                      <a:gd name="connsiteX9" fmla="*/ 308861 w 414099"/>
                      <a:gd name="connsiteY9" fmla="*/ 87898 h 757878"/>
                      <a:gd name="connsiteX10" fmla="*/ 331867 w 414099"/>
                      <a:gd name="connsiteY10" fmla="*/ 93270 h 757878"/>
                      <a:gd name="connsiteX11" fmla="*/ 353404 w 414099"/>
                      <a:gd name="connsiteY11" fmla="*/ 99130 h 757878"/>
                      <a:gd name="connsiteX12" fmla="*/ 372493 w 414099"/>
                      <a:gd name="connsiteY12" fmla="*/ 105966 h 757878"/>
                      <a:gd name="connsiteX13" fmla="*/ 389136 w 414099"/>
                      <a:gd name="connsiteY13" fmla="*/ 112803 h 757878"/>
                      <a:gd name="connsiteX14" fmla="*/ 361235 w 414099"/>
                      <a:gd name="connsiteY14" fmla="*/ 217792 h 757878"/>
                      <a:gd name="connsiteX15" fmla="*/ 349977 w 414099"/>
                      <a:gd name="connsiteY15" fmla="*/ 212421 h 757878"/>
                      <a:gd name="connsiteX16" fmla="*/ 336272 w 414099"/>
                      <a:gd name="connsiteY16" fmla="*/ 206561 h 757878"/>
                      <a:gd name="connsiteX17" fmla="*/ 320119 w 414099"/>
                      <a:gd name="connsiteY17" fmla="*/ 200701 h 757878"/>
                      <a:gd name="connsiteX18" fmla="*/ 301519 w 414099"/>
                      <a:gd name="connsiteY18" fmla="*/ 194841 h 757878"/>
                      <a:gd name="connsiteX19" fmla="*/ 279003 w 414099"/>
                      <a:gd name="connsiteY19" fmla="*/ 189470 h 757878"/>
                      <a:gd name="connsiteX20" fmla="*/ 254529 w 414099"/>
                      <a:gd name="connsiteY20" fmla="*/ 187028 h 757878"/>
                      <a:gd name="connsiteX21" fmla="*/ 228097 w 414099"/>
                      <a:gd name="connsiteY21" fmla="*/ 185075 h 757878"/>
                      <a:gd name="connsiteX22" fmla="*/ 206560 w 414099"/>
                      <a:gd name="connsiteY22" fmla="*/ 187028 h 757878"/>
                      <a:gd name="connsiteX23" fmla="*/ 189428 w 414099"/>
                      <a:gd name="connsiteY23" fmla="*/ 190446 h 757878"/>
                      <a:gd name="connsiteX24" fmla="*/ 175723 w 414099"/>
                      <a:gd name="connsiteY24" fmla="*/ 195329 h 757878"/>
                      <a:gd name="connsiteX25" fmla="*/ 164465 w 414099"/>
                      <a:gd name="connsiteY25" fmla="*/ 202166 h 757878"/>
                      <a:gd name="connsiteX26" fmla="*/ 157123 w 414099"/>
                      <a:gd name="connsiteY26" fmla="*/ 209979 h 757878"/>
                      <a:gd name="connsiteX27" fmla="*/ 151738 w 414099"/>
                      <a:gd name="connsiteY27" fmla="*/ 219257 h 757878"/>
                      <a:gd name="connsiteX28" fmla="*/ 148312 w 414099"/>
                      <a:gd name="connsiteY28" fmla="*/ 228535 h 757878"/>
                      <a:gd name="connsiteX29" fmla="*/ 147333 w 414099"/>
                      <a:gd name="connsiteY29" fmla="*/ 238302 h 757878"/>
                      <a:gd name="connsiteX30" fmla="*/ 149291 w 414099"/>
                      <a:gd name="connsiteY30" fmla="*/ 250998 h 757878"/>
                      <a:gd name="connsiteX31" fmla="*/ 156144 w 414099"/>
                      <a:gd name="connsiteY31" fmla="*/ 261741 h 757878"/>
                      <a:gd name="connsiteX32" fmla="*/ 166423 w 414099"/>
                      <a:gd name="connsiteY32" fmla="*/ 272973 h 757878"/>
                      <a:gd name="connsiteX33" fmla="*/ 181597 w 414099"/>
                      <a:gd name="connsiteY33" fmla="*/ 283228 h 757878"/>
                      <a:gd name="connsiteX34" fmla="*/ 203134 w 414099"/>
                      <a:gd name="connsiteY34" fmla="*/ 294459 h 757878"/>
                      <a:gd name="connsiteX35" fmla="*/ 228587 w 414099"/>
                      <a:gd name="connsiteY35" fmla="*/ 305202 h 757878"/>
                      <a:gd name="connsiteX36" fmla="*/ 260403 w 414099"/>
                      <a:gd name="connsiteY36" fmla="*/ 317410 h 757878"/>
                      <a:gd name="connsiteX37" fmla="*/ 294666 w 414099"/>
                      <a:gd name="connsiteY37" fmla="*/ 331083 h 757878"/>
                      <a:gd name="connsiteX38" fmla="*/ 324524 w 414099"/>
                      <a:gd name="connsiteY38" fmla="*/ 345733 h 757878"/>
                      <a:gd name="connsiteX39" fmla="*/ 348998 w 414099"/>
                      <a:gd name="connsiteY39" fmla="*/ 360871 h 757878"/>
                      <a:gd name="connsiteX40" fmla="*/ 369556 w 414099"/>
                      <a:gd name="connsiteY40" fmla="*/ 377962 h 757878"/>
                      <a:gd name="connsiteX41" fmla="*/ 386688 w 414099"/>
                      <a:gd name="connsiteY41" fmla="*/ 396519 h 757878"/>
                      <a:gd name="connsiteX42" fmla="*/ 398925 w 414099"/>
                      <a:gd name="connsiteY42" fmla="*/ 418005 h 757878"/>
                      <a:gd name="connsiteX43" fmla="*/ 408225 w 414099"/>
                      <a:gd name="connsiteY43" fmla="*/ 439980 h 757878"/>
                      <a:gd name="connsiteX44" fmla="*/ 412631 w 414099"/>
                      <a:gd name="connsiteY44" fmla="*/ 464884 h 757878"/>
                      <a:gd name="connsiteX45" fmla="*/ 414099 w 414099"/>
                      <a:gd name="connsiteY45" fmla="*/ 492230 h 757878"/>
                      <a:gd name="connsiteX46" fmla="*/ 412631 w 414099"/>
                      <a:gd name="connsiteY46" fmla="*/ 516158 h 757878"/>
                      <a:gd name="connsiteX47" fmla="*/ 407246 w 414099"/>
                      <a:gd name="connsiteY47" fmla="*/ 540086 h 757878"/>
                      <a:gd name="connsiteX48" fmla="*/ 398925 w 414099"/>
                      <a:gd name="connsiteY48" fmla="*/ 562060 h 757878"/>
                      <a:gd name="connsiteX49" fmla="*/ 387667 w 414099"/>
                      <a:gd name="connsiteY49" fmla="*/ 582570 h 757878"/>
                      <a:gd name="connsiteX50" fmla="*/ 372493 w 414099"/>
                      <a:gd name="connsiteY50" fmla="*/ 601126 h 757878"/>
                      <a:gd name="connsiteX51" fmla="*/ 354383 w 414099"/>
                      <a:gd name="connsiteY51" fmla="*/ 618218 h 757878"/>
                      <a:gd name="connsiteX52" fmla="*/ 332846 w 414099"/>
                      <a:gd name="connsiteY52" fmla="*/ 633844 h 757878"/>
                      <a:gd name="connsiteX53" fmla="*/ 308372 w 414099"/>
                      <a:gd name="connsiteY53" fmla="*/ 645564 h 757878"/>
                      <a:gd name="connsiteX54" fmla="*/ 279982 w 414099"/>
                      <a:gd name="connsiteY54" fmla="*/ 655818 h 757878"/>
                      <a:gd name="connsiteX55" fmla="*/ 250124 w 414099"/>
                      <a:gd name="connsiteY55" fmla="*/ 662655 h 757878"/>
                      <a:gd name="connsiteX56" fmla="*/ 250124 w 414099"/>
                      <a:gd name="connsiteY56" fmla="*/ 757878 h 757878"/>
                      <a:gd name="connsiteX57" fmla="*/ 157612 w 414099"/>
                      <a:gd name="connsiteY57" fmla="*/ 757878 h 757878"/>
                      <a:gd name="connsiteX58" fmla="*/ 157612 w 414099"/>
                      <a:gd name="connsiteY58" fmla="*/ 670468 h 757878"/>
                      <a:gd name="connsiteX59" fmla="*/ 120901 w 414099"/>
                      <a:gd name="connsiteY59" fmla="*/ 667050 h 757878"/>
                      <a:gd name="connsiteX60" fmla="*/ 85169 w 414099"/>
                      <a:gd name="connsiteY60" fmla="*/ 660213 h 757878"/>
                      <a:gd name="connsiteX61" fmla="*/ 52864 w 414099"/>
                      <a:gd name="connsiteY61" fmla="*/ 651424 h 757878"/>
                      <a:gd name="connsiteX62" fmla="*/ 23495 w 414099"/>
                      <a:gd name="connsiteY62" fmla="*/ 641169 h 757878"/>
                      <a:gd name="connsiteX63" fmla="*/ 0 w 414099"/>
                      <a:gd name="connsiteY63" fmla="*/ 630426 h 757878"/>
                      <a:gd name="connsiteX64" fmla="*/ 26921 w 414099"/>
                      <a:gd name="connsiteY64" fmla="*/ 521041 h 757878"/>
                      <a:gd name="connsiteX65" fmla="*/ 52864 w 414099"/>
                      <a:gd name="connsiteY65" fmla="*/ 533738 h 757878"/>
                      <a:gd name="connsiteX66" fmla="*/ 80764 w 414099"/>
                      <a:gd name="connsiteY66" fmla="*/ 544969 h 757878"/>
                      <a:gd name="connsiteX67" fmla="*/ 112580 w 414099"/>
                      <a:gd name="connsiteY67" fmla="*/ 554247 h 757878"/>
                      <a:gd name="connsiteX68" fmla="*/ 146844 w 414099"/>
                      <a:gd name="connsiteY68" fmla="*/ 560107 h 757878"/>
                      <a:gd name="connsiteX69" fmla="*/ 181597 w 414099"/>
                      <a:gd name="connsiteY69" fmla="*/ 562060 h 757878"/>
                      <a:gd name="connsiteX70" fmla="*/ 204113 w 414099"/>
                      <a:gd name="connsiteY70" fmla="*/ 561084 h 757878"/>
                      <a:gd name="connsiteX71" fmla="*/ 223692 w 414099"/>
                      <a:gd name="connsiteY71" fmla="*/ 556689 h 757878"/>
                      <a:gd name="connsiteX72" fmla="*/ 239845 w 414099"/>
                      <a:gd name="connsiteY72" fmla="*/ 550829 h 757878"/>
                      <a:gd name="connsiteX73" fmla="*/ 253550 w 414099"/>
                      <a:gd name="connsiteY73" fmla="*/ 542527 h 757878"/>
                      <a:gd name="connsiteX74" fmla="*/ 263829 w 414099"/>
                      <a:gd name="connsiteY74" fmla="*/ 532273 h 757878"/>
                      <a:gd name="connsiteX75" fmla="*/ 269703 w 414099"/>
                      <a:gd name="connsiteY75" fmla="*/ 519576 h 757878"/>
                      <a:gd name="connsiteX76" fmla="*/ 272150 w 414099"/>
                      <a:gd name="connsiteY76" fmla="*/ 504927 h 757878"/>
                      <a:gd name="connsiteX77" fmla="*/ 270682 w 414099"/>
                      <a:gd name="connsiteY77" fmla="*/ 490277 h 757878"/>
                      <a:gd name="connsiteX78" fmla="*/ 264808 w 414099"/>
                      <a:gd name="connsiteY78" fmla="*/ 477580 h 757878"/>
                      <a:gd name="connsiteX79" fmla="*/ 255018 w 414099"/>
                      <a:gd name="connsiteY79" fmla="*/ 465861 h 757878"/>
                      <a:gd name="connsiteX80" fmla="*/ 240824 w 414099"/>
                      <a:gd name="connsiteY80" fmla="*/ 454629 h 757878"/>
                      <a:gd name="connsiteX81" fmla="*/ 222713 w 414099"/>
                      <a:gd name="connsiteY81" fmla="*/ 443398 h 757878"/>
                      <a:gd name="connsiteX82" fmla="*/ 199707 w 414099"/>
                      <a:gd name="connsiteY82" fmla="*/ 434120 h 757878"/>
                      <a:gd name="connsiteX83" fmla="*/ 172297 w 414099"/>
                      <a:gd name="connsiteY83" fmla="*/ 423865 h 757878"/>
                      <a:gd name="connsiteX84" fmla="*/ 143417 w 414099"/>
                      <a:gd name="connsiteY84" fmla="*/ 413610 h 757878"/>
                      <a:gd name="connsiteX85" fmla="*/ 116985 w 414099"/>
                      <a:gd name="connsiteY85" fmla="*/ 401890 h 757878"/>
                      <a:gd name="connsiteX86" fmla="*/ 93001 w 414099"/>
                      <a:gd name="connsiteY86" fmla="*/ 389682 h 757878"/>
                      <a:gd name="connsiteX87" fmla="*/ 70485 w 414099"/>
                      <a:gd name="connsiteY87" fmla="*/ 375521 h 757878"/>
                      <a:gd name="connsiteX88" fmla="*/ 51885 w 414099"/>
                      <a:gd name="connsiteY88" fmla="*/ 359894 h 757878"/>
                      <a:gd name="connsiteX89" fmla="*/ 35732 w 414099"/>
                      <a:gd name="connsiteY89" fmla="*/ 342803 h 757878"/>
                      <a:gd name="connsiteX90" fmla="*/ 23006 w 414099"/>
                      <a:gd name="connsiteY90" fmla="*/ 324247 h 757878"/>
                      <a:gd name="connsiteX91" fmla="*/ 12726 w 414099"/>
                      <a:gd name="connsiteY91" fmla="*/ 302761 h 757878"/>
                      <a:gd name="connsiteX92" fmla="*/ 7342 w 414099"/>
                      <a:gd name="connsiteY92" fmla="*/ 279809 h 757878"/>
                      <a:gd name="connsiteX93" fmla="*/ 4895 w 414099"/>
                      <a:gd name="connsiteY93" fmla="*/ 254417 h 757878"/>
                      <a:gd name="connsiteX94" fmla="*/ 7342 w 414099"/>
                      <a:gd name="connsiteY94" fmla="*/ 227070 h 757878"/>
                      <a:gd name="connsiteX95" fmla="*/ 13216 w 414099"/>
                      <a:gd name="connsiteY95" fmla="*/ 202166 h 757878"/>
                      <a:gd name="connsiteX96" fmla="*/ 23495 w 414099"/>
                      <a:gd name="connsiteY96" fmla="*/ 178238 h 757878"/>
                      <a:gd name="connsiteX97" fmla="*/ 38179 w 414099"/>
                      <a:gd name="connsiteY97" fmla="*/ 157240 h 757878"/>
                      <a:gd name="connsiteX98" fmla="*/ 56290 w 414099"/>
                      <a:gd name="connsiteY98" fmla="*/ 138196 h 757878"/>
                      <a:gd name="connsiteX99" fmla="*/ 77338 w 414099"/>
                      <a:gd name="connsiteY99" fmla="*/ 121104 h 757878"/>
                      <a:gd name="connsiteX100" fmla="*/ 102301 w 414099"/>
                      <a:gd name="connsiteY100" fmla="*/ 107431 h 757878"/>
                      <a:gd name="connsiteX101" fmla="*/ 130691 w 414099"/>
                      <a:gd name="connsiteY101" fmla="*/ 96688 h 757878"/>
                      <a:gd name="connsiteX102" fmla="*/ 162017 w 414099"/>
                      <a:gd name="connsiteY102" fmla="*/ 88875 h 757878"/>
                      <a:gd name="connsiteX103" fmla="*/ 162017 w 414099"/>
                      <a:gd name="connsiteY103" fmla="*/ 0 h 757878"/>
                      <a:gd name="connsiteX0" fmla="*/ 60522 w 414099"/>
                      <a:gd name="connsiteY0" fmla="*/ 192399 h 757878"/>
                      <a:gd name="connsiteX1" fmla="*/ 49795 w 414099"/>
                      <a:gd name="connsiteY1" fmla="*/ 193376 h 757878"/>
                      <a:gd name="connsiteX2" fmla="*/ 41019 w 414099"/>
                      <a:gd name="connsiteY2" fmla="*/ 212909 h 757878"/>
                      <a:gd name="connsiteX3" fmla="*/ 60522 w 414099"/>
                      <a:gd name="connsiteY3" fmla="*/ 192399 h 757878"/>
                      <a:gd name="connsiteX4" fmla="*/ 162017 w 414099"/>
                      <a:gd name="connsiteY4" fmla="*/ 0 h 757878"/>
                      <a:gd name="connsiteX5" fmla="*/ 253550 w 414099"/>
                      <a:gd name="connsiteY5" fmla="*/ 0 h 757878"/>
                      <a:gd name="connsiteX6" fmla="*/ 253550 w 414099"/>
                      <a:gd name="connsiteY6" fmla="*/ 82038 h 757878"/>
                      <a:gd name="connsiteX7" fmla="*/ 282429 w 414099"/>
                      <a:gd name="connsiteY7" fmla="*/ 83992 h 757878"/>
                      <a:gd name="connsiteX8" fmla="*/ 308861 w 414099"/>
                      <a:gd name="connsiteY8" fmla="*/ 87898 h 757878"/>
                      <a:gd name="connsiteX9" fmla="*/ 331867 w 414099"/>
                      <a:gd name="connsiteY9" fmla="*/ 93270 h 757878"/>
                      <a:gd name="connsiteX10" fmla="*/ 353404 w 414099"/>
                      <a:gd name="connsiteY10" fmla="*/ 99130 h 757878"/>
                      <a:gd name="connsiteX11" fmla="*/ 372493 w 414099"/>
                      <a:gd name="connsiteY11" fmla="*/ 105966 h 757878"/>
                      <a:gd name="connsiteX12" fmla="*/ 389136 w 414099"/>
                      <a:gd name="connsiteY12" fmla="*/ 112803 h 757878"/>
                      <a:gd name="connsiteX13" fmla="*/ 361235 w 414099"/>
                      <a:gd name="connsiteY13" fmla="*/ 217792 h 757878"/>
                      <a:gd name="connsiteX14" fmla="*/ 349977 w 414099"/>
                      <a:gd name="connsiteY14" fmla="*/ 212421 h 757878"/>
                      <a:gd name="connsiteX15" fmla="*/ 336272 w 414099"/>
                      <a:gd name="connsiteY15" fmla="*/ 206561 h 757878"/>
                      <a:gd name="connsiteX16" fmla="*/ 320119 w 414099"/>
                      <a:gd name="connsiteY16" fmla="*/ 200701 h 757878"/>
                      <a:gd name="connsiteX17" fmla="*/ 301519 w 414099"/>
                      <a:gd name="connsiteY17" fmla="*/ 194841 h 757878"/>
                      <a:gd name="connsiteX18" fmla="*/ 279003 w 414099"/>
                      <a:gd name="connsiteY18" fmla="*/ 189470 h 757878"/>
                      <a:gd name="connsiteX19" fmla="*/ 254529 w 414099"/>
                      <a:gd name="connsiteY19" fmla="*/ 187028 h 757878"/>
                      <a:gd name="connsiteX20" fmla="*/ 228097 w 414099"/>
                      <a:gd name="connsiteY20" fmla="*/ 185075 h 757878"/>
                      <a:gd name="connsiteX21" fmla="*/ 206560 w 414099"/>
                      <a:gd name="connsiteY21" fmla="*/ 187028 h 757878"/>
                      <a:gd name="connsiteX22" fmla="*/ 189428 w 414099"/>
                      <a:gd name="connsiteY22" fmla="*/ 190446 h 757878"/>
                      <a:gd name="connsiteX23" fmla="*/ 175723 w 414099"/>
                      <a:gd name="connsiteY23" fmla="*/ 195329 h 757878"/>
                      <a:gd name="connsiteX24" fmla="*/ 164465 w 414099"/>
                      <a:gd name="connsiteY24" fmla="*/ 202166 h 757878"/>
                      <a:gd name="connsiteX25" fmla="*/ 157123 w 414099"/>
                      <a:gd name="connsiteY25" fmla="*/ 209979 h 757878"/>
                      <a:gd name="connsiteX26" fmla="*/ 151738 w 414099"/>
                      <a:gd name="connsiteY26" fmla="*/ 219257 h 757878"/>
                      <a:gd name="connsiteX27" fmla="*/ 148312 w 414099"/>
                      <a:gd name="connsiteY27" fmla="*/ 228535 h 757878"/>
                      <a:gd name="connsiteX28" fmla="*/ 147333 w 414099"/>
                      <a:gd name="connsiteY28" fmla="*/ 238302 h 757878"/>
                      <a:gd name="connsiteX29" fmla="*/ 149291 w 414099"/>
                      <a:gd name="connsiteY29" fmla="*/ 250998 h 757878"/>
                      <a:gd name="connsiteX30" fmla="*/ 156144 w 414099"/>
                      <a:gd name="connsiteY30" fmla="*/ 261741 h 757878"/>
                      <a:gd name="connsiteX31" fmla="*/ 166423 w 414099"/>
                      <a:gd name="connsiteY31" fmla="*/ 272973 h 757878"/>
                      <a:gd name="connsiteX32" fmla="*/ 181597 w 414099"/>
                      <a:gd name="connsiteY32" fmla="*/ 283228 h 757878"/>
                      <a:gd name="connsiteX33" fmla="*/ 203134 w 414099"/>
                      <a:gd name="connsiteY33" fmla="*/ 294459 h 757878"/>
                      <a:gd name="connsiteX34" fmla="*/ 228587 w 414099"/>
                      <a:gd name="connsiteY34" fmla="*/ 305202 h 757878"/>
                      <a:gd name="connsiteX35" fmla="*/ 260403 w 414099"/>
                      <a:gd name="connsiteY35" fmla="*/ 317410 h 757878"/>
                      <a:gd name="connsiteX36" fmla="*/ 294666 w 414099"/>
                      <a:gd name="connsiteY36" fmla="*/ 331083 h 757878"/>
                      <a:gd name="connsiteX37" fmla="*/ 324524 w 414099"/>
                      <a:gd name="connsiteY37" fmla="*/ 345733 h 757878"/>
                      <a:gd name="connsiteX38" fmla="*/ 348998 w 414099"/>
                      <a:gd name="connsiteY38" fmla="*/ 360871 h 757878"/>
                      <a:gd name="connsiteX39" fmla="*/ 369556 w 414099"/>
                      <a:gd name="connsiteY39" fmla="*/ 377962 h 757878"/>
                      <a:gd name="connsiteX40" fmla="*/ 386688 w 414099"/>
                      <a:gd name="connsiteY40" fmla="*/ 396519 h 757878"/>
                      <a:gd name="connsiteX41" fmla="*/ 398925 w 414099"/>
                      <a:gd name="connsiteY41" fmla="*/ 418005 h 757878"/>
                      <a:gd name="connsiteX42" fmla="*/ 408225 w 414099"/>
                      <a:gd name="connsiteY42" fmla="*/ 439980 h 757878"/>
                      <a:gd name="connsiteX43" fmla="*/ 412631 w 414099"/>
                      <a:gd name="connsiteY43" fmla="*/ 464884 h 757878"/>
                      <a:gd name="connsiteX44" fmla="*/ 414099 w 414099"/>
                      <a:gd name="connsiteY44" fmla="*/ 492230 h 757878"/>
                      <a:gd name="connsiteX45" fmla="*/ 412631 w 414099"/>
                      <a:gd name="connsiteY45" fmla="*/ 516158 h 757878"/>
                      <a:gd name="connsiteX46" fmla="*/ 407246 w 414099"/>
                      <a:gd name="connsiteY46" fmla="*/ 540086 h 757878"/>
                      <a:gd name="connsiteX47" fmla="*/ 398925 w 414099"/>
                      <a:gd name="connsiteY47" fmla="*/ 562060 h 757878"/>
                      <a:gd name="connsiteX48" fmla="*/ 387667 w 414099"/>
                      <a:gd name="connsiteY48" fmla="*/ 582570 h 757878"/>
                      <a:gd name="connsiteX49" fmla="*/ 372493 w 414099"/>
                      <a:gd name="connsiteY49" fmla="*/ 601126 h 757878"/>
                      <a:gd name="connsiteX50" fmla="*/ 354383 w 414099"/>
                      <a:gd name="connsiteY50" fmla="*/ 618218 h 757878"/>
                      <a:gd name="connsiteX51" fmla="*/ 332846 w 414099"/>
                      <a:gd name="connsiteY51" fmla="*/ 633844 h 757878"/>
                      <a:gd name="connsiteX52" fmla="*/ 308372 w 414099"/>
                      <a:gd name="connsiteY52" fmla="*/ 645564 h 757878"/>
                      <a:gd name="connsiteX53" fmla="*/ 279982 w 414099"/>
                      <a:gd name="connsiteY53" fmla="*/ 655818 h 757878"/>
                      <a:gd name="connsiteX54" fmla="*/ 250124 w 414099"/>
                      <a:gd name="connsiteY54" fmla="*/ 662655 h 757878"/>
                      <a:gd name="connsiteX55" fmla="*/ 250124 w 414099"/>
                      <a:gd name="connsiteY55" fmla="*/ 757878 h 757878"/>
                      <a:gd name="connsiteX56" fmla="*/ 157612 w 414099"/>
                      <a:gd name="connsiteY56" fmla="*/ 757878 h 757878"/>
                      <a:gd name="connsiteX57" fmla="*/ 157612 w 414099"/>
                      <a:gd name="connsiteY57" fmla="*/ 670468 h 757878"/>
                      <a:gd name="connsiteX58" fmla="*/ 120901 w 414099"/>
                      <a:gd name="connsiteY58" fmla="*/ 667050 h 757878"/>
                      <a:gd name="connsiteX59" fmla="*/ 85169 w 414099"/>
                      <a:gd name="connsiteY59" fmla="*/ 660213 h 757878"/>
                      <a:gd name="connsiteX60" fmla="*/ 52864 w 414099"/>
                      <a:gd name="connsiteY60" fmla="*/ 651424 h 757878"/>
                      <a:gd name="connsiteX61" fmla="*/ 23495 w 414099"/>
                      <a:gd name="connsiteY61" fmla="*/ 641169 h 757878"/>
                      <a:gd name="connsiteX62" fmla="*/ 0 w 414099"/>
                      <a:gd name="connsiteY62" fmla="*/ 630426 h 757878"/>
                      <a:gd name="connsiteX63" fmla="*/ 26921 w 414099"/>
                      <a:gd name="connsiteY63" fmla="*/ 521041 h 757878"/>
                      <a:gd name="connsiteX64" fmla="*/ 52864 w 414099"/>
                      <a:gd name="connsiteY64" fmla="*/ 533738 h 757878"/>
                      <a:gd name="connsiteX65" fmla="*/ 80764 w 414099"/>
                      <a:gd name="connsiteY65" fmla="*/ 544969 h 757878"/>
                      <a:gd name="connsiteX66" fmla="*/ 112580 w 414099"/>
                      <a:gd name="connsiteY66" fmla="*/ 554247 h 757878"/>
                      <a:gd name="connsiteX67" fmla="*/ 146844 w 414099"/>
                      <a:gd name="connsiteY67" fmla="*/ 560107 h 757878"/>
                      <a:gd name="connsiteX68" fmla="*/ 181597 w 414099"/>
                      <a:gd name="connsiteY68" fmla="*/ 562060 h 757878"/>
                      <a:gd name="connsiteX69" fmla="*/ 204113 w 414099"/>
                      <a:gd name="connsiteY69" fmla="*/ 561084 h 757878"/>
                      <a:gd name="connsiteX70" fmla="*/ 223692 w 414099"/>
                      <a:gd name="connsiteY70" fmla="*/ 556689 h 757878"/>
                      <a:gd name="connsiteX71" fmla="*/ 239845 w 414099"/>
                      <a:gd name="connsiteY71" fmla="*/ 550829 h 757878"/>
                      <a:gd name="connsiteX72" fmla="*/ 253550 w 414099"/>
                      <a:gd name="connsiteY72" fmla="*/ 542527 h 757878"/>
                      <a:gd name="connsiteX73" fmla="*/ 263829 w 414099"/>
                      <a:gd name="connsiteY73" fmla="*/ 532273 h 757878"/>
                      <a:gd name="connsiteX74" fmla="*/ 269703 w 414099"/>
                      <a:gd name="connsiteY74" fmla="*/ 519576 h 757878"/>
                      <a:gd name="connsiteX75" fmla="*/ 272150 w 414099"/>
                      <a:gd name="connsiteY75" fmla="*/ 504927 h 757878"/>
                      <a:gd name="connsiteX76" fmla="*/ 270682 w 414099"/>
                      <a:gd name="connsiteY76" fmla="*/ 490277 h 757878"/>
                      <a:gd name="connsiteX77" fmla="*/ 264808 w 414099"/>
                      <a:gd name="connsiteY77" fmla="*/ 477580 h 757878"/>
                      <a:gd name="connsiteX78" fmla="*/ 255018 w 414099"/>
                      <a:gd name="connsiteY78" fmla="*/ 465861 h 757878"/>
                      <a:gd name="connsiteX79" fmla="*/ 240824 w 414099"/>
                      <a:gd name="connsiteY79" fmla="*/ 454629 h 757878"/>
                      <a:gd name="connsiteX80" fmla="*/ 222713 w 414099"/>
                      <a:gd name="connsiteY80" fmla="*/ 443398 h 757878"/>
                      <a:gd name="connsiteX81" fmla="*/ 199707 w 414099"/>
                      <a:gd name="connsiteY81" fmla="*/ 434120 h 757878"/>
                      <a:gd name="connsiteX82" fmla="*/ 172297 w 414099"/>
                      <a:gd name="connsiteY82" fmla="*/ 423865 h 757878"/>
                      <a:gd name="connsiteX83" fmla="*/ 143417 w 414099"/>
                      <a:gd name="connsiteY83" fmla="*/ 413610 h 757878"/>
                      <a:gd name="connsiteX84" fmla="*/ 116985 w 414099"/>
                      <a:gd name="connsiteY84" fmla="*/ 401890 h 757878"/>
                      <a:gd name="connsiteX85" fmla="*/ 93001 w 414099"/>
                      <a:gd name="connsiteY85" fmla="*/ 389682 h 757878"/>
                      <a:gd name="connsiteX86" fmla="*/ 70485 w 414099"/>
                      <a:gd name="connsiteY86" fmla="*/ 375521 h 757878"/>
                      <a:gd name="connsiteX87" fmla="*/ 51885 w 414099"/>
                      <a:gd name="connsiteY87" fmla="*/ 359894 h 757878"/>
                      <a:gd name="connsiteX88" fmla="*/ 35732 w 414099"/>
                      <a:gd name="connsiteY88" fmla="*/ 342803 h 757878"/>
                      <a:gd name="connsiteX89" fmla="*/ 23006 w 414099"/>
                      <a:gd name="connsiteY89" fmla="*/ 324247 h 757878"/>
                      <a:gd name="connsiteX90" fmla="*/ 12726 w 414099"/>
                      <a:gd name="connsiteY90" fmla="*/ 302761 h 757878"/>
                      <a:gd name="connsiteX91" fmla="*/ 7342 w 414099"/>
                      <a:gd name="connsiteY91" fmla="*/ 279809 h 757878"/>
                      <a:gd name="connsiteX92" fmla="*/ 4895 w 414099"/>
                      <a:gd name="connsiteY92" fmla="*/ 254417 h 757878"/>
                      <a:gd name="connsiteX93" fmla="*/ 7342 w 414099"/>
                      <a:gd name="connsiteY93" fmla="*/ 227070 h 757878"/>
                      <a:gd name="connsiteX94" fmla="*/ 13216 w 414099"/>
                      <a:gd name="connsiteY94" fmla="*/ 202166 h 757878"/>
                      <a:gd name="connsiteX95" fmla="*/ 23495 w 414099"/>
                      <a:gd name="connsiteY95" fmla="*/ 178238 h 757878"/>
                      <a:gd name="connsiteX96" fmla="*/ 38179 w 414099"/>
                      <a:gd name="connsiteY96" fmla="*/ 157240 h 757878"/>
                      <a:gd name="connsiteX97" fmla="*/ 56290 w 414099"/>
                      <a:gd name="connsiteY97" fmla="*/ 138196 h 757878"/>
                      <a:gd name="connsiteX98" fmla="*/ 77338 w 414099"/>
                      <a:gd name="connsiteY98" fmla="*/ 121104 h 757878"/>
                      <a:gd name="connsiteX99" fmla="*/ 102301 w 414099"/>
                      <a:gd name="connsiteY99" fmla="*/ 107431 h 757878"/>
                      <a:gd name="connsiteX100" fmla="*/ 130691 w 414099"/>
                      <a:gd name="connsiteY100" fmla="*/ 96688 h 757878"/>
                      <a:gd name="connsiteX101" fmla="*/ 162017 w 414099"/>
                      <a:gd name="connsiteY101" fmla="*/ 88875 h 757878"/>
                      <a:gd name="connsiteX102" fmla="*/ 162017 w 414099"/>
                      <a:gd name="connsiteY102" fmla="*/ 0 h 757878"/>
                      <a:gd name="connsiteX0" fmla="*/ 41019 w 414099"/>
                      <a:gd name="connsiteY0" fmla="*/ 212909 h 757878"/>
                      <a:gd name="connsiteX1" fmla="*/ 49795 w 414099"/>
                      <a:gd name="connsiteY1" fmla="*/ 193376 h 757878"/>
                      <a:gd name="connsiteX2" fmla="*/ 41019 w 414099"/>
                      <a:gd name="connsiteY2" fmla="*/ 212909 h 757878"/>
                      <a:gd name="connsiteX3" fmla="*/ 162017 w 414099"/>
                      <a:gd name="connsiteY3" fmla="*/ 0 h 757878"/>
                      <a:gd name="connsiteX4" fmla="*/ 253550 w 414099"/>
                      <a:gd name="connsiteY4" fmla="*/ 0 h 757878"/>
                      <a:gd name="connsiteX5" fmla="*/ 253550 w 414099"/>
                      <a:gd name="connsiteY5" fmla="*/ 82038 h 757878"/>
                      <a:gd name="connsiteX6" fmla="*/ 282429 w 414099"/>
                      <a:gd name="connsiteY6" fmla="*/ 83992 h 757878"/>
                      <a:gd name="connsiteX7" fmla="*/ 308861 w 414099"/>
                      <a:gd name="connsiteY7" fmla="*/ 87898 h 757878"/>
                      <a:gd name="connsiteX8" fmla="*/ 331867 w 414099"/>
                      <a:gd name="connsiteY8" fmla="*/ 93270 h 757878"/>
                      <a:gd name="connsiteX9" fmla="*/ 353404 w 414099"/>
                      <a:gd name="connsiteY9" fmla="*/ 99130 h 757878"/>
                      <a:gd name="connsiteX10" fmla="*/ 372493 w 414099"/>
                      <a:gd name="connsiteY10" fmla="*/ 105966 h 757878"/>
                      <a:gd name="connsiteX11" fmla="*/ 389136 w 414099"/>
                      <a:gd name="connsiteY11" fmla="*/ 112803 h 757878"/>
                      <a:gd name="connsiteX12" fmla="*/ 361235 w 414099"/>
                      <a:gd name="connsiteY12" fmla="*/ 217792 h 757878"/>
                      <a:gd name="connsiteX13" fmla="*/ 349977 w 414099"/>
                      <a:gd name="connsiteY13" fmla="*/ 212421 h 757878"/>
                      <a:gd name="connsiteX14" fmla="*/ 336272 w 414099"/>
                      <a:gd name="connsiteY14" fmla="*/ 206561 h 757878"/>
                      <a:gd name="connsiteX15" fmla="*/ 320119 w 414099"/>
                      <a:gd name="connsiteY15" fmla="*/ 200701 h 757878"/>
                      <a:gd name="connsiteX16" fmla="*/ 301519 w 414099"/>
                      <a:gd name="connsiteY16" fmla="*/ 194841 h 757878"/>
                      <a:gd name="connsiteX17" fmla="*/ 279003 w 414099"/>
                      <a:gd name="connsiteY17" fmla="*/ 189470 h 757878"/>
                      <a:gd name="connsiteX18" fmla="*/ 254529 w 414099"/>
                      <a:gd name="connsiteY18" fmla="*/ 187028 h 757878"/>
                      <a:gd name="connsiteX19" fmla="*/ 228097 w 414099"/>
                      <a:gd name="connsiteY19" fmla="*/ 185075 h 757878"/>
                      <a:gd name="connsiteX20" fmla="*/ 206560 w 414099"/>
                      <a:gd name="connsiteY20" fmla="*/ 187028 h 757878"/>
                      <a:gd name="connsiteX21" fmla="*/ 189428 w 414099"/>
                      <a:gd name="connsiteY21" fmla="*/ 190446 h 757878"/>
                      <a:gd name="connsiteX22" fmla="*/ 175723 w 414099"/>
                      <a:gd name="connsiteY22" fmla="*/ 195329 h 757878"/>
                      <a:gd name="connsiteX23" fmla="*/ 164465 w 414099"/>
                      <a:gd name="connsiteY23" fmla="*/ 202166 h 757878"/>
                      <a:gd name="connsiteX24" fmla="*/ 157123 w 414099"/>
                      <a:gd name="connsiteY24" fmla="*/ 209979 h 757878"/>
                      <a:gd name="connsiteX25" fmla="*/ 151738 w 414099"/>
                      <a:gd name="connsiteY25" fmla="*/ 219257 h 757878"/>
                      <a:gd name="connsiteX26" fmla="*/ 148312 w 414099"/>
                      <a:gd name="connsiteY26" fmla="*/ 228535 h 757878"/>
                      <a:gd name="connsiteX27" fmla="*/ 147333 w 414099"/>
                      <a:gd name="connsiteY27" fmla="*/ 238302 h 757878"/>
                      <a:gd name="connsiteX28" fmla="*/ 149291 w 414099"/>
                      <a:gd name="connsiteY28" fmla="*/ 250998 h 757878"/>
                      <a:gd name="connsiteX29" fmla="*/ 156144 w 414099"/>
                      <a:gd name="connsiteY29" fmla="*/ 261741 h 757878"/>
                      <a:gd name="connsiteX30" fmla="*/ 166423 w 414099"/>
                      <a:gd name="connsiteY30" fmla="*/ 272973 h 757878"/>
                      <a:gd name="connsiteX31" fmla="*/ 181597 w 414099"/>
                      <a:gd name="connsiteY31" fmla="*/ 283228 h 757878"/>
                      <a:gd name="connsiteX32" fmla="*/ 203134 w 414099"/>
                      <a:gd name="connsiteY32" fmla="*/ 294459 h 757878"/>
                      <a:gd name="connsiteX33" fmla="*/ 228587 w 414099"/>
                      <a:gd name="connsiteY33" fmla="*/ 305202 h 757878"/>
                      <a:gd name="connsiteX34" fmla="*/ 260403 w 414099"/>
                      <a:gd name="connsiteY34" fmla="*/ 317410 h 757878"/>
                      <a:gd name="connsiteX35" fmla="*/ 294666 w 414099"/>
                      <a:gd name="connsiteY35" fmla="*/ 331083 h 757878"/>
                      <a:gd name="connsiteX36" fmla="*/ 324524 w 414099"/>
                      <a:gd name="connsiteY36" fmla="*/ 345733 h 757878"/>
                      <a:gd name="connsiteX37" fmla="*/ 348998 w 414099"/>
                      <a:gd name="connsiteY37" fmla="*/ 360871 h 757878"/>
                      <a:gd name="connsiteX38" fmla="*/ 369556 w 414099"/>
                      <a:gd name="connsiteY38" fmla="*/ 377962 h 757878"/>
                      <a:gd name="connsiteX39" fmla="*/ 386688 w 414099"/>
                      <a:gd name="connsiteY39" fmla="*/ 396519 h 757878"/>
                      <a:gd name="connsiteX40" fmla="*/ 398925 w 414099"/>
                      <a:gd name="connsiteY40" fmla="*/ 418005 h 757878"/>
                      <a:gd name="connsiteX41" fmla="*/ 408225 w 414099"/>
                      <a:gd name="connsiteY41" fmla="*/ 439980 h 757878"/>
                      <a:gd name="connsiteX42" fmla="*/ 412631 w 414099"/>
                      <a:gd name="connsiteY42" fmla="*/ 464884 h 757878"/>
                      <a:gd name="connsiteX43" fmla="*/ 414099 w 414099"/>
                      <a:gd name="connsiteY43" fmla="*/ 492230 h 757878"/>
                      <a:gd name="connsiteX44" fmla="*/ 412631 w 414099"/>
                      <a:gd name="connsiteY44" fmla="*/ 516158 h 757878"/>
                      <a:gd name="connsiteX45" fmla="*/ 407246 w 414099"/>
                      <a:gd name="connsiteY45" fmla="*/ 540086 h 757878"/>
                      <a:gd name="connsiteX46" fmla="*/ 398925 w 414099"/>
                      <a:gd name="connsiteY46" fmla="*/ 562060 h 757878"/>
                      <a:gd name="connsiteX47" fmla="*/ 387667 w 414099"/>
                      <a:gd name="connsiteY47" fmla="*/ 582570 h 757878"/>
                      <a:gd name="connsiteX48" fmla="*/ 372493 w 414099"/>
                      <a:gd name="connsiteY48" fmla="*/ 601126 h 757878"/>
                      <a:gd name="connsiteX49" fmla="*/ 354383 w 414099"/>
                      <a:gd name="connsiteY49" fmla="*/ 618218 h 757878"/>
                      <a:gd name="connsiteX50" fmla="*/ 332846 w 414099"/>
                      <a:gd name="connsiteY50" fmla="*/ 633844 h 757878"/>
                      <a:gd name="connsiteX51" fmla="*/ 308372 w 414099"/>
                      <a:gd name="connsiteY51" fmla="*/ 645564 h 757878"/>
                      <a:gd name="connsiteX52" fmla="*/ 279982 w 414099"/>
                      <a:gd name="connsiteY52" fmla="*/ 655818 h 757878"/>
                      <a:gd name="connsiteX53" fmla="*/ 250124 w 414099"/>
                      <a:gd name="connsiteY53" fmla="*/ 662655 h 757878"/>
                      <a:gd name="connsiteX54" fmla="*/ 250124 w 414099"/>
                      <a:gd name="connsiteY54" fmla="*/ 757878 h 757878"/>
                      <a:gd name="connsiteX55" fmla="*/ 157612 w 414099"/>
                      <a:gd name="connsiteY55" fmla="*/ 757878 h 757878"/>
                      <a:gd name="connsiteX56" fmla="*/ 157612 w 414099"/>
                      <a:gd name="connsiteY56" fmla="*/ 670468 h 757878"/>
                      <a:gd name="connsiteX57" fmla="*/ 120901 w 414099"/>
                      <a:gd name="connsiteY57" fmla="*/ 667050 h 757878"/>
                      <a:gd name="connsiteX58" fmla="*/ 85169 w 414099"/>
                      <a:gd name="connsiteY58" fmla="*/ 660213 h 757878"/>
                      <a:gd name="connsiteX59" fmla="*/ 52864 w 414099"/>
                      <a:gd name="connsiteY59" fmla="*/ 651424 h 757878"/>
                      <a:gd name="connsiteX60" fmla="*/ 23495 w 414099"/>
                      <a:gd name="connsiteY60" fmla="*/ 641169 h 757878"/>
                      <a:gd name="connsiteX61" fmla="*/ 0 w 414099"/>
                      <a:gd name="connsiteY61" fmla="*/ 630426 h 757878"/>
                      <a:gd name="connsiteX62" fmla="*/ 26921 w 414099"/>
                      <a:gd name="connsiteY62" fmla="*/ 521041 h 757878"/>
                      <a:gd name="connsiteX63" fmla="*/ 52864 w 414099"/>
                      <a:gd name="connsiteY63" fmla="*/ 533738 h 757878"/>
                      <a:gd name="connsiteX64" fmla="*/ 80764 w 414099"/>
                      <a:gd name="connsiteY64" fmla="*/ 544969 h 757878"/>
                      <a:gd name="connsiteX65" fmla="*/ 112580 w 414099"/>
                      <a:gd name="connsiteY65" fmla="*/ 554247 h 757878"/>
                      <a:gd name="connsiteX66" fmla="*/ 146844 w 414099"/>
                      <a:gd name="connsiteY66" fmla="*/ 560107 h 757878"/>
                      <a:gd name="connsiteX67" fmla="*/ 181597 w 414099"/>
                      <a:gd name="connsiteY67" fmla="*/ 562060 h 757878"/>
                      <a:gd name="connsiteX68" fmla="*/ 204113 w 414099"/>
                      <a:gd name="connsiteY68" fmla="*/ 561084 h 757878"/>
                      <a:gd name="connsiteX69" fmla="*/ 223692 w 414099"/>
                      <a:gd name="connsiteY69" fmla="*/ 556689 h 757878"/>
                      <a:gd name="connsiteX70" fmla="*/ 239845 w 414099"/>
                      <a:gd name="connsiteY70" fmla="*/ 550829 h 757878"/>
                      <a:gd name="connsiteX71" fmla="*/ 253550 w 414099"/>
                      <a:gd name="connsiteY71" fmla="*/ 542527 h 757878"/>
                      <a:gd name="connsiteX72" fmla="*/ 263829 w 414099"/>
                      <a:gd name="connsiteY72" fmla="*/ 532273 h 757878"/>
                      <a:gd name="connsiteX73" fmla="*/ 269703 w 414099"/>
                      <a:gd name="connsiteY73" fmla="*/ 519576 h 757878"/>
                      <a:gd name="connsiteX74" fmla="*/ 272150 w 414099"/>
                      <a:gd name="connsiteY74" fmla="*/ 504927 h 757878"/>
                      <a:gd name="connsiteX75" fmla="*/ 270682 w 414099"/>
                      <a:gd name="connsiteY75" fmla="*/ 490277 h 757878"/>
                      <a:gd name="connsiteX76" fmla="*/ 264808 w 414099"/>
                      <a:gd name="connsiteY76" fmla="*/ 477580 h 757878"/>
                      <a:gd name="connsiteX77" fmla="*/ 255018 w 414099"/>
                      <a:gd name="connsiteY77" fmla="*/ 465861 h 757878"/>
                      <a:gd name="connsiteX78" fmla="*/ 240824 w 414099"/>
                      <a:gd name="connsiteY78" fmla="*/ 454629 h 757878"/>
                      <a:gd name="connsiteX79" fmla="*/ 222713 w 414099"/>
                      <a:gd name="connsiteY79" fmla="*/ 443398 h 757878"/>
                      <a:gd name="connsiteX80" fmla="*/ 199707 w 414099"/>
                      <a:gd name="connsiteY80" fmla="*/ 434120 h 757878"/>
                      <a:gd name="connsiteX81" fmla="*/ 172297 w 414099"/>
                      <a:gd name="connsiteY81" fmla="*/ 423865 h 757878"/>
                      <a:gd name="connsiteX82" fmla="*/ 143417 w 414099"/>
                      <a:gd name="connsiteY82" fmla="*/ 413610 h 757878"/>
                      <a:gd name="connsiteX83" fmla="*/ 116985 w 414099"/>
                      <a:gd name="connsiteY83" fmla="*/ 401890 h 757878"/>
                      <a:gd name="connsiteX84" fmla="*/ 93001 w 414099"/>
                      <a:gd name="connsiteY84" fmla="*/ 389682 h 757878"/>
                      <a:gd name="connsiteX85" fmla="*/ 70485 w 414099"/>
                      <a:gd name="connsiteY85" fmla="*/ 375521 h 757878"/>
                      <a:gd name="connsiteX86" fmla="*/ 51885 w 414099"/>
                      <a:gd name="connsiteY86" fmla="*/ 359894 h 757878"/>
                      <a:gd name="connsiteX87" fmla="*/ 35732 w 414099"/>
                      <a:gd name="connsiteY87" fmla="*/ 342803 h 757878"/>
                      <a:gd name="connsiteX88" fmla="*/ 23006 w 414099"/>
                      <a:gd name="connsiteY88" fmla="*/ 324247 h 757878"/>
                      <a:gd name="connsiteX89" fmla="*/ 12726 w 414099"/>
                      <a:gd name="connsiteY89" fmla="*/ 302761 h 757878"/>
                      <a:gd name="connsiteX90" fmla="*/ 7342 w 414099"/>
                      <a:gd name="connsiteY90" fmla="*/ 279809 h 757878"/>
                      <a:gd name="connsiteX91" fmla="*/ 4895 w 414099"/>
                      <a:gd name="connsiteY91" fmla="*/ 254417 h 757878"/>
                      <a:gd name="connsiteX92" fmla="*/ 7342 w 414099"/>
                      <a:gd name="connsiteY92" fmla="*/ 227070 h 757878"/>
                      <a:gd name="connsiteX93" fmla="*/ 13216 w 414099"/>
                      <a:gd name="connsiteY93" fmla="*/ 202166 h 757878"/>
                      <a:gd name="connsiteX94" fmla="*/ 23495 w 414099"/>
                      <a:gd name="connsiteY94" fmla="*/ 178238 h 757878"/>
                      <a:gd name="connsiteX95" fmla="*/ 38179 w 414099"/>
                      <a:gd name="connsiteY95" fmla="*/ 157240 h 757878"/>
                      <a:gd name="connsiteX96" fmla="*/ 56290 w 414099"/>
                      <a:gd name="connsiteY96" fmla="*/ 138196 h 757878"/>
                      <a:gd name="connsiteX97" fmla="*/ 77338 w 414099"/>
                      <a:gd name="connsiteY97" fmla="*/ 121104 h 757878"/>
                      <a:gd name="connsiteX98" fmla="*/ 102301 w 414099"/>
                      <a:gd name="connsiteY98" fmla="*/ 107431 h 757878"/>
                      <a:gd name="connsiteX99" fmla="*/ 130691 w 414099"/>
                      <a:gd name="connsiteY99" fmla="*/ 96688 h 757878"/>
                      <a:gd name="connsiteX100" fmla="*/ 162017 w 414099"/>
                      <a:gd name="connsiteY100" fmla="*/ 88875 h 757878"/>
                      <a:gd name="connsiteX101" fmla="*/ 162017 w 414099"/>
                      <a:gd name="connsiteY101" fmla="*/ 0 h 757878"/>
                      <a:gd name="connsiteX0" fmla="*/ 162017 w 414099"/>
                      <a:gd name="connsiteY0" fmla="*/ 0 h 757878"/>
                      <a:gd name="connsiteX1" fmla="*/ 253550 w 414099"/>
                      <a:gd name="connsiteY1" fmla="*/ 0 h 757878"/>
                      <a:gd name="connsiteX2" fmla="*/ 253550 w 414099"/>
                      <a:gd name="connsiteY2" fmla="*/ 82038 h 757878"/>
                      <a:gd name="connsiteX3" fmla="*/ 282429 w 414099"/>
                      <a:gd name="connsiteY3" fmla="*/ 83992 h 757878"/>
                      <a:gd name="connsiteX4" fmla="*/ 308861 w 414099"/>
                      <a:gd name="connsiteY4" fmla="*/ 87898 h 757878"/>
                      <a:gd name="connsiteX5" fmla="*/ 331867 w 414099"/>
                      <a:gd name="connsiteY5" fmla="*/ 93270 h 757878"/>
                      <a:gd name="connsiteX6" fmla="*/ 353404 w 414099"/>
                      <a:gd name="connsiteY6" fmla="*/ 99130 h 757878"/>
                      <a:gd name="connsiteX7" fmla="*/ 372493 w 414099"/>
                      <a:gd name="connsiteY7" fmla="*/ 105966 h 757878"/>
                      <a:gd name="connsiteX8" fmla="*/ 389136 w 414099"/>
                      <a:gd name="connsiteY8" fmla="*/ 112803 h 757878"/>
                      <a:gd name="connsiteX9" fmla="*/ 361235 w 414099"/>
                      <a:gd name="connsiteY9" fmla="*/ 217792 h 757878"/>
                      <a:gd name="connsiteX10" fmla="*/ 349977 w 414099"/>
                      <a:gd name="connsiteY10" fmla="*/ 212421 h 757878"/>
                      <a:gd name="connsiteX11" fmla="*/ 336272 w 414099"/>
                      <a:gd name="connsiteY11" fmla="*/ 206561 h 757878"/>
                      <a:gd name="connsiteX12" fmla="*/ 320119 w 414099"/>
                      <a:gd name="connsiteY12" fmla="*/ 200701 h 757878"/>
                      <a:gd name="connsiteX13" fmla="*/ 301519 w 414099"/>
                      <a:gd name="connsiteY13" fmla="*/ 194841 h 757878"/>
                      <a:gd name="connsiteX14" fmla="*/ 279003 w 414099"/>
                      <a:gd name="connsiteY14" fmla="*/ 189470 h 757878"/>
                      <a:gd name="connsiteX15" fmla="*/ 254529 w 414099"/>
                      <a:gd name="connsiteY15" fmla="*/ 187028 h 757878"/>
                      <a:gd name="connsiteX16" fmla="*/ 228097 w 414099"/>
                      <a:gd name="connsiteY16" fmla="*/ 185075 h 757878"/>
                      <a:gd name="connsiteX17" fmla="*/ 206560 w 414099"/>
                      <a:gd name="connsiteY17" fmla="*/ 187028 h 757878"/>
                      <a:gd name="connsiteX18" fmla="*/ 189428 w 414099"/>
                      <a:gd name="connsiteY18" fmla="*/ 190446 h 757878"/>
                      <a:gd name="connsiteX19" fmla="*/ 175723 w 414099"/>
                      <a:gd name="connsiteY19" fmla="*/ 195329 h 757878"/>
                      <a:gd name="connsiteX20" fmla="*/ 164465 w 414099"/>
                      <a:gd name="connsiteY20" fmla="*/ 202166 h 757878"/>
                      <a:gd name="connsiteX21" fmla="*/ 157123 w 414099"/>
                      <a:gd name="connsiteY21" fmla="*/ 209979 h 757878"/>
                      <a:gd name="connsiteX22" fmla="*/ 151738 w 414099"/>
                      <a:gd name="connsiteY22" fmla="*/ 219257 h 757878"/>
                      <a:gd name="connsiteX23" fmla="*/ 148312 w 414099"/>
                      <a:gd name="connsiteY23" fmla="*/ 228535 h 757878"/>
                      <a:gd name="connsiteX24" fmla="*/ 147333 w 414099"/>
                      <a:gd name="connsiteY24" fmla="*/ 238302 h 757878"/>
                      <a:gd name="connsiteX25" fmla="*/ 149291 w 414099"/>
                      <a:gd name="connsiteY25" fmla="*/ 250998 h 757878"/>
                      <a:gd name="connsiteX26" fmla="*/ 156144 w 414099"/>
                      <a:gd name="connsiteY26" fmla="*/ 261741 h 757878"/>
                      <a:gd name="connsiteX27" fmla="*/ 166423 w 414099"/>
                      <a:gd name="connsiteY27" fmla="*/ 272973 h 757878"/>
                      <a:gd name="connsiteX28" fmla="*/ 181597 w 414099"/>
                      <a:gd name="connsiteY28" fmla="*/ 283228 h 757878"/>
                      <a:gd name="connsiteX29" fmla="*/ 203134 w 414099"/>
                      <a:gd name="connsiteY29" fmla="*/ 294459 h 757878"/>
                      <a:gd name="connsiteX30" fmla="*/ 228587 w 414099"/>
                      <a:gd name="connsiteY30" fmla="*/ 305202 h 757878"/>
                      <a:gd name="connsiteX31" fmla="*/ 260403 w 414099"/>
                      <a:gd name="connsiteY31" fmla="*/ 317410 h 757878"/>
                      <a:gd name="connsiteX32" fmla="*/ 294666 w 414099"/>
                      <a:gd name="connsiteY32" fmla="*/ 331083 h 757878"/>
                      <a:gd name="connsiteX33" fmla="*/ 324524 w 414099"/>
                      <a:gd name="connsiteY33" fmla="*/ 345733 h 757878"/>
                      <a:gd name="connsiteX34" fmla="*/ 348998 w 414099"/>
                      <a:gd name="connsiteY34" fmla="*/ 360871 h 757878"/>
                      <a:gd name="connsiteX35" fmla="*/ 369556 w 414099"/>
                      <a:gd name="connsiteY35" fmla="*/ 377962 h 757878"/>
                      <a:gd name="connsiteX36" fmla="*/ 386688 w 414099"/>
                      <a:gd name="connsiteY36" fmla="*/ 396519 h 757878"/>
                      <a:gd name="connsiteX37" fmla="*/ 398925 w 414099"/>
                      <a:gd name="connsiteY37" fmla="*/ 418005 h 757878"/>
                      <a:gd name="connsiteX38" fmla="*/ 408225 w 414099"/>
                      <a:gd name="connsiteY38" fmla="*/ 439980 h 757878"/>
                      <a:gd name="connsiteX39" fmla="*/ 412631 w 414099"/>
                      <a:gd name="connsiteY39" fmla="*/ 464884 h 757878"/>
                      <a:gd name="connsiteX40" fmla="*/ 414099 w 414099"/>
                      <a:gd name="connsiteY40" fmla="*/ 492230 h 757878"/>
                      <a:gd name="connsiteX41" fmla="*/ 412631 w 414099"/>
                      <a:gd name="connsiteY41" fmla="*/ 516158 h 757878"/>
                      <a:gd name="connsiteX42" fmla="*/ 407246 w 414099"/>
                      <a:gd name="connsiteY42" fmla="*/ 540086 h 757878"/>
                      <a:gd name="connsiteX43" fmla="*/ 398925 w 414099"/>
                      <a:gd name="connsiteY43" fmla="*/ 562060 h 757878"/>
                      <a:gd name="connsiteX44" fmla="*/ 387667 w 414099"/>
                      <a:gd name="connsiteY44" fmla="*/ 582570 h 757878"/>
                      <a:gd name="connsiteX45" fmla="*/ 372493 w 414099"/>
                      <a:gd name="connsiteY45" fmla="*/ 601126 h 757878"/>
                      <a:gd name="connsiteX46" fmla="*/ 354383 w 414099"/>
                      <a:gd name="connsiteY46" fmla="*/ 618218 h 757878"/>
                      <a:gd name="connsiteX47" fmla="*/ 332846 w 414099"/>
                      <a:gd name="connsiteY47" fmla="*/ 633844 h 757878"/>
                      <a:gd name="connsiteX48" fmla="*/ 308372 w 414099"/>
                      <a:gd name="connsiteY48" fmla="*/ 645564 h 757878"/>
                      <a:gd name="connsiteX49" fmla="*/ 279982 w 414099"/>
                      <a:gd name="connsiteY49" fmla="*/ 655818 h 757878"/>
                      <a:gd name="connsiteX50" fmla="*/ 250124 w 414099"/>
                      <a:gd name="connsiteY50" fmla="*/ 662655 h 757878"/>
                      <a:gd name="connsiteX51" fmla="*/ 250124 w 414099"/>
                      <a:gd name="connsiteY51" fmla="*/ 757878 h 757878"/>
                      <a:gd name="connsiteX52" fmla="*/ 157612 w 414099"/>
                      <a:gd name="connsiteY52" fmla="*/ 757878 h 757878"/>
                      <a:gd name="connsiteX53" fmla="*/ 157612 w 414099"/>
                      <a:gd name="connsiteY53" fmla="*/ 670468 h 757878"/>
                      <a:gd name="connsiteX54" fmla="*/ 120901 w 414099"/>
                      <a:gd name="connsiteY54" fmla="*/ 667050 h 757878"/>
                      <a:gd name="connsiteX55" fmla="*/ 85169 w 414099"/>
                      <a:gd name="connsiteY55" fmla="*/ 660213 h 757878"/>
                      <a:gd name="connsiteX56" fmla="*/ 52864 w 414099"/>
                      <a:gd name="connsiteY56" fmla="*/ 651424 h 757878"/>
                      <a:gd name="connsiteX57" fmla="*/ 23495 w 414099"/>
                      <a:gd name="connsiteY57" fmla="*/ 641169 h 757878"/>
                      <a:gd name="connsiteX58" fmla="*/ 0 w 414099"/>
                      <a:gd name="connsiteY58" fmla="*/ 630426 h 757878"/>
                      <a:gd name="connsiteX59" fmla="*/ 26921 w 414099"/>
                      <a:gd name="connsiteY59" fmla="*/ 521041 h 757878"/>
                      <a:gd name="connsiteX60" fmla="*/ 52864 w 414099"/>
                      <a:gd name="connsiteY60" fmla="*/ 533738 h 757878"/>
                      <a:gd name="connsiteX61" fmla="*/ 80764 w 414099"/>
                      <a:gd name="connsiteY61" fmla="*/ 544969 h 757878"/>
                      <a:gd name="connsiteX62" fmla="*/ 112580 w 414099"/>
                      <a:gd name="connsiteY62" fmla="*/ 554247 h 757878"/>
                      <a:gd name="connsiteX63" fmla="*/ 146844 w 414099"/>
                      <a:gd name="connsiteY63" fmla="*/ 560107 h 757878"/>
                      <a:gd name="connsiteX64" fmla="*/ 181597 w 414099"/>
                      <a:gd name="connsiteY64" fmla="*/ 562060 h 757878"/>
                      <a:gd name="connsiteX65" fmla="*/ 204113 w 414099"/>
                      <a:gd name="connsiteY65" fmla="*/ 561084 h 757878"/>
                      <a:gd name="connsiteX66" fmla="*/ 223692 w 414099"/>
                      <a:gd name="connsiteY66" fmla="*/ 556689 h 757878"/>
                      <a:gd name="connsiteX67" fmla="*/ 239845 w 414099"/>
                      <a:gd name="connsiteY67" fmla="*/ 550829 h 757878"/>
                      <a:gd name="connsiteX68" fmla="*/ 253550 w 414099"/>
                      <a:gd name="connsiteY68" fmla="*/ 542527 h 757878"/>
                      <a:gd name="connsiteX69" fmla="*/ 263829 w 414099"/>
                      <a:gd name="connsiteY69" fmla="*/ 532273 h 757878"/>
                      <a:gd name="connsiteX70" fmla="*/ 269703 w 414099"/>
                      <a:gd name="connsiteY70" fmla="*/ 519576 h 757878"/>
                      <a:gd name="connsiteX71" fmla="*/ 272150 w 414099"/>
                      <a:gd name="connsiteY71" fmla="*/ 504927 h 757878"/>
                      <a:gd name="connsiteX72" fmla="*/ 270682 w 414099"/>
                      <a:gd name="connsiteY72" fmla="*/ 490277 h 757878"/>
                      <a:gd name="connsiteX73" fmla="*/ 264808 w 414099"/>
                      <a:gd name="connsiteY73" fmla="*/ 477580 h 757878"/>
                      <a:gd name="connsiteX74" fmla="*/ 255018 w 414099"/>
                      <a:gd name="connsiteY74" fmla="*/ 465861 h 757878"/>
                      <a:gd name="connsiteX75" fmla="*/ 240824 w 414099"/>
                      <a:gd name="connsiteY75" fmla="*/ 454629 h 757878"/>
                      <a:gd name="connsiteX76" fmla="*/ 222713 w 414099"/>
                      <a:gd name="connsiteY76" fmla="*/ 443398 h 757878"/>
                      <a:gd name="connsiteX77" fmla="*/ 199707 w 414099"/>
                      <a:gd name="connsiteY77" fmla="*/ 434120 h 757878"/>
                      <a:gd name="connsiteX78" fmla="*/ 172297 w 414099"/>
                      <a:gd name="connsiteY78" fmla="*/ 423865 h 757878"/>
                      <a:gd name="connsiteX79" fmla="*/ 143417 w 414099"/>
                      <a:gd name="connsiteY79" fmla="*/ 413610 h 757878"/>
                      <a:gd name="connsiteX80" fmla="*/ 116985 w 414099"/>
                      <a:gd name="connsiteY80" fmla="*/ 401890 h 757878"/>
                      <a:gd name="connsiteX81" fmla="*/ 93001 w 414099"/>
                      <a:gd name="connsiteY81" fmla="*/ 389682 h 757878"/>
                      <a:gd name="connsiteX82" fmla="*/ 70485 w 414099"/>
                      <a:gd name="connsiteY82" fmla="*/ 375521 h 757878"/>
                      <a:gd name="connsiteX83" fmla="*/ 51885 w 414099"/>
                      <a:gd name="connsiteY83" fmla="*/ 359894 h 757878"/>
                      <a:gd name="connsiteX84" fmla="*/ 35732 w 414099"/>
                      <a:gd name="connsiteY84" fmla="*/ 342803 h 757878"/>
                      <a:gd name="connsiteX85" fmla="*/ 23006 w 414099"/>
                      <a:gd name="connsiteY85" fmla="*/ 324247 h 757878"/>
                      <a:gd name="connsiteX86" fmla="*/ 12726 w 414099"/>
                      <a:gd name="connsiteY86" fmla="*/ 302761 h 757878"/>
                      <a:gd name="connsiteX87" fmla="*/ 7342 w 414099"/>
                      <a:gd name="connsiteY87" fmla="*/ 279809 h 757878"/>
                      <a:gd name="connsiteX88" fmla="*/ 4895 w 414099"/>
                      <a:gd name="connsiteY88" fmla="*/ 254417 h 757878"/>
                      <a:gd name="connsiteX89" fmla="*/ 7342 w 414099"/>
                      <a:gd name="connsiteY89" fmla="*/ 227070 h 757878"/>
                      <a:gd name="connsiteX90" fmla="*/ 13216 w 414099"/>
                      <a:gd name="connsiteY90" fmla="*/ 202166 h 757878"/>
                      <a:gd name="connsiteX91" fmla="*/ 23495 w 414099"/>
                      <a:gd name="connsiteY91" fmla="*/ 178238 h 757878"/>
                      <a:gd name="connsiteX92" fmla="*/ 38179 w 414099"/>
                      <a:gd name="connsiteY92" fmla="*/ 157240 h 757878"/>
                      <a:gd name="connsiteX93" fmla="*/ 56290 w 414099"/>
                      <a:gd name="connsiteY93" fmla="*/ 138196 h 757878"/>
                      <a:gd name="connsiteX94" fmla="*/ 77338 w 414099"/>
                      <a:gd name="connsiteY94" fmla="*/ 121104 h 757878"/>
                      <a:gd name="connsiteX95" fmla="*/ 102301 w 414099"/>
                      <a:gd name="connsiteY95" fmla="*/ 107431 h 757878"/>
                      <a:gd name="connsiteX96" fmla="*/ 130691 w 414099"/>
                      <a:gd name="connsiteY96" fmla="*/ 96688 h 757878"/>
                      <a:gd name="connsiteX97" fmla="*/ 162017 w 414099"/>
                      <a:gd name="connsiteY97" fmla="*/ 88875 h 757878"/>
                      <a:gd name="connsiteX98" fmla="*/ 162017 w 414099"/>
                      <a:gd name="connsiteY98" fmla="*/ 0 h 757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</a:cxnLst>
                    <a:rect l="l" t="t" r="r" b="b"/>
                    <a:pathLst>
                      <a:path w="414099" h="757878">
                        <a:moveTo>
                          <a:pt x="162017" y="0"/>
                        </a:moveTo>
                        <a:lnTo>
                          <a:pt x="253550" y="0"/>
                        </a:lnTo>
                        <a:lnTo>
                          <a:pt x="253550" y="82038"/>
                        </a:lnTo>
                        <a:lnTo>
                          <a:pt x="282429" y="83992"/>
                        </a:lnTo>
                        <a:lnTo>
                          <a:pt x="308861" y="87898"/>
                        </a:lnTo>
                        <a:lnTo>
                          <a:pt x="331867" y="93270"/>
                        </a:lnTo>
                        <a:lnTo>
                          <a:pt x="353404" y="99130"/>
                        </a:lnTo>
                        <a:lnTo>
                          <a:pt x="372493" y="105966"/>
                        </a:lnTo>
                        <a:lnTo>
                          <a:pt x="389136" y="112803"/>
                        </a:lnTo>
                        <a:lnTo>
                          <a:pt x="361235" y="217792"/>
                        </a:lnTo>
                        <a:lnTo>
                          <a:pt x="349977" y="212421"/>
                        </a:lnTo>
                        <a:lnTo>
                          <a:pt x="336272" y="206561"/>
                        </a:lnTo>
                        <a:lnTo>
                          <a:pt x="320119" y="200701"/>
                        </a:lnTo>
                        <a:lnTo>
                          <a:pt x="301519" y="194841"/>
                        </a:lnTo>
                        <a:lnTo>
                          <a:pt x="279003" y="189470"/>
                        </a:lnTo>
                        <a:lnTo>
                          <a:pt x="254529" y="187028"/>
                        </a:lnTo>
                        <a:lnTo>
                          <a:pt x="228097" y="185075"/>
                        </a:lnTo>
                        <a:lnTo>
                          <a:pt x="206560" y="187028"/>
                        </a:lnTo>
                        <a:lnTo>
                          <a:pt x="189428" y="190446"/>
                        </a:lnTo>
                        <a:lnTo>
                          <a:pt x="175723" y="195329"/>
                        </a:lnTo>
                        <a:lnTo>
                          <a:pt x="164465" y="202166"/>
                        </a:lnTo>
                        <a:lnTo>
                          <a:pt x="157123" y="209979"/>
                        </a:lnTo>
                        <a:lnTo>
                          <a:pt x="151738" y="219257"/>
                        </a:lnTo>
                        <a:lnTo>
                          <a:pt x="148312" y="228535"/>
                        </a:lnTo>
                        <a:cubicBezTo>
                          <a:pt x="147986" y="231791"/>
                          <a:pt x="147659" y="235046"/>
                          <a:pt x="147333" y="238302"/>
                        </a:cubicBezTo>
                        <a:lnTo>
                          <a:pt x="149291" y="250998"/>
                        </a:lnTo>
                        <a:lnTo>
                          <a:pt x="156144" y="261741"/>
                        </a:lnTo>
                        <a:lnTo>
                          <a:pt x="166423" y="272973"/>
                        </a:lnTo>
                        <a:lnTo>
                          <a:pt x="181597" y="283228"/>
                        </a:lnTo>
                        <a:lnTo>
                          <a:pt x="203134" y="294459"/>
                        </a:lnTo>
                        <a:lnTo>
                          <a:pt x="228587" y="305202"/>
                        </a:lnTo>
                        <a:lnTo>
                          <a:pt x="260403" y="317410"/>
                        </a:lnTo>
                        <a:lnTo>
                          <a:pt x="294666" y="331083"/>
                        </a:lnTo>
                        <a:lnTo>
                          <a:pt x="324524" y="345733"/>
                        </a:lnTo>
                        <a:lnTo>
                          <a:pt x="348998" y="360871"/>
                        </a:lnTo>
                        <a:lnTo>
                          <a:pt x="369556" y="377962"/>
                        </a:lnTo>
                        <a:lnTo>
                          <a:pt x="386688" y="396519"/>
                        </a:lnTo>
                        <a:lnTo>
                          <a:pt x="398925" y="418005"/>
                        </a:lnTo>
                        <a:lnTo>
                          <a:pt x="408225" y="439980"/>
                        </a:lnTo>
                        <a:lnTo>
                          <a:pt x="412631" y="464884"/>
                        </a:lnTo>
                        <a:cubicBezTo>
                          <a:pt x="413120" y="473999"/>
                          <a:pt x="413610" y="483115"/>
                          <a:pt x="414099" y="492230"/>
                        </a:cubicBezTo>
                        <a:cubicBezTo>
                          <a:pt x="413610" y="500206"/>
                          <a:pt x="413120" y="508182"/>
                          <a:pt x="412631" y="516158"/>
                        </a:cubicBezTo>
                        <a:lnTo>
                          <a:pt x="407246" y="540086"/>
                        </a:lnTo>
                        <a:lnTo>
                          <a:pt x="398925" y="562060"/>
                        </a:lnTo>
                        <a:lnTo>
                          <a:pt x="387667" y="582570"/>
                        </a:lnTo>
                        <a:lnTo>
                          <a:pt x="372493" y="601126"/>
                        </a:lnTo>
                        <a:lnTo>
                          <a:pt x="354383" y="618218"/>
                        </a:lnTo>
                        <a:lnTo>
                          <a:pt x="332846" y="633844"/>
                        </a:lnTo>
                        <a:lnTo>
                          <a:pt x="308372" y="645564"/>
                        </a:lnTo>
                        <a:lnTo>
                          <a:pt x="279982" y="655818"/>
                        </a:lnTo>
                        <a:lnTo>
                          <a:pt x="250124" y="662655"/>
                        </a:lnTo>
                        <a:lnTo>
                          <a:pt x="250124" y="757878"/>
                        </a:lnTo>
                        <a:lnTo>
                          <a:pt x="157612" y="757878"/>
                        </a:lnTo>
                        <a:lnTo>
                          <a:pt x="157612" y="670468"/>
                        </a:lnTo>
                        <a:lnTo>
                          <a:pt x="120901" y="667050"/>
                        </a:lnTo>
                        <a:lnTo>
                          <a:pt x="85169" y="660213"/>
                        </a:lnTo>
                        <a:lnTo>
                          <a:pt x="52864" y="651424"/>
                        </a:lnTo>
                        <a:lnTo>
                          <a:pt x="23495" y="641169"/>
                        </a:lnTo>
                        <a:lnTo>
                          <a:pt x="0" y="630426"/>
                        </a:lnTo>
                        <a:lnTo>
                          <a:pt x="26921" y="521041"/>
                        </a:lnTo>
                        <a:lnTo>
                          <a:pt x="52864" y="533738"/>
                        </a:lnTo>
                        <a:lnTo>
                          <a:pt x="80764" y="544969"/>
                        </a:lnTo>
                        <a:lnTo>
                          <a:pt x="112580" y="554247"/>
                        </a:lnTo>
                        <a:lnTo>
                          <a:pt x="146844" y="560107"/>
                        </a:lnTo>
                        <a:lnTo>
                          <a:pt x="181597" y="562060"/>
                        </a:lnTo>
                        <a:lnTo>
                          <a:pt x="204113" y="561084"/>
                        </a:lnTo>
                        <a:lnTo>
                          <a:pt x="223692" y="556689"/>
                        </a:lnTo>
                        <a:lnTo>
                          <a:pt x="239845" y="550829"/>
                        </a:lnTo>
                        <a:lnTo>
                          <a:pt x="253550" y="542527"/>
                        </a:lnTo>
                        <a:lnTo>
                          <a:pt x="263829" y="532273"/>
                        </a:lnTo>
                        <a:lnTo>
                          <a:pt x="269703" y="519576"/>
                        </a:lnTo>
                        <a:lnTo>
                          <a:pt x="272150" y="504927"/>
                        </a:lnTo>
                        <a:lnTo>
                          <a:pt x="270682" y="490277"/>
                        </a:lnTo>
                        <a:lnTo>
                          <a:pt x="264808" y="477580"/>
                        </a:lnTo>
                        <a:lnTo>
                          <a:pt x="255018" y="465861"/>
                        </a:lnTo>
                        <a:lnTo>
                          <a:pt x="240824" y="454629"/>
                        </a:lnTo>
                        <a:lnTo>
                          <a:pt x="222713" y="443398"/>
                        </a:lnTo>
                        <a:lnTo>
                          <a:pt x="199707" y="434120"/>
                        </a:lnTo>
                        <a:lnTo>
                          <a:pt x="172297" y="423865"/>
                        </a:lnTo>
                        <a:lnTo>
                          <a:pt x="143417" y="413610"/>
                        </a:lnTo>
                        <a:lnTo>
                          <a:pt x="116985" y="401890"/>
                        </a:lnTo>
                        <a:lnTo>
                          <a:pt x="93001" y="389682"/>
                        </a:lnTo>
                        <a:lnTo>
                          <a:pt x="70485" y="375521"/>
                        </a:lnTo>
                        <a:lnTo>
                          <a:pt x="51885" y="359894"/>
                        </a:lnTo>
                        <a:lnTo>
                          <a:pt x="35732" y="342803"/>
                        </a:lnTo>
                        <a:lnTo>
                          <a:pt x="23006" y="324247"/>
                        </a:lnTo>
                        <a:lnTo>
                          <a:pt x="12726" y="302761"/>
                        </a:lnTo>
                        <a:lnTo>
                          <a:pt x="7342" y="279809"/>
                        </a:lnTo>
                        <a:lnTo>
                          <a:pt x="4895" y="254417"/>
                        </a:lnTo>
                        <a:lnTo>
                          <a:pt x="7342" y="227070"/>
                        </a:lnTo>
                        <a:lnTo>
                          <a:pt x="13216" y="202166"/>
                        </a:lnTo>
                        <a:lnTo>
                          <a:pt x="23495" y="178238"/>
                        </a:lnTo>
                        <a:lnTo>
                          <a:pt x="38179" y="157240"/>
                        </a:lnTo>
                        <a:lnTo>
                          <a:pt x="56290" y="138196"/>
                        </a:lnTo>
                        <a:lnTo>
                          <a:pt x="77338" y="121104"/>
                        </a:lnTo>
                        <a:lnTo>
                          <a:pt x="102301" y="107431"/>
                        </a:lnTo>
                        <a:lnTo>
                          <a:pt x="130691" y="96688"/>
                        </a:lnTo>
                        <a:lnTo>
                          <a:pt x="162017" y="88875"/>
                        </a:lnTo>
                        <a:lnTo>
                          <a:pt x="16201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lang="en-US" ker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8" name="Group 57"/>
              <p:cNvGrpSpPr/>
              <p:nvPr/>
            </p:nvGrpSpPr>
            <p:grpSpPr>
              <a:xfrm>
                <a:off x="4962997" y="3758472"/>
                <a:ext cx="1158644" cy="1155352"/>
                <a:chOff x="4962997" y="3758472"/>
                <a:chExt cx="1158644" cy="1155352"/>
              </a:xfrm>
            </p:grpSpPr>
            <p:sp>
              <p:nvSpPr>
                <p:cNvPr id="238" name="Freeform 237"/>
                <p:cNvSpPr/>
                <p:nvPr/>
              </p:nvSpPr>
              <p:spPr>
                <a:xfrm>
                  <a:off x="4962997" y="3758472"/>
                  <a:ext cx="1158644" cy="1155352"/>
                </a:xfrm>
                <a:custGeom>
                  <a:avLst/>
                  <a:gdLst>
                    <a:gd name="connsiteX0" fmla="*/ 1460454 w 1688116"/>
                    <a:gd name="connsiteY0" fmla="*/ 1516934 h 1683493"/>
                    <a:gd name="connsiteX1" fmla="*/ 1455219 w 1688116"/>
                    <a:gd name="connsiteY1" fmla="*/ 1521421 h 1683493"/>
                    <a:gd name="connsiteX2" fmla="*/ 1455220 w 1688116"/>
                    <a:gd name="connsiteY2" fmla="*/ 1519177 h 1683493"/>
                    <a:gd name="connsiteX3" fmla="*/ 1465688 w 1688116"/>
                    <a:gd name="connsiteY3" fmla="*/ 1513569 h 1683493"/>
                    <a:gd name="connsiteX4" fmla="*/ 1463594 w 1688116"/>
                    <a:gd name="connsiteY4" fmla="*/ 1515813 h 1683493"/>
                    <a:gd name="connsiteX5" fmla="*/ 1460454 w 1688116"/>
                    <a:gd name="connsiteY5" fmla="*/ 1516934 h 1683493"/>
                    <a:gd name="connsiteX6" fmla="*/ 1462548 w 1688116"/>
                    <a:gd name="connsiteY6" fmla="*/ 1515812 h 1683493"/>
                    <a:gd name="connsiteX7" fmla="*/ 1463595 w 1688116"/>
                    <a:gd name="connsiteY7" fmla="*/ 1513569 h 1683493"/>
                    <a:gd name="connsiteX8" fmla="*/ 1417275 w 1688116"/>
                    <a:gd name="connsiteY8" fmla="*/ 1472446 h 1683493"/>
                    <a:gd name="connsiteX9" fmla="*/ 1410732 w 1688116"/>
                    <a:gd name="connsiteY9" fmla="*/ 1476933 h 1683493"/>
                    <a:gd name="connsiteX10" fmla="*/ 1410732 w 1688116"/>
                    <a:gd name="connsiteY10" fmla="*/ 1474690 h 1683493"/>
                    <a:gd name="connsiteX11" fmla="*/ 1421201 w 1688116"/>
                    <a:gd name="connsiteY11" fmla="*/ 1469080 h 1683493"/>
                    <a:gd name="connsiteX12" fmla="*/ 1423818 w 1688116"/>
                    <a:gd name="connsiteY12" fmla="*/ 1469081 h 1683493"/>
                    <a:gd name="connsiteX13" fmla="*/ 1421201 w 1688116"/>
                    <a:gd name="connsiteY13" fmla="*/ 1471325 h 1683493"/>
                    <a:gd name="connsiteX14" fmla="*/ 1417275 w 1688116"/>
                    <a:gd name="connsiteY14" fmla="*/ 1472446 h 1683493"/>
                    <a:gd name="connsiteX15" fmla="*/ 1419892 w 1688116"/>
                    <a:gd name="connsiteY15" fmla="*/ 1471325 h 1683493"/>
                    <a:gd name="connsiteX16" fmla="*/ 115329 w 1688116"/>
                    <a:gd name="connsiteY16" fmla="*/ 545289 h 1683493"/>
                    <a:gd name="connsiteX17" fmla="*/ 120564 w 1688116"/>
                    <a:gd name="connsiteY17" fmla="*/ 548778 h 1683493"/>
                    <a:gd name="connsiteX18" fmla="*/ 122309 w 1688116"/>
                    <a:gd name="connsiteY18" fmla="*/ 550523 h 1683493"/>
                    <a:gd name="connsiteX19" fmla="*/ 117075 w 1688116"/>
                    <a:gd name="connsiteY19" fmla="*/ 548778 h 1683493"/>
                    <a:gd name="connsiteX20" fmla="*/ 838467 w 1688116"/>
                    <a:gd name="connsiteY20" fmla="*/ 306258 h 1683493"/>
                    <a:gd name="connsiteX21" fmla="*/ 306818 w 1688116"/>
                    <a:gd name="connsiteY21" fmla="*/ 837907 h 1683493"/>
                    <a:gd name="connsiteX22" fmla="*/ 348597 w 1688116"/>
                    <a:gd name="connsiteY22" fmla="*/ 1044849 h 1683493"/>
                    <a:gd name="connsiteX23" fmla="*/ 397303 w 1688116"/>
                    <a:gd name="connsiteY23" fmla="*/ 1134582 h 1683493"/>
                    <a:gd name="connsiteX24" fmla="*/ 460627 w 1688116"/>
                    <a:gd name="connsiteY24" fmla="*/ 1211331 h 1683493"/>
                    <a:gd name="connsiteX25" fmla="*/ 836406 w 1688116"/>
                    <a:gd name="connsiteY25" fmla="*/ 1366984 h 1683493"/>
                    <a:gd name="connsiteX26" fmla="*/ 1367838 w 1688116"/>
                    <a:gd name="connsiteY26" fmla="*/ 835552 h 1683493"/>
                    <a:gd name="connsiteX27" fmla="*/ 1277078 w 1688116"/>
                    <a:gd name="connsiteY27" fmla="*/ 538423 h 1683493"/>
                    <a:gd name="connsiteX28" fmla="*/ 1213153 w 1688116"/>
                    <a:gd name="connsiteY28" fmla="*/ 460946 h 1683493"/>
                    <a:gd name="connsiteX29" fmla="*/ 1135717 w 1688116"/>
                    <a:gd name="connsiteY29" fmla="*/ 397055 h 1683493"/>
                    <a:gd name="connsiteX30" fmla="*/ 838467 w 1688116"/>
                    <a:gd name="connsiteY30" fmla="*/ 306258 h 1683493"/>
                    <a:gd name="connsiteX31" fmla="*/ 970611 w 1688116"/>
                    <a:gd name="connsiteY31" fmla="*/ 512 h 1683493"/>
                    <a:gd name="connsiteX32" fmla="*/ 1070867 w 1688116"/>
                    <a:gd name="connsiteY32" fmla="*/ 22590 h 1683493"/>
                    <a:gd name="connsiteX33" fmla="*/ 1087390 w 1688116"/>
                    <a:gd name="connsiteY33" fmla="*/ 48444 h 1683493"/>
                    <a:gd name="connsiteX34" fmla="*/ 1069418 w 1688116"/>
                    <a:gd name="connsiteY34" fmla="*/ 130048 h 1683493"/>
                    <a:gd name="connsiteX35" fmla="*/ 1126903 w 1688116"/>
                    <a:gd name="connsiteY35" fmla="*/ 147892 h 1683493"/>
                    <a:gd name="connsiteX36" fmla="*/ 1204527 w 1688116"/>
                    <a:gd name="connsiteY36" fmla="*/ 190025 h 1683493"/>
                    <a:gd name="connsiteX37" fmla="*/ 1206275 w 1688116"/>
                    <a:gd name="connsiteY37" fmla="*/ 190919 h 1683493"/>
                    <a:gd name="connsiteX38" fmla="*/ 1253158 w 1688116"/>
                    <a:gd name="connsiteY38" fmla="*/ 120072 h 1683493"/>
                    <a:gd name="connsiteX39" fmla="*/ 1283224 w 1688116"/>
                    <a:gd name="connsiteY39" fmla="*/ 113952 h 1683493"/>
                    <a:gd name="connsiteX40" fmla="*/ 1368835 w 1688116"/>
                    <a:gd name="connsiteY40" fmla="*/ 170605 h 1683493"/>
                    <a:gd name="connsiteX41" fmla="*/ 1374954 w 1688116"/>
                    <a:gd name="connsiteY41" fmla="*/ 200670 h 1683493"/>
                    <a:gd name="connsiteX42" fmla="*/ 1327062 w 1688116"/>
                    <a:gd name="connsiteY42" fmla="*/ 273042 h 1683493"/>
                    <a:gd name="connsiteX43" fmla="*/ 1324882 w 1688116"/>
                    <a:gd name="connsiteY43" fmla="*/ 274514 h 1683493"/>
                    <a:gd name="connsiteX44" fmla="*/ 1332201 w 1688116"/>
                    <a:gd name="connsiteY44" fmla="*/ 281492 h 1683493"/>
                    <a:gd name="connsiteX45" fmla="*/ 1364126 w 1688116"/>
                    <a:gd name="connsiteY45" fmla="*/ 307832 h 1683493"/>
                    <a:gd name="connsiteX46" fmla="*/ 1379962 w 1688116"/>
                    <a:gd name="connsiteY46" fmla="*/ 327026 h 1683493"/>
                    <a:gd name="connsiteX47" fmla="*/ 1390175 w 1688116"/>
                    <a:gd name="connsiteY47" fmla="*/ 336762 h 1683493"/>
                    <a:gd name="connsiteX48" fmla="*/ 1414406 w 1688116"/>
                    <a:gd name="connsiteY48" fmla="*/ 368772 h 1683493"/>
                    <a:gd name="connsiteX49" fmla="*/ 1427294 w 1688116"/>
                    <a:gd name="connsiteY49" fmla="*/ 384392 h 1683493"/>
                    <a:gd name="connsiteX50" fmla="*/ 1428876 w 1688116"/>
                    <a:gd name="connsiteY50" fmla="*/ 381829 h 1683493"/>
                    <a:gd name="connsiteX51" fmla="*/ 1499235 w 1688116"/>
                    <a:gd name="connsiteY51" fmla="*/ 331026 h 1683493"/>
                    <a:gd name="connsiteX52" fmla="*/ 1529525 w 1688116"/>
                    <a:gd name="connsiteY52" fmla="*/ 335916 h 1683493"/>
                    <a:gd name="connsiteX53" fmla="*/ 1589621 w 1688116"/>
                    <a:gd name="connsiteY53" fmla="*/ 419146 h 1683493"/>
                    <a:gd name="connsiteX54" fmla="*/ 1584732 w 1688116"/>
                    <a:gd name="connsiteY54" fmla="*/ 449436 h 1683493"/>
                    <a:gd name="connsiteX55" fmla="*/ 1514373 w 1688116"/>
                    <a:gd name="connsiteY55" fmla="*/ 500239 h 1683493"/>
                    <a:gd name="connsiteX56" fmla="*/ 1501408 w 1688116"/>
                    <a:gd name="connsiteY56" fmla="*/ 503310 h 1683493"/>
                    <a:gd name="connsiteX57" fmla="*/ 1524066 w 1688116"/>
                    <a:gd name="connsiteY57" fmla="*/ 545055 h 1683493"/>
                    <a:gd name="connsiteX58" fmla="*/ 1526992 w 1688116"/>
                    <a:gd name="connsiteY58" fmla="*/ 554480 h 1683493"/>
                    <a:gd name="connsiteX59" fmla="*/ 1532100 w 1688116"/>
                    <a:gd name="connsiteY59" fmla="*/ 564612 h 1683493"/>
                    <a:gd name="connsiteX60" fmla="*/ 1554198 w 1688116"/>
                    <a:gd name="connsiteY60" fmla="*/ 640765 h 1683493"/>
                    <a:gd name="connsiteX61" fmla="*/ 1635363 w 1688116"/>
                    <a:gd name="connsiteY61" fmla="*/ 619835 h 1683493"/>
                    <a:gd name="connsiteX62" fmla="*/ 1661790 w 1688116"/>
                    <a:gd name="connsiteY62" fmla="*/ 635425 h 1683493"/>
                    <a:gd name="connsiteX63" fmla="*/ 1687424 w 1688116"/>
                    <a:gd name="connsiteY63" fmla="*/ 734831 h 1683493"/>
                    <a:gd name="connsiteX64" fmla="*/ 1671832 w 1688116"/>
                    <a:gd name="connsiteY64" fmla="*/ 761258 h 1683493"/>
                    <a:gd name="connsiteX65" fmla="*/ 1587799 w 1688116"/>
                    <a:gd name="connsiteY65" fmla="*/ 782928 h 1683493"/>
                    <a:gd name="connsiteX66" fmla="*/ 1580002 w 1688116"/>
                    <a:gd name="connsiteY66" fmla="*/ 781827 h 1683493"/>
                    <a:gd name="connsiteX67" fmla="*/ 1581727 w 1688116"/>
                    <a:gd name="connsiteY67" fmla="*/ 815992 h 1683493"/>
                    <a:gd name="connsiteX68" fmla="*/ 1583799 w 1688116"/>
                    <a:gd name="connsiteY68" fmla="*/ 837907 h 1683493"/>
                    <a:gd name="connsiteX69" fmla="*/ 1579951 w 1688116"/>
                    <a:gd name="connsiteY69" fmla="*/ 914113 h 1683493"/>
                    <a:gd name="connsiteX70" fmla="*/ 1579319 w 1688116"/>
                    <a:gd name="connsiteY70" fmla="*/ 918253 h 1683493"/>
                    <a:gd name="connsiteX71" fmla="*/ 1659558 w 1688116"/>
                    <a:gd name="connsiteY71" fmla="*/ 932023 h 1683493"/>
                    <a:gd name="connsiteX72" fmla="*/ 1677271 w 1688116"/>
                    <a:gd name="connsiteY72" fmla="*/ 957076 h 1683493"/>
                    <a:gd name="connsiteX73" fmla="*/ 1659908 w 1688116"/>
                    <a:gd name="connsiteY73" fmla="*/ 1058255 h 1683493"/>
                    <a:gd name="connsiteX74" fmla="*/ 1634855 w 1688116"/>
                    <a:gd name="connsiteY74" fmla="*/ 1075969 h 1683493"/>
                    <a:gd name="connsiteX75" fmla="*/ 1549322 w 1688116"/>
                    <a:gd name="connsiteY75" fmla="*/ 1061289 h 1683493"/>
                    <a:gd name="connsiteX76" fmla="*/ 1546495 w 1688116"/>
                    <a:gd name="connsiteY76" fmla="*/ 1059508 h 1683493"/>
                    <a:gd name="connsiteX77" fmla="*/ 1525227 w 1688116"/>
                    <a:gd name="connsiteY77" fmla="*/ 1128024 h 1683493"/>
                    <a:gd name="connsiteX78" fmla="*/ 1495745 w 1688116"/>
                    <a:gd name="connsiteY78" fmla="*/ 1185613 h 1683493"/>
                    <a:gd name="connsiteX79" fmla="*/ 1569863 w 1688116"/>
                    <a:gd name="connsiteY79" fmla="*/ 1230553 h 1683493"/>
                    <a:gd name="connsiteX80" fmla="*/ 1577167 w 1688116"/>
                    <a:gd name="connsiteY80" fmla="*/ 1260355 h 1683493"/>
                    <a:gd name="connsiteX81" fmla="*/ 1523941 w 1688116"/>
                    <a:gd name="connsiteY81" fmla="*/ 1348137 h 1683493"/>
                    <a:gd name="connsiteX82" fmla="*/ 1494140 w 1688116"/>
                    <a:gd name="connsiteY82" fmla="*/ 1355440 h 1683493"/>
                    <a:gd name="connsiteX83" fmla="*/ 1419933 w 1688116"/>
                    <a:gd name="connsiteY83" fmla="*/ 1310445 h 1683493"/>
                    <a:gd name="connsiteX84" fmla="*/ 1417281 w 1688116"/>
                    <a:gd name="connsiteY84" fmla="*/ 1306831 h 1683493"/>
                    <a:gd name="connsiteX85" fmla="*/ 1413601 w 1688116"/>
                    <a:gd name="connsiteY85" fmla="*/ 1312007 h 1683493"/>
                    <a:gd name="connsiteX86" fmla="*/ 1376679 w 1688116"/>
                    <a:gd name="connsiteY86" fmla="*/ 1348059 h 1683493"/>
                    <a:gd name="connsiteX87" fmla="*/ 1364126 w 1688116"/>
                    <a:gd name="connsiteY87" fmla="*/ 1363272 h 1683493"/>
                    <a:gd name="connsiteX88" fmla="*/ 1344582 w 1688116"/>
                    <a:gd name="connsiteY88" fmla="*/ 1379398 h 1683493"/>
                    <a:gd name="connsiteX89" fmla="*/ 1322649 w 1688116"/>
                    <a:gd name="connsiteY89" fmla="*/ 1400813 h 1683493"/>
                    <a:gd name="connsiteX90" fmla="*/ 1326219 w 1688116"/>
                    <a:gd name="connsiteY90" fmla="*/ 1403164 h 1683493"/>
                    <a:gd name="connsiteX91" fmla="*/ 1374905 w 1688116"/>
                    <a:gd name="connsiteY91" fmla="*/ 1475003 h 1683493"/>
                    <a:gd name="connsiteX92" fmla="*/ 1369118 w 1688116"/>
                    <a:gd name="connsiteY92" fmla="*/ 1505135 h 1683493"/>
                    <a:gd name="connsiteX93" fmla="*/ 1284137 w 1688116"/>
                    <a:gd name="connsiteY93" fmla="*/ 1562727 h 1683493"/>
                    <a:gd name="connsiteX94" fmla="*/ 1254005 w 1688116"/>
                    <a:gd name="connsiteY94" fmla="*/ 1556939 h 1683493"/>
                    <a:gd name="connsiteX95" fmla="*/ 1205591 w 1688116"/>
                    <a:gd name="connsiteY95" fmla="*/ 1485504 h 1683493"/>
                    <a:gd name="connsiteX96" fmla="*/ 1161600 w 1688116"/>
                    <a:gd name="connsiteY96" fmla="*/ 1509741 h 1683493"/>
                    <a:gd name="connsiteX97" fmla="*/ 1086151 w 1688116"/>
                    <a:gd name="connsiteY97" fmla="*/ 1541097 h 1683493"/>
                    <a:gd name="connsiteX98" fmla="*/ 1072237 w 1688116"/>
                    <a:gd name="connsiteY98" fmla="*/ 1545138 h 1683493"/>
                    <a:gd name="connsiteX99" fmla="*/ 1076240 w 1688116"/>
                    <a:gd name="connsiteY99" fmla="*/ 1550951 h 1683493"/>
                    <a:gd name="connsiteX100" fmla="*/ 1094366 w 1688116"/>
                    <a:gd name="connsiteY100" fmla="*/ 1635819 h 1683493"/>
                    <a:gd name="connsiteX101" fmla="*/ 1077680 w 1688116"/>
                    <a:gd name="connsiteY101" fmla="*/ 1661568 h 1683493"/>
                    <a:gd name="connsiteX102" fmla="*/ 977286 w 1688116"/>
                    <a:gd name="connsiteY102" fmla="*/ 1683010 h 1683493"/>
                    <a:gd name="connsiteX103" fmla="*/ 951538 w 1688116"/>
                    <a:gd name="connsiteY103" fmla="*/ 1666324 h 1683493"/>
                    <a:gd name="connsiteX104" fmla="*/ 933412 w 1688116"/>
                    <a:gd name="connsiteY104" fmla="*/ 1581455 h 1683493"/>
                    <a:gd name="connsiteX105" fmla="*/ 934304 w 1688116"/>
                    <a:gd name="connsiteY105" fmla="*/ 1576616 h 1683493"/>
                    <a:gd name="connsiteX106" fmla="*/ 924052 w 1688116"/>
                    <a:gd name="connsiteY106" fmla="*/ 1578378 h 1683493"/>
                    <a:gd name="connsiteX107" fmla="*/ 838467 w 1688116"/>
                    <a:gd name="connsiteY107" fmla="*/ 1583239 h 1683493"/>
                    <a:gd name="connsiteX108" fmla="*/ 813146 w 1688116"/>
                    <a:gd name="connsiteY108" fmla="*/ 1580687 h 1683493"/>
                    <a:gd name="connsiteX109" fmla="*/ 764099 w 1688116"/>
                    <a:gd name="connsiteY109" fmla="*/ 1578210 h 1683493"/>
                    <a:gd name="connsiteX110" fmla="*/ 764309 w 1688116"/>
                    <a:gd name="connsiteY110" fmla="*/ 1579635 h 1683493"/>
                    <a:gd name="connsiteX111" fmla="*/ 743111 w 1688116"/>
                    <a:gd name="connsiteY111" fmla="*/ 1663789 h 1683493"/>
                    <a:gd name="connsiteX112" fmla="*/ 716772 w 1688116"/>
                    <a:gd name="connsiteY112" fmla="*/ 1679528 h 1683493"/>
                    <a:gd name="connsiteX113" fmla="*/ 617224 w 1688116"/>
                    <a:gd name="connsiteY113" fmla="*/ 1654453 h 1683493"/>
                    <a:gd name="connsiteX114" fmla="*/ 601485 w 1688116"/>
                    <a:gd name="connsiteY114" fmla="*/ 1628114 h 1683493"/>
                    <a:gd name="connsiteX115" fmla="*/ 621799 w 1688116"/>
                    <a:gd name="connsiteY115" fmla="*/ 1547467 h 1683493"/>
                    <a:gd name="connsiteX116" fmla="*/ 548351 w 1688116"/>
                    <a:gd name="connsiteY116" fmla="*/ 1524667 h 1683493"/>
                    <a:gd name="connsiteX117" fmla="*/ 518061 w 1688116"/>
                    <a:gd name="connsiteY117" fmla="*/ 1508226 h 1683493"/>
                    <a:gd name="connsiteX118" fmla="*/ 516924 w 1688116"/>
                    <a:gd name="connsiteY118" fmla="*/ 1514144 h 1683493"/>
                    <a:gd name="connsiteX119" fmla="*/ 469186 w 1688116"/>
                    <a:gd name="connsiteY119" fmla="*/ 1586618 h 1683493"/>
                    <a:gd name="connsiteX120" fmla="*/ 439133 w 1688116"/>
                    <a:gd name="connsiteY120" fmla="*/ 1592802 h 1683493"/>
                    <a:gd name="connsiteX121" fmla="*/ 353402 w 1688116"/>
                    <a:gd name="connsiteY121" fmla="*/ 1536332 h 1683493"/>
                    <a:gd name="connsiteX122" fmla="*/ 347218 w 1688116"/>
                    <a:gd name="connsiteY122" fmla="*/ 1506279 h 1683493"/>
                    <a:gd name="connsiteX123" fmla="*/ 394680 w 1688116"/>
                    <a:gd name="connsiteY123" fmla="*/ 1434224 h 1683493"/>
                    <a:gd name="connsiteX124" fmla="*/ 308686 w 1688116"/>
                    <a:gd name="connsiteY124" fmla="*/ 1363272 h 1683493"/>
                    <a:gd name="connsiteX125" fmla="*/ 280979 w 1688116"/>
                    <a:gd name="connsiteY125" fmla="*/ 1329691 h 1683493"/>
                    <a:gd name="connsiteX126" fmla="*/ 276736 w 1688116"/>
                    <a:gd name="connsiteY126" fmla="*/ 1336617 h 1683493"/>
                    <a:gd name="connsiteX127" fmla="*/ 206526 w 1688116"/>
                    <a:gd name="connsiteY127" fmla="*/ 1387627 h 1683493"/>
                    <a:gd name="connsiteX128" fmla="*/ 176221 w 1688116"/>
                    <a:gd name="connsiteY128" fmla="*/ 1382827 h 1683493"/>
                    <a:gd name="connsiteX129" fmla="*/ 115881 w 1688116"/>
                    <a:gd name="connsiteY129" fmla="*/ 1299775 h 1683493"/>
                    <a:gd name="connsiteX130" fmla="*/ 120680 w 1688116"/>
                    <a:gd name="connsiteY130" fmla="*/ 1269470 h 1683493"/>
                    <a:gd name="connsiteX131" fmla="*/ 190890 w 1688116"/>
                    <a:gd name="connsiteY131" fmla="*/ 1218460 h 1683493"/>
                    <a:gd name="connsiteX132" fmla="*/ 197981 w 1688116"/>
                    <a:gd name="connsiteY132" fmla="*/ 1216758 h 1683493"/>
                    <a:gd name="connsiteX133" fmla="*/ 148746 w 1688116"/>
                    <a:gd name="connsiteY133" fmla="*/ 1126049 h 1683493"/>
                    <a:gd name="connsiteX134" fmla="*/ 133960 w 1688116"/>
                    <a:gd name="connsiteY134" fmla="*/ 1078418 h 1683493"/>
                    <a:gd name="connsiteX135" fmla="*/ 52827 w 1688116"/>
                    <a:gd name="connsiteY135" fmla="*/ 1098647 h 1683493"/>
                    <a:gd name="connsiteX136" fmla="*/ 26527 w 1688116"/>
                    <a:gd name="connsiteY136" fmla="*/ 1082844 h 1683493"/>
                    <a:gd name="connsiteX137" fmla="*/ 1692 w 1688116"/>
                    <a:gd name="connsiteY137" fmla="*/ 983235 h 1683493"/>
                    <a:gd name="connsiteX138" fmla="*/ 17495 w 1688116"/>
                    <a:gd name="connsiteY138" fmla="*/ 956934 h 1683493"/>
                    <a:gd name="connsiteX139" fmla="*/ 97775 w 1688116"/>
                    <a:gd name="connsiteY139" fmla="*/ 936919 h 1683493"/>
                    <a:gd name="connsiteX140" fmla="*/ 93950 w 1688116"/>
                    <a:gd name="connsiteY140" fmla="*/ 911858 h 1683493"/>
                    <a:gd name="connsiteX141" fmla="*/ 90097 w 1688116"/>
                    <a:gd name="connsiteY141" fmla="*/ 835552 h 1683493"/>
                    <a:gd name="connsiteX142" fmla="*/ 92677 w 1688116"/>
                    <a:gd name="connsiteY142" fmla="*/ 784469 h 1683493"/>
                    <a:gd name="connsiteX143" fmla="*/ 17956 w 1688116"/>
                    <a:gd name="connsiteY143" fmla="*/ 771380 h 1683493"/>
                    <a:gd name="connsiteX144" fmla="*/ 328 w 1688116"/>
                    <a:gd name="connsiteY144" fmla="*/ 746266 h 1683493"/>
                    <a:gd name="connsiteX145" fmla="*/ 18042 w 1688116"/>
                    <a:gd name="connsiteY145" fmla="*/ 645147 h 1683493"/>
                    <a:gd name="connsiteX146" fmla="*/ 43156 w 1688116"/>
                    <a:gd name="connsiteY146" fmla="*/ 627521 h 1683493"/>
                    <a:gd name="connsiteX147" fmla="*/ 119022 w 1688116"/>
                    <a:gd name="connsiteY147" fmla="*/ 640810 h 1683493"/>
                    <a:gd name="connsiteX148" fmla="*/ 148746 w 1688116"/>
                    <a:gd name="connsiteY148" fmla="*/ 545055 h 1683493"/>
                    <a:gd name="connsiteX149" fmla="*/ 174673 w 1688116"/>
                    <a:gd name="connsiteY149" fmla="*/ 497289 h 1683493"/>
                    <a:gd name="connsiteX150" fmla="*/ 115401 w 1688116"/>
                    <a:gd name="connsiteY150" fmla="*/ 458796 h 1683493"/>
                    <a:gd name="connsiteX151" fmla="*/ 109021 w 1688116"/>
                    <a:gd name="connsiteY151" fmla="*/ 428784 h 1683493"/>
                    <a:gd name="connsiteX152" fmla="*/ 164932 w 1688116"/>
                    <a:gd name="connsiteY152" fmla="*/ 342688 h 1683493"/>
                    <a:gd name="connsiteX153" fmla="*/ 194945 w 1688116"/>
                    <a:gd name="connsiteY153" fmla="*/ 336309 h 1683493"/>
                    <a:gd name="connsiteX154" fmla="*/ 253706 w 1688116"/>
                    <a:gd name="connsiteY154" fmla="*/ 374468 h 1683493"/>
                    <a:gd name="connsiteX155" fmla="*/ 308686 w 1688116"/>
                    <a:gd name="connsiteY155" fmla="*/ 307832 h 1683493"/>
                    <a:gd name="connsiteX156" fmla="*/ 364753 w 1688116"/>
                    <a:gd name="connsiteY156" fmla="*/ 261572 h 1683493"/>
                    <a:gd name="connsiteX157" fmla="*/ 324857 w 1688116"/>
                    <a:gd name="connsiteY157" fmla="*/ 205295 h 1683493"/>
                    <a:gd name="connsiteX158" fmla="*/ 330009 w 1688116"/>
                    <a:gd name="connsiteY158" fmla="*/ 175047 h 1683493"/>
                    <a:gd name="connsiteX159" fmla="*/ 413759 w 1688116"/>
                    <a:gd name="connsiteY159" fmla="*/ 115678 h 1683493"/>
                    <a:gd name="connsiteX160" fmla="*/ 444006 w 1688116"/>
                    <a:gd name="connsiteY160" fmla="*/ 120830 h 1683493"/>
                    <a:gd name="connsiteX161" fmla="*/ 486174 w 1688116"/>
                    <a:gd name="connsiteY161" fmla="*/ 180315 h 1683493"/>
                    <a:gd name="connsiteX162" fmla="*/ 545909 w 1688116"/>
                    <a:gd name="connsiteY162" fmla="*/ 147892 h 1683493"/>
                    <a:gd name="connsiteX163" fmla="*/ 630326 w 1688116"/>
                    <a:gd name="connsiteY163" fmla="*/ 121687 h 1683493"/>
                    <a:gd name="connsiteX164" fmla="*/ 615142 w 1688116"/>
                    <a:gd name="connsiteY164" fmla="*/ 50230 h 1683493"/>
                    <a:gd name="connsiteX165" fmla="*/ 631854 w 1688116"/>
                    <a:gd name="connsiteY165" fmla="*/ 24498 h 1683493"/>
                    <a:gd name="connsiteX166" fmla="*/ 732270 w 1688116"/>
                    <a:gd name="connsiteY166" fmla="*/ 3159 h 1683493"/>
                    <a:gd name="connsiteX167" fmla="*/ 758001 w 1688116"/>
                    <a:gd name="connsiteY167" fmla="*/ 19872 h 1683493"/>
                    <a:gd name="connsiteX168" fmla="*/ 773419 w 1688116"/>
                    <a:gd name="connsiteY168" fmla="*/ 92424 h 1683493"/>
                    <a:gd name="connsiteX169" fmla="*/ 836406 w 1688116"/>
                    <a:gd name="connsiteY169" fmla="*/ 89243 h 1683493"/>
                    <a:gd name="connsiteX170" fmla="*/ 912712 w 1688116"/>
                    <a:gd name="connsiteY170" fmla="*/ 93096 h 1683493"/>
                    <a:gd name="connsiteX171" fmla="*/ 927509 w 1688116"/>
                    <a:gd name="connsiteY171" fmla="*/ 95355 h 1683493"/>
                    <a:gd name="connsiteX172" fmla="*/ 944756 w 1688116"/>
                    <a:gd name="connsiteY172" fmla="*/ 17034 h 1683493"/>
                    <a:gd name="connsiteX173" fmla="*/ 970611 w 1688116"/>
                    <a:gd name="connsiteY173" fmla="*/ 512 h 1683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</a:cxnLst>
                  <a:rect l="l" t="t" r="r" b="b"/>
                  <a:pathLst>
                    <a:path w="1688116" h="1683493">
                      <a:moveTo>
                        <a:pt x="1460454" y="1516934"/>
                      </a:moveTo>
                      <a:lnTo>
                        <a:pt x="1455219" y="1521421"/>
                      </a:lnTo>
                      <a:lnTo>
                        <a:pt x="1455220" y="1519177"/>
                      </a:lnTo>
                      <a:close/>
                      <a:moveTo>
                        <a:pt x="1465688" y="1513569"/>
                      </a:moveTo>
                      <a:lnTo>
                        <a:pt x="1463594" y="1515813"/>
                      </a:lnTo>
                      <a:lnTo>
                        <a:pt x="1460454" y="1516934"/>
                      </a:lnTo>
                      <a:lnTo>
                        <a:pt x="1462548" y="1515812"/>
                      </a:lnTo>
                      <a:lnTo>
                        <a:pt x="1463595" y="1513569"/>
                      </a:lnTo>
                      <a:close/>
                      <a:moveTo>
                        <a:pt x="1417275" y="1472446"/>
                      </a:moveTo>
                      <a:lnTo>
                        <a:pt x="1410732" y="1476933"/>
                      </a:lnTo>
                      <a:lnTo>
                        <a:pt x="1410732" y="1474690"/>
                      </a:lnTo>
                      <a:close/>
                      <a:moveTo>
                        <a:pt x="1421201" y="1469080"/>
                      </a:moveTo>
                      <a:lnTo>
                        <a:pt x="1423818" y="1469081"/>
                      </a:lnTo>
                      <a:lnTo>
                        <a:pt x="1421201" y="1471325"/>
                      </a:lnTo>
                      <a:lnTo>
                        <a:pt x="1417275" y="1472446"/>
                      </a:lnTo>
                      <a:lnTo>
                        <a:pt x="1419892" y="1471325"/>
                      </a:lnTo>
                      <a:close/>
                      <a:moveTo>
                        <a:pt x="115329" y="545289"/>
                      </a:moveTo>
                      <a:lnTo>
                        <a:pt x="120564" y="548778"/>
                      </a:lnTo>
                      <a:lnTo>
                        <a:pt x="122309" y="550523"/>
                      </a:lnTo>
                      <a:lnTo>
                        <a:pt x="117075" y="548778"/>
                      </a:lnTo>
                      <a:close/>
                      <a:moveTo>
                        <a:pt x="838467" y="306258"/>
                      </a:moveTo>
                      <a:cubicBezTo>
                        <a:pt x="544845" y="306257"/>
                        <a:pt x="306818" y="544285"/>
                        <a:pt x="306818" y="837907"/>
                      </a:cubicBezTo>
                      <a:cubicBezTo>
                        <a:pt x="306818" y="911313"/>
                        <a:pt x="321695" y="981243"/>
                        <a:pt x="348597" y="1044849"/>
                      </a:cubicBezTo>
                      <a:lnTo>
                        <a:pt x="397303" y="1134582"/>
                      </a:lnTo>
                      <a:lnTo>
                        <a:pt x="460627" y="1211331"/>
                      </a:lnTo>
                      <a:cubicBezTo>
                        <a:pt x="556797" y="1307502"/>
                        <a:pt x="689655" y="1366984"/>
                        <a:pt x="836406" y="1366984"/>
                      </a:cubicBezTo>
                      <a:cubicBezTo>
                        <a:pt x="1129908" y="1366984"/>
                        <a:pt x="1367838" y="1129054"/>
                        <a:pt x="1367838" y="835552"/>
                      </a:cubicBezTo>
                      <a:cubicBezTo>
                        <a:pt x="1367838" y="725489"/>
                        <a:pt x="1334379" y="623240"/>
                        <a:pt x="1277078" y="538423"/>
                      </a:cubicBezTo>
                      <a:lnTo>
                        <a:pt x="1213153" y="460946"/>
                      </a:lnTo>
                      <a:lnTo>
                        <a:pt x="1135717" y="397055"/>
                      </a:lnTo>
                      <a:cubicBezTo>
                        <a:pt x="1050865" y="339731"/>
                        <a:pt x="948575" y="306258"/>
                        <a:pt x="838467" y="306258"/>
                      </a:cubicBezTo>
                      <a:close/>
                      <a:moveTo>
                        <a:pt x="970611" y="512"/>
                      </a:moveTo>
                      <a:lnTo>
                        <a:pt x="1070867" y="22590"/>
                      </a:lnTo>
                      <a:cubicBezTo>
                        <a:pt x="1082568" y="25167"/>
                        <a:pt x="1089966" y="36743"/>
                        <a:pt x="1087390" y="48444"/>
                      </a:cubicBezTo>
                      <a:lnTo>
                        <a:pt x="1069418" y="130048"/>
                      </a:lnTo>
                      <a:lnTo>
                        <a:pt x="1126903" y="147892"/>
                      </a:lnTo>
                      <a:lnTo>
                        <a:pt x="1204527" y="190025"/>
                      </a:lnTo>
                      <a:lnTo>
                        <a:pt x="1206275" y="190919"/>
                      </a:lnTo>
                      <a:lnTo>
                        <a:pt x="1253158" y="120072"/>
                      </a:lnTo>
                      <a:cubicBezTo>
                        <a:pt x="1259770" y="110079"/>
                        <a:pt x="1273232" y="107340"/>
                        <a:pt x="1283224" y="113952"/>
                      </a:cubicBezTo>
                      <a:lnTo>
                        <a:pt x="1368835" y="170605"/>
                      </a:lnTo>
                      <a:cubicBezTo>
                        <a:pt x="1378827" y="177218"/>
                        <a:pt x="1381567" y="190678"/>
                        <a:pt x="1374954" y="200670"/>
                      </a:cubicBezTo>
                      <a:lnTo>
                        <a:pt x="1327062" y="273042"/>
                      </a:lnTo>
                      <a:lnTo>
                        <a:pt x="1324882" y="274514"/>
                      </a:lnTo>
                      <a:lnTo>
                        <a:pt x="1332201" y="281492"/>
                      </a:lnTo>
                      <a:lnTo>
                        <a:pt x="1364126" y="307832"/>
                      </a:lnTo>
                      <a:lnTo>
                        <a:pt x="1379962" y="327026"/>
                      </a:lnTo>
                      <a:lnTo>
                        <a:pt x="1390175" y="336762"/>
                      </a:lnTo>
                      <a:lnTo>
                        <a:pt x="1414406" y="368772"/>
                      </a:lnTo>
                      <a:lnTo>
                        <a:pt x="1427294" y="384392"/>
                      </a:lnTo>
                      <a:lnTo>
                        <a:pt x="1428876" y="381829"/>
                      </a:lnTo>
                      <a:lnTo>
                        <a:pt x="1499235" y="331026"/>
                      </a:lnTo>
                      <a:cubicBezTo>
                        <a:pt x="1508949" y="324012"/>
                        <a:pt x="1522512" y="326201"/>
                        <a:pt x="1529525" y="335916"/>
                      </a:cubicBezTo>
                      <a:lnTo>
                        <a:pt x="1589621" y="419146"/>
                      </a:lnTo>
                      <a:cubicBezTo>
                        <a:pt x="1596635" y="428860"/>
                        <a:pt x="1594446" y="442422"/>
                        <a:pt x="1584732" y="449436"/>
                      </a:cubicBezTo>
                      <a:lnTo>
                        <a:pt x="1514373" y="500239"/>
                      </a:lnTo>
                      <a:lnTo>
                        <a:pt x="1501408" y="503310"/>
                      </a:lnTo>
                      <a:lnTo>
                        <a:pt x="1524066" y="545055"/>
                      </a:lnTo>
                      <a:lnTo>
                        <a:pt x="1526992" y="554480"/>
                      </a:lnTo>
                      <a:lnTo>
                        <a:pt x="1532100" y="564612"/>
                      </a:lnTo>
                      <a:lnTo>
                        <a:pt x="1554198" y="640765"/>
                      </a:lnTo>
                      <a:lnTo>
                        <a:pt x="1635363" y="619835"/>
                      </a:lnTo>
                      <a:cubicBezTo>
                        <a:pt x="1646965" y="616843"/>
                        <a:pt x="1658797" y="623823"/>
                        <a:pt x="1661790" y="635425"/>
                      </a:cubicBezTo>
                      <a:lnTo>
                        <a:pt x="1687424" y="734831"/>
                      </a:lnTo>
                      <a:cubicBezTo>
                        <a:pt x="1690416" y="746434"/>
                        <a:pt x="1683435" y="758266"/>
                        <a:pt x="1671832" y="761258"/>
                      </a:cubicBezTo>
                      <a:lnTo>
                        <a:pt x="1587799" y="782928"/>
                      </a:lnTo>
                      <a:lnTo>
                        <a:pt x="1580002" y="781827"/>
                      </a:lnTo>
                      <a:lnTo>
                        <a:pt x="1581727" y="815992"/>
                      </a:lnTo>
                      <a:lnTo>
                        <a:pt x="1583799" y="837907"/>
                      </a:lnTo>
                      <a:cubicBezTo>
                        <a:pt x="1583799" y="863634"/>
                        <a:pt x="1582495" y="889057"/>
                        <a:pt x="1579951" y="914113"/>
                      </a:cubicBezTo>
                      <a:lnTo>
                        <a:pt x="1579319" y="918253"/>
                      </a:lnTo>
                      <a:lnTo>
                        <a:pt x="1659558" y="932023"/>
                      </a:lnTo>
                      <a:cubicBezTo>
                        <a:pt x="1671367" y="934050"/>
                        <a:pt x="1679299" y="945267"/>
                        <a:pt x="1677271" y="957076"/>
                      </a:cubicBezTo>
                      <a:lnTo>
                        <a:pt x="1659908" y="1058255"/>
                      </a:lnTo>
                      <a:cubicBezTo>
                        <a:pt x="1657881" y="1070064"/>
                        <a:pt x="1646663" y="1077995"/>
                        <a:pt x="1634855" y="1075969"/>
                      </a:cubicBezTo>
                      <a:lnTo>
                        <a:pt x="1549322" y="1061289"/>
                      </a:lnTo>
                      <a:lnTo>
                        <a:pt x="1546495" y="1059508"/>
                      </a:lnTo>
                      <a:lnTo>
                        <a:pt x="1525227" y="1128024"/>
                      </a:lnTo>
                      <a:lnTo>
                        <a:pt x="1495745" y="1185613"/>
                      </a:lnTo>
                      <a:lnTo>
                        <a:pt x="1569863" y="1230553"/>
                      </a:lnTo>
                      <a:cubicBezTo>
                        <a:pt x="1580110" y="1236766"/>
                        <a:pt x="1583379" y="1250109"/>
                        <a:pt x="1577167" y="1260355"/>
                      </a:cubicBezTo>
                      <a:lnTo>
                        <a:pt x="1523941" y="1348137"/>
                      </a:lnTo>
                      <a:cubicBezTo>
                        <a:pt x="1517728" y="1358382"/>
                        <a:pt x="1504386" y="1361652"/>
                        <a:pt x="1494140" y="1355440"/>
                      </a:cubicBezTo>
                      <a:lnTo>
                        <a:pt x="1419933" y="1310445"/>
                      </a:lnTo>
                      <a:lnTo>
                        <a:pt x="1417281" y="1306831"/>
                      </a:lnTo>
                      <a:lnTo>
                        <a:pt x="1413601" y="1312007"/>
                      </a:lnTo>
                      <a:lnTo>
                        <a:pt x="1376679" y="1348059"/>
                      </a:lnTo>
                      <a:lnTo>
                        <a:pt x="1364126" y="1363272"/>
                      </a:lnTo>
                      <a:lnTo>
                        <a:pt x="1344582" y="1379398"/>
                      </a:lnTo>
                      <a:lnTo>
                        <a:pt x="1322649" y="1400813"/>
                      </a:lnTo>
                      <a:lnTo>
                        <a:pt x="1326219" y="1403164"/>
                      </a:lnTo>
                      <a:lnTo>
                        <a:pt x="1374905" y="1475003"/>
                      </a:lnTo>
                      <a:cubicBezTo>
                        <a:pt x="1381628" y="1484921"/>
                        <a:pt x="1379036" y="1498412"/>
                        <a:pt x="1369118" y="1505135"/>
                      </a:cubicBezTo>
                      <a:lnTo>
                        <a:pt x="1284137" y="1562727"/>
                      </a:lnTo>
                      <a:cubicBezTo>
                        <a:pt x="1274218" y="1569450"/>
                        <a:pt x="1260727" y="1566859"/>
                        <a:pt x="1254005" y="1556939"/>
                      </a:cubicBezTo>
                      <a:lnTo>
                        <a:pt x="1205591" y="1485504"/>
                      </a:lnTo>
                      <a:lnTo>
                        <a:pt x="1161600" y="1509741"/>
                      </a:lnTo>
                      <a:cubicBezTo>
                        <a:pt x="1137161" y="1521517"/>
                        <a:pt x="1111982" y="1531998"/>
                        <a:pt x="1086151" y="1541097"/>
                      </a:cubicBezTo>
                      <a:lnTo>
                        <a:pt x="1072237" y="1545138"/>
                      </a:lnTo>
                      <a:lnTo>
                        <a:pt x="1076240" y="1550951"/>
                      </a:lnTo>
                      <a:lnTo>
                        <a:pt x="1094366" y="1635819"/>
                      </a:lnTo>
                      <a:cubicBezTo>
                        <a:pt x="1096869" y="1647537"/>
                        <a:pt x="1089398" y="1659065"/>
                        <a:pt x="1077680" y="1661568"/>
                      </a:cubicBezTo>
                      <a:lnTo>
                        <a:pt x="977286" y="1683010"/>
                      </a:lnTo>
                      <a:cubicBezTo>
                        <a:pt x="965569" y="1685513"/>
                        <a:pt x="954041" y="1678042"/>
                        <a:pt x="951538" y="1666324"/>
                      </a:cubicBezTo>
                      <a:lnTo>
                        <a:pt x="933412" y="1581455"/>
                      </a:lnTo>
                      <a:lnTo>
                        <a:pt x="934304" y="1576616"/>
                      </a:lnTo>
                      <a:lnTo>
                        <a:pt x="924052" y="1578378"/>
                      </a:lnTo>
                      <a:cubicBezTo>
                        <a:pt x="895968" y="1581589"/>
                        <a:pt x="867410" y="1583239"/>
                        <a:pt x="838467" y="1583239"/>
                      </a:cubicBezTo>
                      <a:lnTo>
                        <a:pt x="813146" y="1580687"/>
                      </a:lnTo>
                      <a:lnTo>
                        <a:pt x="764099" y="1578210"/>
                      </a:lnTo>
                      <a:lnTo>
                        <a:pt x="764309" y="1579635"/>
                      </a:lnTo>
                      <a:lnTo>
                        <a:pt x="743111" y="1663789"/>
                      </a:lnTo>
                      <a:cubicBezTo>
                        <a:pt x="740184" y="1675408"/>
                        <a:pt x="728392" y="1682455"/>
                        <a:pt x="716772" y="1679528"/>
                      </a:cubicBezTo>
                      <a:lnTo>
                        <a:pt x="617224" y="1654453"/>
                      </a:lnTo>
                      <a:cubicBezTo>
                        <a:pt x="605605" y="1651526"/>
                        <a:pt x="598558" y="1639733"/>
                        <a:pt x="601485" y="1628114"/>
                      </a:cubicBezTo>
                      <a:lnTo>
                        <a:pt x="621799" y="1547467"/>
                      </a:lnTo>
                      <a:lnTo>
                        <a:pt x="548351" y="1524667"/>
                      </a:lnTo>
                      <a:lnTo>
                        <a:pt x="518061" y="1508226"/>
                      </a:lnTo>
                      <a:lnTo>
                        <a:pt x="516924" y="1514144"/>
                      </a:lnTo>
                      <a:lnTo>
                        <a:pt x="469186" y="1586618"/>
                      </a:lnTo>
                      <a:cubicBezTo>
                        <a:pt x="462595" y="1596624"/>
                        <a:pt x="449139" y="1599393"/>
                        <a:pt x="439133" y="1592802"/>
                      </a:cubicBezTo>
                      <a:lnTo>
                        <a:pt x="353402" y="1536332"/>
                      </a:lnTo>
                      <a:cubicBezTo>
                        <a:pt x="343396" y="1529741"/>
                        <a:pt x="340627" y="1516285"/>
                        <a:pt x="347218" y="1506279"/>
                      </a:cubicBezTo>
                      <a:lnTo>
                        <a:pt x="394680" y="1434224"/>
                      </a:lnTo>
                      <a:lnTo>
                        <a:pt x="308686" y="1363272"/>
                      </a:lnTo>
                      <a:lnTo>
                        <a:pt x="280979" y="1329691"/>
                      </a:lnTo>
                      <a:lnTo>
                        <a:pt x="276736" y="1336617"/>
                      </a:lnTo>
                      <a:lnTo>
                        <a:pt x="206526" y="1387627"/>
                      </a:lnTo>
                      <a:cubicBezTo>
                        <a:pt x="196833" y="1394670"/>
                        <a:pt x="183264" y="1392520"/>
                        <a:pt x="176221" y="1382827"/>
                      </a:cubicBezTo>
                      <a:lnTo>
                        <a:pt x="115881" y="1299775"/>
                      </a:lnTo>
                      <a:cubicBezTo>
                        <a:pt x="108838" y="1290081"/>
                        <a:pt x="110987" y="1276512"/>
                        <a:pt x="120680" y="1269470"/>
                      </a:cubicBezTo>
                      <a:lnTo>
                        <a:pt x="190890" y="1218460"/>
                      </a:lnTo>
                      <a:lnTo>
                        <a:pt x="197981" y="1216758"/>
                      </a:lnTo>
                      <a:lnTo>
                        <a:pt x="148746" y="1126049"/>
                      </a:lnTo>
                      <a:lnTo>
                        <a:pt x="133960" y="1078418"/>
                      </a:lnTo>
                      <a:lnTo>
                        <a:pt x="52827" y="1098647"/>
                      </a:lnTo>
                      <a:cubicBezTo>
                        <a:pt x="41201" y="1101545"/>
                        <a:pt x="29426" y="1094469"/>
                        <a:pt x="26527" y="1082844"/>
                      </a:cubicBezTo>
                      <a:lnTo>
                        <a:pt x="1692" y="983235"/>
                      </a:lnTo>
                      <a:cubicBezTo>
                        <a:pt x="-1207" y="971609"/>
                        <a:pt x="5869" y="959833"/>
                        <a:pt x="17495" y="956934"/>
                      </a:cubicBezTo>
                      <a:lnTo>
                        <a:pt x="97775" y="936919"/>
                      </a:lnTo>
                      <a:lnTo>
                        <a:pt x="93950" y="911858"/>
                      </a:lnTo>
                      <a:cubicBezTo>
                        <a:pt x="91402" y="886769"/>
                        <a:pt x="90097" y="861313"/>
                        <a:pt x="90097" y="835552"/>
                      </a:cubicBezTo>
                      <a:lnTo>
                        <a:pt x="92677" y="784469"/>
                      </a:lnTo>
                      <a:lnTo>
                        <a:pt x="17956" y="771380"/>
                      </a:lnTo>
                      <a:cubicBezTo>
                        <a:pt x="6153" y="769312"/>
                        <a:pt x="-1739" y="758068"/>
                        <a:pt x="328" y="746266"/>
                      </a:cubicBezTo>
                      <a:lnTo>
                        <a:pt x="18042" y="645147"/>
                      </a:lnTo>
                      <a:cubicBezTo>
                        <a:pt x="20110" y="633345"/>
                        <a:pt x="31354" y="625453"/>
                        <a:pt x="43156" y="627521"/>
                      </a:cubicBezTo>
                      <a:lnTo>
                        <a:pt x="119022" y="640810"/>
                      </a:lnTo>
                      <a:lnTo>
                        <a:pt x="148746" y="545055"/>
                      </a:lnTo>
                      <a:lnTo>
                        <a:pt x="174673" y="497289"/>
                      </a:lnTo>
                      <a:lnTo>
                        <a:pt x="115401" y="458796"/>
                      </a:lnTo>
                      <a:cubicBezTo>
                        <a:pt x="105352" y="452270"/>
                        <a:pt x="102495" y="438833"/>
                        <a:pt x="109021" y="428784"/>
                      </a:cubicBezTo>
                      <a:lnTo>
                        <a:pt x="164932" y="342688"/>
                      </a:lnTo>
                      <a:cubicBezTo>
                        <a:pt x="171459" y="332639"/>
                        <a:pt x="184896" y="329782"/>
                        <a:pt x="194945" y="336309"/>
                      </a:cubicBezTo>
                      <a:lnTo>
                        <a:pt x="253706" y="374468"/>
                      </a:lnTo>
                      <a:lnTo>
                        <a:pt x="308686" y="307832"/>
                      </a:lnTo>
                      <a:lnTo>
                        <a:pt x="364753" y="261572"/>
                      </a:lnTo>
                      <a:lnTo>
                        <a:pt x="324857" y="205295"/>
                      </a:lnTo>
                      <a:cubicBezTo>
                        <a:pt x="317928" y="195519"/>
                        <a:pt x="320235" y="181977"/>
                        <a:pt x="330009" y="175047"/>
                      </a:cubicBezTo>
                      <a:lnTo>
                        <a:pt x="413759" y="115678"/>
                      </a:lnTo>
                      <a:cubicBezTo>
                        <a:pt x="423533" y="108748"/>
                        <a:pt x="437076" y="111055"/>
                        <a:pt x="444006" y="120830"/>
                      </a:cubicBezTo>
                      <a:lnTo>
                        <a:pt x="486174" y="180315"/>
                      </a:lnTo>
                      <a:lnTo>
                        <a:pt x="545909" y="147892"/>
                      </a:lnTo>
                      <a:lnTo>
                        <a:pt x="630326" y="121687"/>
                      </a:lnTo>
                      <a:lnTo>
                        <a:pt x="615142" y="50230"/>
                      </a:lnTo>
                      <a:cubicBezTo>
                        <a:pt x="612651" y="38510"/>
                        <a:pt x="620134" y="26989"/>
                        <a:pt x="631854" y="24498"/>
                      </a:cubicBezTo>
                      <a:lnTo>
                        <a:pt x="732270" y="3159"/>
                      </a:lnTo>
                      <a:cubicBezTo>
                        <a:pt x="743990" y="669"/>
                        <a:pt x="755511" y="8152"/>
                        <a:pt x="758001" y="19872"/>
                      </a:cubicBezTo>
                      <a:lnTo>
                        <a:pt x="773419" y="92424"/>
                      </a:lnTo>
                      <a:lnTo>
                        <a:pt x="836406" y="89243"/>
                      </a:lnTo>
                      <a:cubicBezTo>
                        <a:pt x="862167" y="89243"/>
                        <a:pt x="887623" y="90548"/>
                        <a:pt x="912712" y="93096"/>
                      </a:cubicBezTo>
                      <a:lnTo>
                        <a:pt x="927509" y="95355"/>
                      </a:lnTo>
                      <a:lnTo>
                        <a:pt x="944756" y="17034"/>
                      </a:lnTo>
                      <a:cubicBezTo>
                        <a:pt x="947333" y="5332"/>
                        <a:pt x="958909" y="-2066"/>
                        <a:pt x="970611" y="512"/>
                      </a:cubicBezTo>
                      <a:close/>
                    </a:path>
                  </a:pathLst>
                </a:custGeom>
                <a:solidFill>
                  <a:srgbClr val="DF274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>
                <a:xfrm>
                  <a:off x="5383047" y="4197279"/>
                  <a:ext cx="312205" cy="240013"/>
                </a:xfrm>
                <a:custGeom>
                  <a:avLst/>
                  <a:gdLst>
                    <a:gd name="connsiteX0" fmla="*/ 2157663 w 4298577"/>
                    <a:gd name="connsiteY0" fmla="*/ 1656564 h 3304615"/>
                    <a:gd name="connsiteX1" fmla="*/ 1679073 w 4298577"/>
                    <a:gd name="connsiteY1" fmla="*/ 2135154 h 3304615"/>
                    <a:gd name="connsiteX2" fmla="*/ 1679073 w 4298577"/>
                    <a:gd name="connsiteY2" fmla="*/ 3089656 h 3304615"/>
                    <a:gd name="connsiteX3" fmla="*/ 1759285 w 4298577"/>
                    <a:gd name="connsiteY3" fmla="*/ 3169868 h 3304615"/>
                    <a:gd name="connsiteX4" fmla="*/ 2556040 w 4298577"/>
                    <a:gd name="connsiteY4" fmla="*/ 3169868 h 3304615"/>
                    <a:gd name="connsiteX5" fmla="*/ 2636252 w 4298577"/>
                    <a:gd name="connsiteY5" fmla="*/ 3089656 h 3304615"/>
                    <a:gd name="connsiteX6" fmla="*/ 2636253 w 4298577"/>
                    <a:gd name="connsiteY6" fmla="*/ 2135154 h 3304615"/>
                    <a:gd name="connsiteX7" fmla="*/ 2157663 w 4298577"/>
                    <a:gd name="connsiteY7" fmla="*/ 1656564 h 3304615"/>
                    <a:gd name="connsiteX8" fmla="*/ 3442448 w 4298577"/>
                    <a:gd name="connsiteY8" fmla="*/ 1093149 h 3304615"/>
                    <a:gd name="connsiteX9" fmla="*/ 3442448 w 4298577"/>
                    <a:gd name="connsiteY9" fmla="*/ 3116395 h 3304615"/>
                    <a:gd name="connsiteX10" fmla="*/ 3823447 w 4298577"/>
                    <a:gd name="connsiteY10" fmla="*/ 3116395 h 3304615"/>
                    <a:gd name="connsiteX11" fmla="*/ 3823447 w 4298577"/>
                    <a:gd name="connsiteY11" fmla="*/ 1093783 h 3304615"/>
                    <a:gd name="connsiteX12" fmla="*/ 2860842 w 4298577"/>
                    <a:gd name="connsiteY12" fmla="*/ 1092182 h 3304615"/>
                    <a:gd name="connsiteX13" fmla="*/ 2860842 w 4298577"/>
                    <a:gd name="connsiteY13" fmla="*/ 3116395 h 3304615"/>
                    <a:gd name="connsiteX14" fmla="*/ 3222812 w 4298577"/>
                    <a:gd name="connsiteY14" fmla="*/ 3116395 h 3304615"/>
                    <a:gd name="connsiteX15" fmla="*/ 3222812 w 4298577"/>
                    <a:gd name="connsiteY15" fmla="*/ 1092784 h 3304615"/>
                    <a:gd name="connsiteX16" fmla="*/ 1037665 w 4298577"/>
                    <a:gd name="connsiteY16" fmla="*/ 1089148 h 3304615"/>
                    <a:gd name="connsiteX17" fmla="*/ 1037665 w 4298577"/>
                    <a:gd name="connsiteY17" fmla="*/ 3116395 h 3304615"/>
                    <a:gd name="connsiteX18" fmla="*/ 1427748 w 4298577"/>
                    <a:gd name="connsiteY18" fmla="*/ 3116395 h 3304615"/>
                    <a:gd name="connsiteX19" fmla="*/ 1427748 w 4298577"/>
                    <a:gd name="connsiteY19" fmla="*/ 1089797 h 3304615"/>
                    <a:gd name="connsiteX20" fmla="*/ 499782 w 4298577"/>
                    <a:gd name="connsiteY20" fmla="*/ 1088253 h 3304615"/>
                    <a:gd name="connsiteX21" fmla="*/ 499782 w 4298577"/>
                    <a:gd name="connsiteY21" fmla="*/ 3116395 h 3304615"/>
                    <a:gd name="connsiteX22" fmla="*/ 874058 w 4298577"/>
                    <a:gd name="connsiteY22" fmla="*/ 3116395 h 3304615"/>
                    <a:gd name="connsiteX23" fmla="*/ 874058 w 4298577"/>
                    <a:gd name="connsiteY23" fmla="*/ 1088876 h 3304615"/>
                    <a:gd name="connsiteX24" fmla="*/ 2152650 w 4298577"/>
                    <a:gd name="connsiteY24" fmla="*/ 0 h 3304615"/>
                    <a:gd name="connsiteX25" fmla="*/ 4281121 w 4298577"/>
                    <a:gd name="connsiteY25" fmla="*/ 921095 h 3304615"/>
                    <a:gd name="connsiteX26" fmla="*/ 4279513 w 4298577"/>
                    <a:gd name="connsiteY26" fmla="*/ 1094542 h 3304615"/>
                    <a:gd name="connsiteX27" fmla="*/ 4049806 w 4298577"/>
                    <a:gd name="connsiteY27" fmla="*/ 1094160 h 3304615"/>
                    <a:gd name="connsiteX28" fmla="*/ 4049806 w 4298577"/>
                    <a:gd name="connsiteY28" fmla="*/ 3116395 h 3304615"/>
                    <a:gd name="connsiteX29" fmla="*/ 4298577 w 4298577"/>
                    <a:gd name="connsiteY29" fmla="*/ 3116395 h 3304615"/>
                    <a:gd name="connsiteX30" fmla="*/ 4298577 w 4298577"/>
                    <a:gd name="connsiteY30" fmla="*/ 3304615 h 3304615"/>
                    <a:gd name="connsiteX31" fmla="*/ 15689 w 4298577"/>
                    <a:gd name="connsiteY31" fmla="*/ 3304615 h 3304615"/>
                    <a:gd name="connsiteX32" fmla="*/ 15689 w 4298577"/>
                    <a:gd name="connsiteY32" fmla="*/ 3116395 h 3304615"/>
                    <a:gd name="connsiteX33" fmla="*/ 224117 w 4298577"/>
                    <a:gd name="connsiteY33" fmla="*/ 3116395 h 3304615"/>
                    <a:gd name="connsiteX34" fmla="*/ 224117 w 4298577"/>
                    <a:gd name="connsiteY34" fmla="*/ 1087795 h 3304615"/>
                    <a:gd name="connsiteX35" fmla="*/ 2122 w 4298577"/>
                    <a:gd name="connsiteY35" fmla="*/ 1087425 h 3304615"/>
                    <a:gd name="connsiteX36" fmla="*/ 0 w 4298577"/>
                    <a:gd name="connsiteY36" fmla="*/ 932330 h 330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298577" h="3304615">
                      <a:moveTo>
                        <a:pt x="2157663" y="1656564"/>
                      </a:moveTo>
                      <a:cubicBezTo>
                        <a:pt x="1893345" y="1656564"/>
                        <a:pt x="1679073" y="1870836"/>
                        <a:pt x="1679073" y="2135154"/>
                      </a:cubicBezTo>
                      <a:lnTo>
                        <a:pt x="1679073" y="3089656"/>
                      </a:lnTo>
                      <a:cubicBezTo>
                        <a:pt x="1679073" y="3133956"/>
                        <a:pt x="1714985" y="3169868"/>
                        <a:pt x="1759285" y="3169868"/>
                      </a:cubicBezTo>
                      <a:lnTo>
                        <a:pt x="2556040" y="3169868"/>
                      </a:lnTo>
                      <a:cubicBezTo>
                        <a:pt x="2600340" y="3169868"/>
                        <a:pt x="2636252" y="3133956"/>
                        <a:pt x="2636252" y="3089656"/>
                      </a:cubicBezTo>
                      <a:cubicBezTo>
                        <a:pt x="2636252" y="2771489"/>
                        <a:pt x="2636253" y="2453321"/>
                        <a:pt x="2636253" y="2135154"/>
                      </a:cubicBezTo>
                      <a:cubicBezTo>
                        <a:pt x="2636253" y="1870836"/>
                        <a:pt x="2421981" y="1656564"/>
                        <a:pt x="2157663" y="1656564"/>
                      </a:cubicBezTo>
                      <a:close/>
                      <a:moveTo>
                        <a:pt x="3442448" y="1093149"/>
                      </a:moveTo>
                      <a:lnTo>
                        <a:pt x="3442448" y="3116395"/>
                      </a:lnTo>
                      <a:lnTo>
                        <a:pt x="3823447" y="3116395"/>
                      </a:lnTo>
                      <a:lnTo>
                        <a:pt x="3823447" y="1093783"/>
                      </a:lnTo>
                      <a:close/>
                      <a:moveTo>
                        <a:pt x="2860842" y="1092182"/>
                      </a:moveTo>
                      <a:lnTo>
                        <a:pt x="2860842" y="3116395"/>
                      </a:lnTo>
                      <a:lnTo>
                        <a:pt x="3222812" y="3116395"/>
                      </a:lnTo>
                      <a:lnTo>
                        <a:pt x="3222812" y="1092784"/>
                      </a:lnTo>
                      <a:close/>
                      <a:moveTo>
                        <a:pt x="1037665" y="1089148"/>
                      </a:moveTo>
                      <a:lnTo>
                        <a:pt x="1037665" y="3116395"/>
                      </a:lnTo>
                      <a:lnTo>
                        <a:pt x="1427748" y="3116395"/>
                      </a:lnTo>
                      <a:lnTo>
                        <a:pt x="1427748" y="1089797"/>
                      </a:lnTo>
                      <a:close/>
                      <a:moveTo>
                        <a:pt x="499782" y="1088253"/>
                      </a:moveTo>
                      <a:lnTo>
                        <a:pt x="499782" y="3116395"/>
                      </a:lnTo>
                      <a:lnTo>
                        <a:pt x="874058" y="3116395"/>
                      </a:lnTo>
                      <a:lnTo>
                        <a:pt x="874058" y="1088876"/>
                      </a:lnTo>
                      <a:close/>
                      <a:moveTo>
                        <a:pt x="2152650" y="0"/>
                      </a:moveTo>
                      <a:lnTo>
                        <a:pt x="4281121" y="921095"/>
                      </a:lnTo>
                      <a:cubicBezTo>
                        <a:pt x="4281299" y="1032665"/>
                        <a:pt x="4281467" y="1007841"/>
                        <a:pt x="4279513" y="1094542"/>
                      </a:cubicBezTo>
                      <a:lnTo>
                        <a:pt x="4049806" y="1094160"/>
                      </a:lnTo>
                      <a:lnTo>
                        <a:pt x="4049806" y="3116395"/>
                      </a:lnTo>
                      <a:lnTo>
                        <a:pt x="4298577" y="3116395"/>
                      </a:lnTo>
                      <a:lnTo>
                        <a:pt x="4298577" y="3304615"/>
                      </a:lnTo>
                      <a:lnTo>
                        <a:pt x="15689" y="3304615"/>
                      </a:lnTo>
                      <a:lnTo>
                        <a:pt x="15689" y="3116395"/>
                      </a:lnTo>
                      <a:lnTo>
                        <a:pt x="224117" y="3116395"/>
                      </a:lnTo>
                      <a:lnTo>
                        <a:pt x="224117" y="1087795"/>
                      </a:lnTo>
                      <a:lnTo>
                        <a:pt x="2122" y="1087425"/>
                      </a:lnTo>
                      <a:cubicBezTo>
                        <a:pt x="1415" y="1035727"/>
                        <a:pt x="707" y="984028"/>
                        <a:pt x="0" y="93233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6750582" y="2584992"/>
                <a:ext cx="977854" cy="977854"/>
                <a:chOff x="6750582" y="2584992"/>
                <a:chExt cx="977854" cy="977854"/>
              </a:xfrm>
            </p:grpSpPr>
            <p:grpSp>
              <p:nvGrpSpPr>
                <p:cNvPr id="234" name="Group 233"/>
                <p:cNvGrpSpPr/>
                <p:nvPr/>
              </p:nvGrpSpPr>
              <p:grpSpPr>
                <a:xfrm>
                  <a:off x="6750582" y="2584992"/>
                  <a:ext cx="977854" cy="977854"/>
                  <a:chOff x="3538729" y="2095350"/>
                  <a:chExt cx="2066544" cy="2066544"/>
                </a:xfrm>
              </p:grpSpPr>
              <p:sp>
                <p:nvSpPr>
                  <p:cNvPr id="236" name="Freeform 235"/>
                  <p:cNvSpPr/>
                  <p:nvPr/>
                </p:nvSpPr>
                <p:spPr>
                  <a:xfrm>
                    <a:off x="3538729" y="2095350"/>
                    <a:ext cx="2066544" cy="2066544"/>
                  </a:xfrm>
                  <a:custGeom>
                    <a:avLst/>
                    <a:gdLst>
                      <a:gd name="connsiteX0" fmla="*/ 924709 w 1813286"/>
                      <a:gd name="connsiteY0" fmla="*/ 0 h 1829690"/>
                      <a:gd name="connsiteX1" fmla="*/ 1152623 w 1813286"/>
                      <a:gd name="connsiteY1" fmla="*/ 35004 h 1829690"/>
                      <a:gd name="connsiteX2" fmla="*/ 1150645 w 1813286"/>
                      <a:gd name="connsiteY2" fmla="*/ 171367 h 1829690"/>
                      <a:gd name="connsiteX3" fmla="*/ 1205981 w 1813286"/>
                      <a:gd name="connsiteY3" fmla="*/ 191683 h 1829690"/>
                      <a:gd name="connsiteX4" fmla="*/ 1307707 w 1813286"/>
                      <a:gd name="connsiteY4" fmla="*/ 243920 h 1829690"/>
                      <a:gd name="connsiteX5" fmla="*/ 1314969 w 1813286"/>
                      <a:gd name="connsiteY5" fmla="*/ 249099 h 1829690"/>
                      <a:gd name="connsiteX6" fmla="*/ 1419075 w 1813286"/>
                      <a:gd name="connsiteY6" fmla="*/ 155789 h 1829690"/>
                      <a:gd name="connsiteX7" fmla="*/ 1588319 w 1813286"/>
                      <a:gd name="connsiteY7" fmla="*/ 312857 h 1829690"/>
                      <a:gd name="connsiteX8" fmla="*/ 1510605 w 1813286"/>
                      <a:gd name="connsiteY8" fmla="*/ 424586 h 1829690"/>
                      <a:gd name="connsiteX9" fmla="*/ 1552150 w 1813286"/>
                      <a:gd name="connsiteY9" fmla="*/ 477623 h 1829690"/>
                      <a:gd name="connsiteX10" fmla="*/ 1608936 w 1813286"/>
                      <a:gd name="connsiteY10" fmla="*/ 576724 h 1829690"/>
                      <a:gd name="connsiteX11" fmla="*/ 1608988 w 1813286"/>
                      <a:gd name="connsiteY11" fmla="*/ 576844 h 1829690"/>
                      <a:gd name="connsiteX12" fmla="*/ 1745219 w 1813286"/>
                      <a:gd name="connsiteY12" fmla="*/ 549530 h 1829690"/>
                      <a:gd name="connsiteX13" fmla="*/ 1811653 w 1813286"/>
                      <a:gd name="connsiteY13" fmla="*/ 771003 h 1829690"/>
                      <a:gd name="connsiteX14" fmla="*/ 1681135 w 1813286"/>
                      <a:gd name="connsiteY14" fmla="*/ 830993 h 1829690"/>
                      <a:gd name="connsiteX15" fmla="*/ 1684229 w 1813286"/>
                      <a:gd name="connsiteY15" fmla="*/ 858162 h 1829690"/>
                      <a:gd name="connsiteX16" fmla="*/ 1686522 w 1813286"/>
                      <a:gd name="connsiteY16" fmla="*/ 918886 h 1829690"/>
                      <a:gd name="connsiteX17" fmla="*/ 1682461 w 1813286"/>
                      <a:gd name="connsiteY17" fmla="*/ 999579 h 1829690"/>
                      <a:gd name="connsiteX18" fmla="*/ 1682203 w 1813286"/>
                      <a:gd name="connsiteY18" fmla="*/ 1001270 h 1829690"/>
                      <a:gd name="connsiteX19" fmla="*/ 1813286 w 1813286"/>
                      <a:gd name="connsiteY19" fmla="*/ 1058923 h 1829690"/>
                      <a:gd name="connsiteX20" fmla="*/ 1741144 w 1813286"/>
                      <a:gd name="connsiteY20" fmla="*/ 1278592 h 1829690"/>
                      <a:gd name="connsiteX21" fmla="*/ 1610945 w 1813286"/>
                      <a:gd name="connsiteY21" fmla="*/ 1254713 h 1829690"/>
                      <a:gd name="connsiteX22" fmla="*/ 1591560 w 1813286"/>
                      <a:gd name="connsiteY22" fmla="*/ 1295077 h 1829690"/>
                      <a:gd name="connsiteX23" fmla="*/ 1535833 w 1813286"/>
                      <a:gd name="connsiteY23" fmla="*/ 1383459 h 1829690"/>
                      <a:gd name="connsiteX24" fmla="*/ 1512877 w 1813286"/>
                      <a:gd name="connsiteY24" fmla="*/ 1411028 h 1829690"/>
                      <a:gd name="connsiteX25" fmla="*/ 1590564 w 1813286"/>
                      <a:gd name="connsiteY25" fmla="*/ 1520572 h 1829690"/>
                      <a:gd name="connsiteX26" fmla="*/ 1416207 w 1813286"/>
                      <a:gd name="connsiteY26" fmla="*/ 1671909 h 1829690"/>
                      <a:gd name="connsiteX27" fmla="*/ 1318702 w 1813286"/>
                      <a:gd name="connsiteY27" fmla="*/ 1586110 h 1829690"/>
                      <a:gd name="connsiteX28" fmla="*/ 1307707 w 1813286"/>
                      <a:gd name="connsiteY28" fmla="*/ 1593852 h 1829690"/>
                      <a:gd name="connsiteX29" fmla="*/ 1214778 w 1813286"/>
                      <a:gd name="connsiteY29" fmla="*/ 1642293 h 1829690"/>
                      <a:gd name="connsiteX30" fmla="*/ 1144784 w 1813286"/>
                      <a:gd name="connsiteY30" fmla="*/ 1667491 h 1829690"/>
                      <a:gd name="connsiteX31" fmla="*/ 1147758 w 1813286"/>
                      <a:gd name="connsiteY31" fmla="*/ 1802680 h 1829690"/>
                      <a:gd name="connsiteX32" fmla="*/ 918765 w 1813286"/>
                      <a:gd name="connsiteY32" fmla="*/ 1829690 h 1829690"/>
                      <a:gd name="connsiteX33" fmla="*/ 887076 w 1813286"/>
                      <a:gd name="connsiteY33" fmla="*/ 1707470 h 1829690"/>
                      <a:gd name="connsiteX34" fmla="*/ 819278 w 1813286"/>
                      <a:gd name="connsiteY34" fmla="*/ 1704036 h 1829690"/>
                      <a:gd name="connsiteX35" fmla="*/ 745963 w 1813286"/>
                      <a:gd name="connsiteY35" fmla="*/ 1693047 h 1829690"/>
                      <a:gd name="connsiteX36" fmla="*/ 699679 w 1813286"/>
                      <a:gd name="connsiteY36" fmla="*/ 1681570 h 1829690"/>
                      <a:gd name="connsiteX37" fmla="*/ 637554 w 1813286"/>
                      <a:gd name="connsiteY37" fmla="*/ 1791756 h 1829690"/>
                      <a:gd name="connsiteX38" fmla="*/ 426996 w 1813286"/>
                      <a:gd name="connsiteY38" fmla="*/ 1697509 h 1829690"/>
                      <a:gd name="connsiteX39" fmla="*/ 462598 w 1813286"/>
                      <a:gd name="connsiteY39" fmla="*/ 1574400 h 1829690"/>
                      <a:gd name="connsiteX40" fmla="*/ 421431 w 1813286"/>
                      <a:gd name="connsiteY40" fmla="*/ 1545594 h 1829690"/>
                      <a:gd name="connsiteX41" fmla="*/ 354323 w 1813286"/>
                      <a:gd name="connsiteY41" fmla="*/ 1487725 h 1829690"/>
                      <a:gd name="connsiteX42" fmla="*/ 313945 w 1813286"/>
                      <a:gd name="connsiteY42" fmla="*/ 1444151 h 1829690"/>
                      <a:gd name="connsiteX43" fmla="*/ 209133 w 1813286"/>
                      <a:gd name="connsiteY43" fmla="*/ 1499798 h 1829690"/>
                      <a:gd name="connsiteX44" fmla="*/ 82427 w 1813286"/>
                      <a:gd name="connsiteY44" fmla="*/ 1306570 h 1829690"/>
                      <a:gd name="connsiteX45" fmla="*/ 175550 w 1813286"/>
                      <a:gd name="connsiteY45" fmla="*/ 1224776 h 1829690"/>
                      <a:gd name="connsiteX46" fmla="*/ 161082 w 1813286"/>
                      <a:gd name="connsiteY46" fmla="*/ 1191380 h 1829690"/>
                      <a:gd name="connsiteX47" fmla="*/ 125322 w 1813286"/>
                      <a:gd name="connsiteY47" fmla="*/ 1059199 h 1829690"/>
                      <a:gd name="connsiteX48" fmla="*/ 123181 w 1813286"/>
                      <a:gd name="connsiteY48" fmla="*/ 1043168 h 1829690"/>
                      <a:gd name="connsiteX49" fmla="*/ 0 w 1813286"/>
                      <a:gd name="connsiteY49" fmla="*/ 1031395 h 1829690"/>
                      <a:gd name="connsiteX50" fmla="*/ 0 w 1813286"/>
                      <a:gd name="connsiteY50" fmla="*/ 800114 h 1829690"/>
                      <a:gd name="connsiteX51" fmla="*/ 125110 w 1813286"/>
                      <a:gd name="connsiteY51" fmla="*/ 782764 h 1829690"/>
                      <a:gd name="connsiteX52" fmla="*/ 127003 w 1813286"/>
                      <a:gd name="connsiteY52" fmla="*/ 769484 h 1829690"/>
                      <a:gd name="connsiteX53" fmla="*/ 161082 w 1813286"/>
                      <a:gd name="connsiteY53" fmla="*/ 646391 h 1829690"/>
                      <a:gd name="connsiteX54" fmla="*/ 178648 w 1813286"/>
                      <a:gd name="connsiteY54" fmla="*/ 603863 h 1829690"/>
                      <a:gd name="connsiteX55" fmla="*/ 78797 w 1813286"/>
                      <a:gd name="connsiteY55" fmla="*/ 521569 h 1829690"/>
                      <a:gd name="connsiteX56" fmla="*/ 207614 w 1813286"/>
                      <a:gd name="connsiteY56" fmla="*/ 329749 h 1829690"/>
                      <a:gd name="connsiteX57" fmla="*/ 320361 w 1813286"/>
                      <a:gd name="connsiteY57" fmla="*/ 385137 h 1829690"/>
                      <a:gd name="connsiteX58" fmla="*/ 323310 w 1813286"/>
                      <a:gd name="connsiteY58" fmla="*/ 381693 h 1829690"/>
                      <a:gd name="connsiteX59" fmla="*/ 426724 w 1813286"/>
                      <a:gd name="connsiteY59" fmla="*/ 288143 h 1829690"/>
                      <a:gd name="connsiteX60" fmla="*/ 470323 w 1813286"/>
                      <a:gd name="connsiteY60" fmla="*/ 258135 h 1829690"/>
                      <a:gd name="connsiteX61" fmla="*/ 426858 w 1813286"/>
                      <a:gd name="connsiteY61" fmla="*/ 142649 h 1829690"/>
                      <a:gd name="connsiteX62" fmla="*/ 633870 w 1813286"/>
                      <a:gd name="connsiteY62" fmla="*/ 40805 h 1829690"/>
                      <a:gd name="connsiteX63" fmla="*/ 709759 w 1813286"/>
                      <a:gd name="connsiteY63" fmla="*/ 153671 h 1829690"/>
                      <a:gd name="connsiteX64" fmla="*/ 747091 w 1813286"/>
                      <a:gd name="connsiteY64" fmla="*/ 144501 h 1829690"/>
                      <a:gd name="connsiteX65" fmla="*/ 819278 w 1813286"/>
                      <a:gd name="connsiteY65" fmla="*/ 133736 h 1829690"/>
                      <a:gd name="connsiteX66" fmla="*/ 892027 w 1813286"/>
                      <a:gd name="connsiteY66" fmla="*/ 130051 h 1829690"/>
                      <a:gd name="connsiteX67" fmla="*/ 924709 w 1813286"/>
                      <a:gd name="connsiteY67" fmla="*/ 0 h 1829690"/>
                      <a:gd name="connsiteX68" fmla="*/ 906643 w 1813286"/>
                      <a:gd name="connsiteY68" fmla="*/ 274765 h 1829690"/>
                      <a:gd name="connsiteX69" fmla="*/ 266563 w 1813286"/>
                      <a:gd name="connsiteY69" fmla="*/ 914845 h 1829690"/>
                      <a:gd name="connsiteX70" fmla="*/ 906643 w 1813286"/>
                      <a:gd name="connsiteY70" fmla="*/ 1554925 h 1829690"/>
                      <a:gd name="connsiteX71" fmla="*/ 1546723 w 1813286"/>
                      <a:gd name="connsiteY71" fmla="*/ 914845 h 1829690"/>
                      <a:gd name="connsiteX72" fmla="*/ 906643 w 1813286"/>
                      <a:gd name="connsiteY72" fmla="*/ 274765 h 1829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1813286" h="1829690">
                        <a:moveTo>
                          <a:pt x="924709" y="0"/>
                        </a:moveTo>
                        <a:lnTo>
                          <a:pt x="1152623" y="35004"/>
                        </a:lnTo>
                        <a:lnTo>
                          <a:pt x="1150645" y="171367"/>
                        </a:lnTo>
                        <a:lnTo>
                          <a:pt x="1205981" y="191683"/>
                        </a:lnTo>
                        <a:cubicBezTo>
                          <a:pt x="1241281" y="206659"/>
                          <a:pt x="1275263" y="224146"/>
                          <a:pt x="1307707" y="243920"/>
                        </a:cubicBezTo>
                        <a:lnTo>
                          <a:pt x="1314969" y="249099"/>
                        </a:lnTo>
                        <a:lnTo>
                          <a:pt x="1419075" y="155789"/>
                        </a:lnTo>
                        <a:lnTo>
                          <a:pt x="1588319" y="312857"/>
                        </a:lnTo>
                        <a:lnTo>
                          <a:pt x="1510605" y="424586"/>
                        </a:lnTo>
                        <a:lnTo>
                          <a:pt x="1552150" y="477623"/>
                        </a:lnTo>
                        <a:cubicBezTo>
                          <a:pt x="1573359" y="509113"/>
                          <a:pt x="1592361" y="542222"/>
                          <a:pt x="1608936" y="576724"/>
                        </a:cubicBezTo>
                        <a:lnTo>
                          <a:pt x="1608988" y="576844"/>
                        </a:lnTo>
                        <a:lnTo>
                          <a:pt x="1745219" y="549530"/>
                        </a:lnTo>
                        <a:lnTo>
                          <a:pt x="1811653" y="771003"/>
                        </a:lnTo>
                        <a:lnTo>
                          <a:pt x="1681135" y="830993"/>
                        </a:lnTo>
                        <a:lnTo>
                          <a:pt x="1684229" y="858162"/>
                        </a:lnTo>
                        <a:cubicBezTo>
                          <a:pt x="1685749" y="878204"/>
                          <a:pt x="1686522" y="898454"/>
                          <a:pt x="1686522" y="918886"/>
                        </a:cubicBezTo>
                        <a:cubicBezTo>
                          <a:pt x="1686522" y="946128"/>
                          <a:pt x="1685147" y="973048"/>
                          <a:pt x="1682461" y="999579"/>
                        </a:cubicBezTo>
                        <a:lnTo>
                          <a:pt x="1682203" y="1001270"/>
                        </a:lnTo>
                        <a:lnTo>
                          <a:pt x="1813286" y="1058923"/>
                        </a:lnTo>
                        <a:lnTo>
                          <a:pt x="1741144" y="1278592"/>
                        </a:lnTo>
                        <a:lnTo>
                          <a:pt x="1610945" y="1254713"/>
                        </a:lnTo>
                        <a:lnTo>
                          <a:pt x="1591560" y="1295077"/>
                        </a:lnTo>
                        <a:cubicBezTo>
                          <a:pt x="1574906" y="1325830"/>
                          <a:pt x="1556273" y="1355348"/>
                          <a:pt x="1535833" y="1383459"/>
                        </a:cubicBezTo>
                        <a:lnTo>
                          <a:pt x="1512877" y="1411028"/>
                        </a:lnTo>
                        <a:lnTo>
                          <a:pt x="1590564" y="1520572"/>
                        </a:lnTo>
                        <a:lnTo>
                          <a:pt x="1416207" y="1671909"/>
                        </a:lnTo>
                        <a:lnTo>
                          <a:pt x="1318702" y="1586110"/>
                        </a:lnTo>
                        <a:lnTo>
                          <a:pt x="1307707" y="1593852"/>
                        </a:lnTo>
                        <a:cubicBezTo>
                          <a:pt x="1277967" y="1611978"/>
                          <a:pt x="1246934" y="1628183"/>
                          <a:pt x="1214778" y="1642293"/>
                        </a:cubicBezTo>
                        <a:lnTo>
                          <a:pt x="1144784" y="1667491"/>
                        </a:lnTo>
                        <a:lnTo>
                          <a:pt x="1147758" y="1802680"/>
                        </a:lnTo>
                        <a:lnTo>
                          <a:pt x="918765" y="1829690"/>
                        </a:lnTo>
                        <a:lnTo>
                          <a:pt x="887076" y="1707470"/>
                        </a:lnTo>
                        <a:lnTo>
                          <a:pt x="819278" y="1704036"/>
                        </a:lnTo>
                        <a:cubicBezTo>
                          <a:pt x="794481" y="1701509"/>
                          <a:pt x="770025" y="1697828"/>
                          <a:pt x="745963" y="1693047"/>
                        </a:cubicBezTo>
                        <a:lnTo>
                          <a:pt x="699679" y="1681570"/>
                        </a:lnTo>
                        <a:lnTo>
                          <a:pt x="637554" y="1791756"/>
                        </a:lnTo>
                        <a:lnTo>
                          <a:pt x="426996" y="1697509"/>
                        </a:lnTo>
                        <a:lnTo>
                          <a:pt x="462598" y="1574400"/>
                        </a:lnTo>
                        <a:lnTo>
                          <a:pt x="421431" y="1545594"/>
                        </a:lnTo>
                        <a:cubicBezTo>
                          <a:pt x="397985" y="1527563"/>
                          <a:pt x="375580" y="1508238"/>
                          <a:pt x="354323" y="1487725"/>
                        </a:cubicBezTo>
                        <a:lnTo>
                          <a:pt x="313945" y="1444151"/>
                        </a:lnTo>
                        <a:lnTo>
                          <a:pt x="209133" y="1499798"/>
                        </a:lnTo>
                        <a:lnTo>
                          <a:pt x="82427" y="1306570"/>
                        </a:lnTo>
                        <a:lnTo>
                          <a:pt x="175550" y="1224776"/>
                        </a:lnTo>
                        <a:lnTo>
                          <a:pt x="161082" y="1191380"/>
                        </a:lnTo>
                        <a:cubicBezTo>
                          <a:pt x="145507" y="1148915"/>
                          <a:pt x="133467" y="1104734"/>
                          <a:pt x="125322" y="1059199"/>
                        </a:cubicBezTo>
                        <a:lnTo>
                          <a:pt x="123181" y="1043168"/>
                        </a:lnTo>
                        <a:lnTo>
                          <a:pt x="0" y="1031395"/>
                        </a:lnTo>
                        <a:lnTo>
                          <a:pt x="0" y="800114"/>
                        </a:lnTo>
                        <a:lnTo>
                          <a:pt x="125110" y="782764"/>
                        </a:lnTo>
                        <a:lnTo>
                          <a:pt x="127003" y="769484"/>
                        </a:lnTo>
                        <a:cubicBezTo>
                          <a:pt x="135089" y="727154"/>
                          <a:pt x="146545" y="686026"/>
                          <a:pt x="161082" y="646391"/>
                        </a:cubicBezTo>
                        <a:lnTo>
                          <a:pt x="178648" y="603863"/>
                        </a:lnTo>
                        <a:lnTo>
                          <a:pt x="78797" y="521569"/>
                        </a:lnTo>
                        <a:lnTo>
                          <a:pt x="207614" y="329749"/>
                        </a:lnTo>
                        <a:lnTo>
                          <a:pt x="320361" y="385137"/>
                        </a:lnTo>
                        <a:lnTo>
                          <a:pt x="323310" y="381693"/>
                        </a:lnTo>
                        <a:cubicBezTo>
                          <a:pt x="354942" y="347557"/>
                          <a:pt x="389552" y="316235"/>
                          <a:pt x="426724" y="288143"/>
                        </a:cubicBezTo>
                        <a:lnTo>
                          <a:pt x="470323" y="258135"/>
                        </a:lnTo>
                        <a:lnTo>
                          <a:pt x="426858" y="142649"/>
                        </a:lnTo>
                        <a:lnTo>
                          <a:pt x="633870" y="40805"/>
                        </a:lnTo>
                        <a:lnTo>
                          <a:pt x="709759" y="153671"/>
                        </a:lnTo>
                        <a:lnTo>
                          <a:pt x="747091" y="144501"/>
                        </a:lnTo>
                        <a:cubicBezTo>
                          <a:pt x="770789" y="139829"/>
                          <a:pt x="794869" y="136223"/>
                          <a:pt x="819278" y="133736"/>
                        </a:cubicBezTo>
                        <a:lnTo>
                          <a:pt x="892027" y="130051"/>
                        </a:lnTo>
                        <a:lnTo>
                          <a:pt x="924709" y="0"/>
                        </a:lnTo>
                        <a:close/>
                        <a:moveTo>
                          <a:pt x="906643" y="274765"/>
                        </a:moveTo>
                        <a:cubicBezTo>
                          <a:pt x="553137" y="274765"/>
                          <a:pt x="266563" y="561339"/>
                          <a:pt x="266563" y="914845"/>
                        </a:cubicBezTo>
                        <a:cubicBezTo>
                          <a:pt x="266563" y="1268351"/>
                          <a:pt x="553137" y="1554925"/>
                          <a:pt x="906643" y="1554925"/>
                        </a:cubicBezTo>
                        <a:cubicBezTo>
                          <a:pt x="1260149" y="1554925"/>
                          <a:pt x="1546723" y="1268351"/>
                          <a:pt x="1546723" y="914845"/>
                        </a:cubicBezTo>
                        <a:cubicBezTo>
                          <a:pt x="1546723" y="561339"/>
                          <a:pt x="1260149" y="274765"/>
                          <a:pt x="906643" y="274765"/>
                        </a:cubicBezTo>
                        <a:close/>
                      </a:path>
                    </a:pathLst>
                  </a:custGeom>
                  <a:solidFill>
                    <a:srgbClr val="D4AE3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7" name="Donut 236"/>
                  <p:cNvSpPr/>
                  <p:nvPr/>
                </p:nvSpPr>
                <p:spPr>
                  <a:xfrm>
                    <a:off x="3894628" y="2457322"/>
                    <a:ext cx="1354746" cy="1342600"/>
                  </a:xfrm>
                  <a:prstGeom prst="donut">
                    <a:avLst>
                      <a:gd name="adj" fmla="val 6250"/>
                    </a:avLst>
                  </a:prstGeom>
                  <a:solidFill>
                    <a:srgbClr val="D4AE3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5" name="Freeform 234"/>
                <p:cNvSpPr/>
                <p:nvPr/>
              </p:nvSpPr>
              <p:spPr>
                <a:xfrm>
                  <a:off x="7048640" y="2954901"/>
                  <a:ext cx="344699" cy="228556"/>
                </a:xfrm>
                <a:custGeom>
                  <a:avLst/>
                  <a:gdLst>
                    <a:gd name="connsiteX0" fmla="*/ 2779234 w 4292537"/>
                    <a:gd name="connsiteY0" fmla="*/ 1805186 h 2846229"/>
                    <a:gd name="connsiteX1" fmla="*/ 2730110 w 4292537"/>
                    <a:gd name="connsiteY1" fmla="*/ 1854310 h 2846229"/>
                    <a:gd name="connsiteX2" fmla="*/ 2730110 w 4292537"/>
                    <a:gd name="connsiteY2" fmla="*/ 2206823 h 2846229"/>
                    <a:gd name="connsiteX3" fmla="*/ 2779234 w 4292537"/>
                    <a:gd name="connsiteY3" fmla="*/ 2255947 h 2846229"/>
                    <a:gd name="connsiteX4" fmla="*/ 3144626 w 4292537"/>
                    <a:gd name="connsiteY4" fmla="*/ 2255947 h 2846229"/>
                    <a:gd name="connsiteX5" fmla="*/ 3193750 w 4292537"/>
                    <a:gd name="connsiteY5" fmla="*/ 2206823 h 2846229"/>
                    <a:gd name="connsiteX6" fmla="*/ 3193750 w 4292537"/>
                    <a:gd name="connsiteY6" fmla="*/ 1854310 h 2846229"/>
                    <a:gd name="connsiteX7" fmla="*/ 3144626 w 4292537"/>
                    <a:gd name="connsiteY7" fmla="*/ 1805186 h 2846229"/>
                    <a:gd name="connsiteX8" fmla="*/ 3542308 w 4292537"/>
                    <a:gd name="connsiteY8" fmla="*/ 1794453 h 2846229"/>
                    <a:gd name="connsiteX9" fmla="*/ 3493184 w 4292537"/>
                    <a:gd name="connsiteY9" fmla="*/ 1843577 h 2846229"/>
                    <a:gd name="connsiteX10" fmla="*/ 3493184 w 4292537"/>
                    <a:gd name="connsiteY10" fmla="*/ 2196090 h 2846229"/>
                    <a:gd name="connsiteX11" fmla="*/ 3542308 w 4292537"/>
                    <a:gd name="connsiteY11" fmla="*/ 2245214 h 2846229"/>
                    <a:gd name="connsiteX12" fmla="*/ 3907700 w 4292537"/>
                    <a:gd name="connsiteY12" fmla="*/ 2245214 h 2846229"/>
                    <a:gd name="connsiteX13" fmla="*/ 3956824 w 4292537"/>
                    <a:gd name="connsiteY13" fmla="*/ 2196090 h 2846229"/>
                    <a:gd name="connsiteX14" fmla="*/ 3956824 w 4292537"/>
                    <a:gd name="connsiteY14" fmla="*/ 1843577 h 2846229"/>
                    <a:gd name="connsiteX15" fmla="*/ 3907700 w 4292537"/>
                    <a:gd name="connsiteY15" fmla="*/ 1794453 h 2846229"/>
                    <a:gd name="connsiteX16" fmla="*/ 1251478 w 4292537"/>
                    <a:gd name="connsiteY16" fmla="*/ 1794453 h 2846229"/>
                    <a:gd name="connsiteX17" fmla="*/ 1202354 w 4292537"/>
                    <a:gd name="connsiteY17" fmla="*/ 1843577 h 2846229"/>
                    <a:gd name="connsiteX18" fmla="*/ 1202354 w 4292537"/>
                    <a:gd name="connsiteY18" fmla="*/ 2196090 h 2846229"/>
                    <a:gd name="connsiteX19" fmla="*/ 1251478 w 4292537"/>
                    <a:gd name="connsiteY19" fmla="*/ 2245214 h 2846229"/>
                    <a:gd name="connsiteX20" fmla="*/ 1616870 w 4292537"/>
                    <a:gd name="connsiteY20" fmla="*/ 2245214 h 2846229"/>
                    <a:gd name="connsiteX21" fmla="*/ 1665994 w 4292537"/>
                    <a:gd name="connsiteY21" fmla="*/ 2196090 h 2846229"/>
                    <a:gd name="connsiteX22" fmla="*/ 1665994 w 4292537"/>
                    <a:gd name="connsiteY22" fmla="*/ 1843577 h 2846229"/>
                    <a:gd name="connsiteX23" fmla="*/ 1616870 w 4292537"/>
                    <a:gd name="connsiteY23" fmla="*/ 1794453 h 2846229"/>
                    <a:gd name="connsiteX24" fmla="*/ 481429 w 4292537"/>
                    <a:gd name="connsiteY24" fmla="*/ 1792307 h 2846229"/>
                    <a:gd name="connsiteX25" fmla="*/ 432305 w 4292537"/>
                    <a:gd name="connsiteY25" fmla="*/ 1841431 h 2846229"/>
                    <a:gd name="connsiteX26" fmla="*/ 432305 w 4292537"/>
                    <a:gd name="connsiteY26" fmla="*/ 2193944 h 2846229"/>
                    <a:gd name="connsiteX27" fmla="*/ 481429 w 4292537"/>
                    <a:gd name="connsiteY27" fmla="*/ 2243068 h 2846229"/>
                    <a:gd name="connsiteX28" fmla="*/ 846821 w 4292537"/>
                    <a:gd name="connsiteY28" fmla="*/ 2243068 h 2846229"/>
                    <a:gd name="connsiteX29" fmla="*/ 895945 w 4292537"/>
                    <a:gd name="connsiteY29" fmla="*/ 2193944 h 2846229"/>
                    <a:gd name="connsiteX30" fmla="*/ 895945 w 4292537"/>
                    <a:gd name="connsiteY30" fmla="*/ 1841431 h 2846229"/>
                    <a:gd name="connsiteX31" fmla="*/ 846821 w 4292537"/>
                    <a:gd name="connsiteY31" fmla="*/ 1792307 h 2846229"/>
                    <a:gd name="connsiteX32" fmla="*/ 1888997 w 4292537"/>
                    <a:gd name="connsiteY32" fmla="*/ 1581952 h 2846229"/>
                    <a:gd name="connsiteX33" fmla="*/ 1807124 w 4292537"/>
                    <a:gd name="connsiteY33" fmla="*/ 1663825 h 2846229"/>
                    <a:gd name="connsiteX34" fmla="*/ 1807124 w 4292537"/>
                    <a:gd name="connsiteY34" fmla="*/ 2532536 h 2846229"/>
                    <a:gd name="connsiteX35" fmla="*/ 1888997 w 4292537"/>
                    <a:gd name="connsiteY35" fmla="*/ 2614409 h 2846229"/>
                    <a:gd name="connsiteX36" fmla="*/ 2476519 w 4292537"/>
                    <a:gd name="connsiteY36" fmla="*/ 2614409 h 2846229"/>
                    <a:gd name="connsiteX37" fmla="*/ 2558392 w 4292537"/>
                    <a:gd name="connsiteY37" fmla="*/ 2532536 h 2846229"/>
                    <a:gd name="connsiteX38" fmla="*/ 2558392 w 4292537"/>
                    <a:gd name="connsiteY38" fmla="*/ 1663825 h 2846229"/>
                    <a:gd name="connsiteX39" fmla="*/ 2476519 w 4292537"/>
                    <a:gd name="connsiteY39" fmla="*/ 1581952 h 2846229"/>
                    <a:gd name="connsiteX40" fmla="*/ 2779234 w 4292537"/>
                    <a:gd name="connsiteY40" fmla="*/ 1159096 h 2846229"/>
                    <a:gd name="connsiteX41" fmla="*/ 2730110 w 4292537"/>
                    <a:gd name="connsiteY41" fmla="*/ 1208220 h 2846229"/>
                    <a:gd name="connsiteX42" fmla="*/ 2730110 w 4292537"/>
                    <a:gd name="connsiteY42" fmla="*/ 1560733 h 2846229"/>
                    <a:gd name="connsiteX43" fmla="*/ 2779234 w 4292537"/>
                    <a:gd name="connsiteY43" fmla="*/ 1609857 h 2846229"/>
                    <a:gd name="connsiteX44" fmla="*/ 3144626 w 4292537"/>
                    <a:gd name="connsiteY44" fmla="*/ 1609857 h 2846229"/>
                    <a:gd name="connsiteX45" fmla="*/ 3193750 w 4292537"/>
                    <a:gd name="connsiteY45" fmla="*/ 1560733 h 2846229"/>
                    <a:gd name="connsiteX46" fmla="*/ 3193750 w 4292537"/>
                    <a:gd name="connsiteY46" fmla="*/ 1208220 h 2846229"/>
                    <a:gd name="connsiteX47" fmla="*/ 3144626 w 4292537"/>
                    <a:gd name="connsiteY47" fmla="*/ 1159096 h 2846229"/>
                    <a:gd name="connsiteX48" fmla="*/ 3542308 w 4292537"/>
                    <a:gd name="connsiteY48" fmla="*/ 1153729 h 2846229"/>
                    <a:gd name="connsiteX49" fmla="*/ 3493184 w 4292537"/>
                    <a:gd name="connsiteY49" fmla="*/ 1202853 h 2846229"/>
                    <a:gd name="connsiteX50" fmla="*/ 3493184 w 4292537"/>
                    <a:gd name="connsiteY50" fmla="*/ 1555366 h 2846229"/>
                    <a:gd name="connsiteX51" fmla="*/ 3542308 w 4292537"/>
                    <a:gd name="connsiteY51" fmla="*/ 1604490 h 2846229"/>
                    <a:gd name="connsiteX52" fmla="*/ 3907700 w 4292537"/>
                    <a:gd name="connsiteY52" fmla="*/ 1604490 h 2846229"/>
                    <a:gd name="connsiteX53" fmla="*/ 3956824 w 4292537"/>
                    <a:gd name="connsiteY53" fmla="*/ 1555366 h 2846229"/>
                    <a:gd name="connsiteX54" fmla="*/ 3956824 w 4292537"/>
                    <a:gd name="connsiteY54" fmla="*/ 1202853 h 2846229"/>
                    <a:gd name="connsiteX55" fmla="*/ 3907700 w 4292537"/>
                    <a:gd name="connsiteY55" fmla="*/ 1153729 h 2846229"/>
                    <a:gd name="connsiteX56" fmla="*/ 1251478 w 4292537"/>
                    <a:gd name="connsiteY56" fmla="*/ 1153193 h 2846229"/>
                    <a:gd name="connsiteX57" fmla="*/ 1202354 w 4292537"/>
                    <a:gd name="connsiteY57" fmla="*/ 1202317 h 2846229"/>
                    <a:gd name="connsiteX58" fmla="*/ 1202354 w 4292537"/>
                    <a:gd name="connsiteY58" fmla="*/ 1554830 h 2846229"/>
                    <a:gd name="connsiteX59" fmla="*/ 1251478 w 4292537"/>
                    <a:gd name="connsiteY59" fmla="*/ 1603954 h 2846229"/>
                    <a:gd name="connsiteX60" fmla="*/ 1616870 w 4292537"/>
                    <a:gd name="connsiteY60" fmla="*/ 1603954 h 2846229"/>
                    <a:gd name="connsiteX61" fmla="*/ 1665994 w 4292537"/>
                    <a:gd name="connsiteY61" fmla="*/ 1554830 h 2846229"/>
                    <a:gd name="connsiteX62" fmla="*/ 1665994 w 4292537"/>
                    <a:gd name="connsiteY62" fmla="*/ 1202317 h 2846229"/>
                    <a:gd name="connsiteX63" fmla="*/ 1616870 w 4292537"/>
                    <a:gd name="connsiteY63" fmla="*/ 1153193 h 2846229"/>
                    <a:gd name="connsiteX64" fmla="*/ 481429 w 4292537"/>
                    <a:gd name="connsiteY64" fmla="*/ 1152656 h 2846229"/>
                    <a:gd name="connsiteX65" fmla="*/ 432305 w 4292537"/>
                    <a:gd name="connsiteY65" fmla="*/ 1201780 h 2846229"/>
                    <a:gd name="connsiteX66" fmla="*/ 432305 w 4292537"/>
                    <a:gd name="connsiteY66" fmla="*/ 1554293 h 2846229"/>
                    <a:gd name="connsiteX67" fmla="*/ 481429 w 4292537"/>
                    <a:gd name="connsiteY67" fmla="*/ 1603417 h 2846229"/>
                    <a:gd name="connsiteX68" fmla="*/ 846821 w 4292537"/>
                    <a:gd name="connsiteY68" fmla="*/ 1603417 h 2846229"/>
                    <a:gd name="connsiteX69" fmla="*/ 895945 w 4292537"/>
                    <a:gd name="connsiteY69" fmla="*/ 1554293 h 2846229"/>
                    <a:gd name="connsiteX70" fmla="*/ 895945 w 4292537"/>
                    <a:gd name="connsiteY70" fmla="*/ 1201780 h 2846229"/>
                    <a:gd name="connsiteX71" fmla="*/ 846821 w 4292537"/>
                    <a:gd name="connsiteY71" fmla="*/ 1152656 h 2846229"/>
                    <a:gd name="connsiteX72" fmla="*/ 3542308 w 4292537"/>
                    <a:gd name="connsiteY72" fmla="*/ 511933 h 2846229"/>
                    <a:gd name="connsiteX73" fmla="*/ 3493184 w 4292537"/>
                    <a:gd name="connsiteY73" fmla="*/ 561057 h 2846229"/>
                    <a:gd name="connsiteX74" fmla="*/ 3493184 w 4292537"/>
                    <a:gd name="connsiteY74" fmla="*/ 913570 h 2846229"/>
                    <a:gd name="connsiteX75" fmla="*/ 3542308 w 4292537"/>
                    <a:gd name="connsiteY75" fmla="*/ 962694 h 2846229"/>
                    <a:gd name="connsiteX76" fmla="*/ 3907700 w 4292537"/>
                    <a:gd name="connsiteY76" fmla="*/ 962694 h 2846229"/>
                    <a:gd name="connsiteX77" fmla="*/ 3956824 w 4292537"/>
                    <a:gd name="connsiteY77" fmla="*/ 913570 h 2846229"/>
                    <a:gd name="connsiteX78" fmla="*/ 3956824 w 4292537"/>
                    <a:gd name="connsiteY78" fmla="*/ 561057 h 2846229"/>
                    <a:gd name="connsiteX79" fmla="*/ 3907700 w 4292537"/>
                    <a:gd name="connsiteY79" fmla="*/ 511933 h 2846229"/>
                    <a:gd name="connsiteX80" fmla="*/ 2777089 w 4292537"/>
                    <a:gd name="connsiteY80" fmla="*/ 511933 h 2846229"/>
                    <a:gd name="connsiteX81" fmla="*/ 2727965 w 4292537"/>
                    <a:gd name="connsiteY81" fmla="*/ 561057 h 2846229"/>
                    <a:gd name="connsiteX82" fmla="*/ 2727965 w 4292537"/>
                    <a:gd name="connsiteY82" fmla="*/ 913570 h 2846229"/>
                    <a:gd name="connsiteX83" fmla="*/ 2777089 w 4292537"/>
                    <a:gd name="connsiteY83" fmla="*/ 962694 h 2846229"/>
                    <a:gd name="connsiteX84" fmla="*/ 3142481 w 4292537"/>
                    <a:gd name="connsiteY84" fmla="*/ 962694 h 2846229"/>
                    <a:gd name="connsiteX85" fmla="*/ 3191605 w 4292537"/>
                    <a:gd name="connsiteY85" fmla="*/ 913570 h 2846229"/>
                    <a:gd name="connsiteX86" fmla="*/ 3191605 w 4292537"/>
                    <a:gd name="connsiteY86" fmla="*/ 561057 h 2846229"/>
                    <a:gd name="connsiteX87" fmla="*/ 3142481 w 4292537"/>
                    <a:gd name="connsiteY87" fmla="*/ 511933 h 2846229"/>
                    <a:gd name="connsiteX88" fmla="*/ 2011869 w 4292537"/>
                    <a:gd name="connsiteY88" fmla="*/ 511933 h 2846229"/>
                    <a:gd name="connsiteX89" fmla="*/ 1962745 w 4292537"/>
                    <a:gd name="connsiteY89" fmla="*/ 561057 h 2846229"/>
                    <a:gd name="connsiteX90" fmla="*/ 1962745 w 4292537"/>
                    <a:gd name="connsiteY90" fmla="*/ 913570 h 2846229"/>
                    <a:gd name="connsiteX91" fmla="*/ 2011869 w 4292537"/>
                    <a:gd name="connsiteY91" fmla="*/ 962694 h 2846229"/>
                    <a:gd name="connsiteX92" fmla="*/ 2377261 w 4292537"/>
                    <a:gd name="connsiteY92" fmla="*/ 962694 h 2846229"/>
                    <a:gd name="connsiteX93" fmla="*/ 2426385 w 4292537"/>
                    <a:gd name="connsiteY93" fmla="*/ 913570 h 2846229"/>
                    <a:gd name="connsiteX94" fmla="*/ 2426385 w 4292537"/>
                    <a:gd name="connsiteY94" fmla="*/ 561057 h 2846229"/>
                    <a:gd name="connsiteX95" fmla="*/ 2377261 w 4292537"/>
                    <a:gd name="connsiteY95" fmla="*/ 511933 h 2846229"/>
                    <a:gd name="connsiteX96" fmla="*/ 1246649 w 4292537"/>
                    <a:gd name="connsiteY96" fmla="*/ 511933 h 2846229"/>
                    <a:gd name="connsiteX97" fmla="*/ 1197525 w 4292537"/>
                    <a:gd name="connsiteY97" fmla="*/ 561057 h 2846229"/>
                    <a:gd name="connsiteX98" fmla="*/ 1197525 w 4292537"/>
                    <a:gd name="connsiteY98" fmla="*/ 913570 h 2846229"/>
                    <a:gd name="connsiteX99" fmla="*/ 1246649 w 4292537"/>
                    <a:gd name="connsiteY99" fmla="*/ 962694 h 2846229"/>
                    <a:gd name="connsiteX100" fmla="*/ 1612041 w 4292537"/>
                    <a:gd name="connsiteY100" fmla="*/ 962694 h 2846229"/>
                    <a:gd name="connsiteX101" fmla="*/ 1661165 w 4292537"/>
                    <a:gd name="connsiteY101" fmla="*/ 913570 h 2846229"/>
                    <a:gd name="connsiteX102" fmla="*/ 1661165 w 4292537"/>
                    <a:gd name="connsiteY102" fmla="*/ 561057 h 2846229"/>
                    <a:gd name="connsiteX103" fmla="*/ 1612041 w 4292537"/>
                    <a:gd name="connsiteY103" fmla="*/ 511933 h 2846229"/>
                    <a:gd name="connsiteX104" fmla="*/ 481429 w 4292537"/>
                    <a:gd name="connsiteY104" fmla="*/ 511933 h 2846229"/>
                    <a:gd name="connsiteX105" fmla="*/ 432305 w 4292537"/>
                    <a:gd name="connsiteY105" fmla="*/ 561057 h 2846229"/>
                    <a:gd name="connsiteX106" fmla="*/ 432305 w 4292537"/>
                    <a:gd name="connsiteY106" fmla="*/ 913570 h 2846229"/>
                    <a:gd name="connsiteX107" fmla="*/ 481429 w 4292537"/>
                    <a:gd name="connsiteY107" fmla="*/ 962694 h 2846229"/>
                    <a:gd name="connsiteX108" fmla="*/ 846821 w 4292537"/>
                    <a:gd name="connsiteY108" fmla="*/ 962694 h 2846229"/>
                    <a:gd name="connsiteX109" fmla="*/ 895945 w 4292537"/>
                    <a:gd name="connsiteY109" fmla="*/ 913570 h 2846229"/>
                    <a:gd name="connsiteX110" fmla="*/ 895945 w 4292537"/>
                    <a:gd name="connsiteY110" fmla="*/ 561057 h 2846229"/>
                    <a:gd name="connsiteX111" fmla="*/ 846821 w 4292537"/>
                    <a:gd name="connsiteY111" fmla="*/ 511933 h 2846229"/>
                    <a:gd name="connsiteX112" fmla="*/ 980730 w 4292537"/>
                    <a:gd name="connsiteY112" fmla="*/ 0 h 2846229"/>
                    <a:gd name="connsiteX113" fmla="*/ 3311806 w 4292537"/>
                    <a:gd name="connsiteY113" fmla="*/ 0 h 2846229"/>
                    <a:gd name="connsiteX114" fmla="*/ 3311806 w 4292537"/>
                    <a:gd name="connsiteY114" fmla="*/ 283334 h 2846229"/>
                    <a:gd name="connsiteX115" fmla="*/ 4051920 w 4292537"/>
                    <a:gd name="connsiteY115" fmla="*/ 283334 h 2846229"/>
                    <a:gd name="connsiteX116" fmla="*/ 4078099 w 4292537"/>
                    <a:gd name="connsiteY116" fmla="*/ 309513 h 2846229"/>
                    <a:gd name="connsiteX117" fmla="*/ 4078099 w 4292537"/>
                    <a:gd name="connsiteY117" fmla="*/ 2601532 h 2846229"/>
                    <a:gd name="connsiteX118" fmla="*/ 4292537 w 4292537"/>
                    <a:gd name="connsiteY118" fmla="*/ 2601532 h 2846229"/>
                    <a:gd name="connsiteX119" fmla="*/ 4292537 w 4292537"/>
                    <a:gd name="connsiteY119" fmla="*/ 2846229 h 2846229"/>
                    <a:gd name="connsiteX120" fmla="*/ 0 w 4292537"/>
                    <a:gd name="connsiteY120" fmla="*/ 2846229 h 2846229"/>
                    <a:gd name="connsiteX121" fmla="*/ 0 w 4292537"/>
                    <a:gd name="connsiteY121" fmla="*/ 2601532 h 2846229"/>
                    <a:gd name="connsiteX122" fmla="*/ 214438 w 4292537"/>
                    <a:gd name="connsiteY122" fmla="*/ 2601532 h 2846229"/>
                    <a:gd name="connsiteX123" fmla="*/ 214438 w 4292537"/>
                    <a:gd name="connsiteY123" fmla="*/ 309513 h 2846229"/>
                    <a:gd name="connsiteX124" fmla="*/ 240617 w 4292537"/>
                    <a:gd name="connsiteY124" fmla="*/ 283334 h 2846229"/>
                    <a:gd name="connsiteX125" fmla="*/ 980730 w 4292537"/>
                    <a:gd name="connsiteY125" fmla="*/ 283334 h 2846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4292537" h="2846229">
                      <a:moveTo>
                        <a:pt x="2779234" y="1805186"/>
                      </a:moveTo>
                      <a:cubicBezTo>
                        <a:pt x="2752104" y="1805186"/>
                        <a:pt x="2730110" y="1827180"/>
                        <a:pt x="2730110" y="1854310"/>
                      </a:cubicBezTo>
                      <a:lnTo>
                        <a:pt x="2730110" y="2206823"/>
                      </a:lnTo>
                      <a:cubicBezTo>
                        <a:pt x="2730110" y="2233953"/>
                        <a:pt x="2752104" y="2255947"/>
                        <a:pt x="2779234" y="2255947"/>
                      </a:cubicBezTo>
                      <a:lnTo>
                        <a:pt x="3144626" y="2255947"/>
                      </a:lnTo>
                      <a:cubicBezTo>
                        <a:pt x="3171756" y="2255947"/>
                        <a:pt x="3193750" y="2233953"/>
                        <a:pt x="3193750" y="2206823"/>
                      </a:cubicBezTo>
                      <a:lnTo>
                        <a:pt x="3193750" y="1854310"/>
                      </a:lnTo>
                      <a:cubicBezTo>
                        <a:pt x="3193750" y="1827180"/>
                        <a:pt x="3171756" y="1805186"/>
                        <a:pt x="3144626" y="1805186"/>
                      </a:cubicBezTo>
                      <a:close/>
                      <a:moveTo>
                        <a:pt x="3542308" y="1794453"/>
                      </a:moveTo>
                      <a:cubicBezTo>
                        <a:pt x="3515178" y="1794453"/>
                        <a:pt x="3493184" y="1816447"/>
                        <a:pt x="3493184" y="1843577"/>
                      </a:cubicBezTo>
                      <a:lnTo>
                        <a:pt x="3493184" y="2196090"/>
                      </a:lnTo>
                      <a:cubicBezTo>
                        <a:pt x="3493184" y="2223220"/>
                        <a:pt x="3515178" y="2245214"/>
                        <a:pt x="3542308" y="2245214"/>
                      </a:cubicBezTo>
                      <a:lnTo>
                        <a:pt x="3907700" y="2245214"/>
                      </a:lnTo>
                      <a:cubicBezTo>
                        <a:pt x="3934830" y="2245214"/>
                        <a:pt x="3956824" y="2223220"/>
                        <a:pt x="3956824" y="2196090"/>
                      </a:cubicBezTo>
                      <a:lnTo>
                        <a:pt x="3956824" y="1843577"/>
                      </a:lnTo>
                      <a:cubicBezTo>
                        <a:pt x="3956824" y="1816447"/>
                        <a:pt x="3934830" y="1794453"/>
                        <a:pt x="3907700" y="1794453"/>
                      </a:cubicBezTo>
                      <a:close/>
                      <a:moveTo>
                        <a:pt x="1251478" y="1794453"/>
                      </a:moveTo>
                      <a:cubicBezTo>
                        <a:pt x="1224348" y="1794453"/>
                        <a:pt x="1202354" y="1816447"/>
                        <a:pt x="1202354" y="1843577"/>
                      </a:cubicBezTo>
                      <a:lnTo>
                        <a:pt x="1202354" y="2196090"/>
                      </a:lnTo>
                      <a:cubicBezTo>
                        <a:pt x="1202354" y="2223220"/>
                        <a:pt x="1224348" y="2245214"/>
                        <a:pt x="1251478" y="2245214"/>
                      </a:cubicBezTo>
                      <a:lnTo>
                        <a:pt x="1616870" y="2245214"/>
                      </a:lnTo>
                      <a:cubicBezTo>
                        <a:pt x="1644000" y="2245214"/>
                        <a:pt x="1665994" y="2223220"/>
                        <a:pt x="1665994" y="2196090"/>
                      </a:cubicBezTo>
                      <a:lnTo>
                        <a:pt x="1665994" y="1843577"/>
                      </a:lnTo>
                      <a:cubicBezTo>
                        <a:pt x="1665994" y="1816447"/>
                        <a:pt x="1644000" y="1794453"/>
                        <a:pt x="1616870" y="1794453"/>
                      </a:cubicBezTo>
                      <a:close/>
                      <a:moveTo>
                        <a:pt x="481429" y="1792307"/>
                      </a:moveTo>
                      <a:cubicBezTo>
                        <a:pt x="454299" y="1792307"/>
                        <a:pt x="432305" y="1814301"/>
                        <a:pt x="432305" y="1841431"/>
                      </a:cubicBezTo>
                      <a:lnTo>
                        <a:pt x="432305" y="2193944"/>
                      </a:lnTo>
                      <a:cubicBezTo>
                        <a:pt x="432305" y="2221074"/>
                        <a:pt x="454299" y="2243068"/>
                        <a:pt x="481429" y="2243068"/>
                      </a:cubicBezTo>
                      <a:lnTo>
                        <a:pt x="846821" y="2243068"/>
                      </a:lnTo>
                      <a:cubicBezTo>
                        <a:pt x="873951" y="2243068"/>
                        <a:pt x="895945" y="2221074"/>
                        <a:pt x="895945" y="2193944"/>
                      </a:cubicBezTo>
                      <a:lnTo>
                        <a:pt x="895945" y="1841431"/>
                      </a:lnTo>
                      <a:cubicBezTo>
                        <a:pt x="895945" y="1814301"/>
                        <a:pt x="873951" y="1792307"/>
                        <a:pt x="846821" y="1792307"/>
                      </a:cubicBezTo>
                      <a:close/>
                      <a:moveTo>
                        <a:pt x="1888997" y="1581952"/>
                      </a:moveTo>
                      <a:cubicBezTo>
                        <a:pt x="1843780" y="1581952"/>
                        <a:pt x="1807124" y="1618608"/>
                        <a:pt x="1807124" y="1663825"/>
                      </a:cubicBezTo>
                      <a:lnTo>
                        <a:pt x="1807124" y="2532536"/>
                      </a:lnTo>
                      <a:cubicBezTo>
                        <a:pt x="1807124" y="2577753"/>
                        <a:pt x="1843780" y="2614409"/>
                        <a:pt x="1888997" y="2614409"/>
                      </a:cubicBezTo>
                      <a:lnTo>
                        <a:pt x="2476519" y="2614409"/>
                      </a:lnTo>
                      <a:cubicBezTo>
                        <a:pt x="2521736" y="2614409"/>
                        <a:pt x="2558392" y="2577753"/>
                        <a:pt x="2558392" y="2532536"/>
                      </a:cubicBezTo>
                      <a:lnTo>
                        <a:pt x="2558392" y="1663825"/>
                      </a:lnTo>
                      <a:cubicBezTo>
                        <a:pt x="2558392" y="1618608"/>
                        <a:pt x="2521736" y="1581952"/>
                        <a:pt x="2476519" y="1581952"/>
                      </a:cubicBezTo>
                      <a:close/>
                      <a:moveTo>
                        <a:pt x="2779234" y="1159096"/>
                      </a:moveTo>
                      <a:cubicBezTo>
                        <a:pt x="2752104" y="1159096"/>
                        <a:pt x="2730110" y="1181090"/>
                        <a:pt x="2730110" y="1208220"/>
                      </a:cubicBezTo>
                      <a:lnTo>
                        <a:pt x="2730110" y="1560733"/>
                      </a:lnTo>
                      <a:cubicBezTo>
                        <a:pt x="2730110" y="1587863"/>
                        <a:pt x="2752104" y="1609857"/>
                        <a:pt x="2779234" y="1609857"/>
                      </a:cubicBezTo>
                      <a:lnTo>
                        <a:pt x="3144626" y="1609857"/>
                      </a:lnTo>
                      <a:cubicBezTo>
                        <a:pt x="3171756" y="1609857"/>
                        <a:pt x="3193750" y="1587863"/>
                        <a:pt x="3193750" y="1560733"/>
                      </a:cubicBezTo>
                      <a:lnTo>
                        <a:pt x="3193750" y="1208220"/>
                      </a:lnTo>
                      <a:cubicBezTo>
                        <a:pt x="3193750" y="1181090"/>
                        <a:pt x="3171756" y="1159096"/>
                        <a:pt x="3144626" y="1159096"/>
                      </a:cubicBezTo>
                      <a:close/>
                      <a:moveTo>
                        <a:pt x="3542308" y="1153729"/>
                      </a:moveTo>
                      <a:cubicBezTo>
                        <a:pt x="3515178" y="1153729"/>
                        <a:pt x="3493184" y="1175723"/>
                        <a:pt x="3493184" y="1202853"/>
                      </a:cubicBezTo>
                      <a:lnTo>
                        <a:pt x="3493184" y="1555366"/>
                      </a:lnTo>
                      <a:cubicBezTo>
                        <a:pt x="3493184" y="1582496"/>
                        <a:pt x="3515178" y="1604490"/>
                        <a:pt x="3542308" y="1604490"/>
                      </a:cubicBezTo>
                      <a:lnTo>
                        <a:pt x="3907700" y="1604490"/>
                      </a:lnTo>
                      <a:cubicBezTo>
                        <a:pt x="3934830" y="1604490"/>
                        <a:pt x="3956824" y="1582496"/>
                        <a:pt x="3956824" y="1555366"/>
                      </a:cubicBezTo>
                      <a:lnTo>
                        <a:pt x="3956824" y="1202853"/>
                      </a:lnTo>
                      <a:cubicBezTo>
                        <a:pt x="3956824" y="1175723"/>
                        <a:pt x="3934830" y="1153729"/>
                        <a:pt x="3907700" y="1153729"/>
                      </a:cubicBezTo>
                      <a:close/>
                      <a:moveTo>
                        <a:pt x="1251478" y="1153193"/>
                      </a:moveTo>
                      <a:cubicBezTo>
                        <a:pt x="1224348" y="1153193"/>
                        <a:pt x="1202354" y="1175187"/>
                        <a:pt x="1202354" y="1202317"/>
                      </a:cubicBezTo>
                      <a:lnTo>
                        <a:pt x="1202354" y="1554830"/>
                      </a:lnTo>
                      <a:cubicBezTo>
                        <a:pt x="1202354" y="1581960"/>
                        <a:pt x="1224348" y="1603954"/>
                        <a:pt x="1251478" y="1603954"/>
                      </a:cubicBezTo>
                      <a:lnTo>
                        <a:pt x="1616870" y="1603954"/>
                      </a:lnTo>
                      <a:cubicBezTo>
                        <a:pt x="1644000" y="1603954"/>
                        <a:pt x="1665994" y="1581960"/>
                        <a:pt x="1665994" y="1554830"/>
                      </a:cubicBezTo>
                      <a:lnTo>
                        <a:pt x="1665994" y="1202317"/>
                      </a:lnTo>
                      <a:cubicBezTo>
                        <a:pt x="1665994" y="1175187"/>
                        <a:pt x="1644000" y="1153193"/>
                        <a:pt x="1616870" y="1153193"/>
                      </a:cubicBezTo>
                      <a:close/>
                      <a:moveTo>
                        <a:pt x="481429" y="1152656"/>
                      </a:moveTo>
                      <a:cubicBezTo>
                        <a:pt x="454299" y="1152656"/>
                        <a:pt x="432305" y="1174650"/>
                        <a:pt x="432305" y="1201780"/>
                      </a:cubicBezTo>
                      <a:lnTo>
                        <a:pt x="432305" y="1554293"/>
                      </a:lnTo>
                      <a:cubicBezTo>
                        <a:pt x="432305" y="1581423"/>
                        <a:pt x="454299" y="1603417"/>
                        <a:pt x="481429" y="1603417"/>
                      </a:cubicBezTo>
                      <a:lnTo>
                        <a:pt x="846821" y="1603417"/>
                      </a:lnTo>
                      <a:cubicBezTo>
                        <a:pt x="873951" y="1603417"/>
                        <a:pt x="895945" y="1581423"/>
                        <a:pt x="895945" y="1554293"/>
                      </a:cubicBezTo>
                      <a:lnTo>
                        <a:pt x="895945" y="1201780"/>
                      </a:lnTo>
                      <a:cubicBezTo>
                        <a:pt x="895945" y="1174650"/>
                        <a:pt x="873951" y="1152656"/>
                        <a:pt x="846821" y="1152656"/>
                      </a:cubicBezTo>
                      <a:close/>
                      <a:moveTo>
                        <a:pt x="3542308" y="511933"/>
                      </a:moveTo>
                      <a:cubicBezTo>
                        <a:pt x="3515178" y="511933"/>
                        <a:pt x="3493184" y="533927"/>
                        <a:pt x="3493184" y="561057"/>
                      </a:cubicBezTo>
                      <a:lnTo>
                        <a:pt x="3493184" y="913570"/>
                      </a:lnTo>
                      <a:cubicBezTo>
                        <a:pt x="3493184" y="940700"/>
                        <a:pt x="3515178" y="962694"/>
                        <a:pt x="3542308" y="962694"/>
                      </a:cubicBezTo>
                      <a:lnTo>
                        <a:pt x="3907700" y="962694"/>
                      </a:lnTo>
                      <a:cubicBezTo>
                        <a:pt x="3934830" y="962694"/>
                        <a:pt x="3956824" y="940700"/>
                        <a:pt x="3956824" y="913570"/>
                      </a:cubicBezTo>
                      <a:lnTo>
                        <a:pt x="3956824" y="561057"/>
                      </a:lnTo>
                      <a:cubicBezTo>
                        <a:pt x="3956824" y="533927"/>
                        <a:pt x="3934830" y="511933"/>
                        <a:pt x="3907700" y="511933"/>
                      </a:cubicBezTo>
                      <a:close/>
                      <a:moveTo>
                        <a:pt x="2777089" y="511933"/>
                      </a:moveTo>
                      <a:cubicBezTo>
                        <a:pt x="2749959" y="511933"/>
                        <a:pt x="2727965" y="533927"/>
                        <a:pt x="2727965" y="561057"/>
                      </a:cubicBezTo>
                      <a:lnTo>
                        <a:pt x="2727965" y="913570"/>
                      </a:lnTo>
                      <a:cubicBezTo>
                        <a:pt x="2727965" y="940700"/>
                        <a:pt x="2749959" y="962694"/>
                        <a:pt x="2777089" y="962694"/>
                      </a:cubicBezTo>
                      <a:lnTo>
                        <a:pt x="3142481" y="962694"/>
                      </a:lnTo>
                      <a:cubicBezTo>
                        <a:pt x="3169611" y="962694"/>
                        <a:pt x="3191605" y="940700"/>
                        <a:pt x="3191605" y="913570"/>
                      </a:cubicBezTo>
                      <a:lnTo>
                        <a:pt x="3191605" y="561057"/>
                      </a:lnTo>
                      <a:cubicBezTo>
                        <a:pt x="3191605" y="533927"/>
                        <a:pt x="3169611" y="511933"/>
                        <a:pt x="3142481" y="511933"/>
                      </a:cubicBezTo>
                      <a:close/>
                      <a:moveTo>
                        <a:pt x="2011869" y="511933"/>
                      </a:moveTo>
                      <a:cubicBezTo>
                        <a:pt x="1984739" y="511933"/>
                        <a:pt x="1962745" y="533927"/>
                        <a:pt x="1962745" y="561057"/>
                      </a:cubicBezTo>
                      <a:lnTo>
                        <a:pt x="1962745" y="913570"/>
                      </a:lnTo>
                      <a:cubicBezTo>
                        <a:pt x="1962745" y="940700"/>
                        <a:pt x="1984739" y="962694"/>
                        <a:pt x="2011869" y="962694"/>
                      </a:cubicBezTo>
                      <a:lnTo>
                        <a:pt x="2377261" y="962694"/>
                      </a:lnTo>
                      <a:cubicBezTo>
                        <a:pt x="2404391" y="962694"/>
                        <a:pt x="2426385" y="940700"/>
                        <a:pt x="2426385" y="913570"/>
                      </a:cubicBezTo>
                      <a:lnTo>
                        <a:pt x="2426385" y="561057"/>
                      </a:lnTo>
                      <a:cubicBezTo>
                        <a:pt x="2426385" y="533927"/>
                        <a:pt x="2404391" y="511933"/>
                        <a:pt x="2377261" y="511933"/>
                      </a:cubicBezTo>
                      <a:close/>
                      <a:moveTo>
                        <a:pt x="1246649" y="511933"/>
                      </a:moveTo>
                      <a:cubicBezTo>
                        <a:pt x="1219519" y="511933"/>
                        <a:pt x="1197525" y="533927"/>
                        <a:pt x="1197525" y="561057"/>
                      </a:cubicBezTo>
                      <a:lnTo>
                        <a:pt x="1197525" y="913570"/>
                      </a:lnTo>
                      <a:cubicBezTo>
                        <a:pt x="1197525" y="940700"/>
                        <a:pt x="1219519" y="962694"/>
                        <a:pt x="1246649" y="962694"/>
                      </a:cubicBezTo>
                      <a:lnTo>
                        <a:pt x="1612041" y="962694"/>
                      </a:lnTo>
                      <a:cubicBezTo>
                        <a:pt x="1639171" y="962694"/>
                        <a:pt x="1661165" y="940700"/>
                        <a:pt x="1661165" y="913570"/>
                      </a:cubicBezTo>
                      <a:lnTo>
                        <a:pt x="1661165" y="561057"/>
                      </a:lnTo>
                      <a:cubicBezTo>
                        <a:pt x="1661165" y="533927"/>
                        <a:pt x="1639171" y="511933"/>
                        <a:pt x="1612041" y="511933"/>
                      </a:cubicBezTo>
                      <a:close/>
                      <a:moveTo>
                        <a:pt x="481429" y="511933"/>
                      </a:moveTo>
                      <a:cubicBezTo>
                        <a:pt x="454299" y="511933"/>
                        <a:pt x="432305" y="533927"/>
                        <a:pt x="432305" y="561057"/>
                      </a:cubicBezTo>
                      <a:lnTo>
                        <a:pt x="432305" y="913570"/>
                      </a:lnTo>
                      <a:cubicBezTo>
                        <a:pt x="432305" y="940700"/>
                        <a:pt x="454299" y="962694"/>
                        <a:pt x="481429" y="962694"/>
                      </a:cubicBezTo>
                      <a:lnTo>
                        <a:pt x="846821" y="962694"/>
                      </a:lnTo>
                      <a:cubicBezTo>
                        <a:pt x="873951" y="962694"/>
                        <a:pt x="895945" y="940700"/>
                        <a:pt x="895945" y="913570"/>
                      </a:cubicBezTo>
                      <a:lnTo>
                        <a:pt x="895945" y="561057"/>
                      </a:lnTo>
                      <a:cubicBezTo>
                        <a:pt x="895945" y="533927"/>
                        <a:pt x="873951" y="511933"/>
                        <a:pt x="846821" y="511933"/>
                      </a:cubicBezTo>
                      <a:close/>
                      <a:moveTo>
                        <a:pt x="980730" y="0"/>
                      </a:moveTo>
                      <a:lnTo>
                        <a:pt x="3311806" y="0"/>
                      </a:lnTo>
                      <a:lnTo>
                        <a:pt x="3311806" y="283334"/>
                      </a:lnTo>
                      <a:lnTo>
                        <a:pt x="4051920" y="283334"/>
                      </a:lnTo>
                      <a:cubicBezTo>
                        <a:pt x="4066378" y="283334"/>
                        <a:pt x="4078099" y="295055"/>
                        <a:pt x="4078099" y="309513"/>
                      </a:cubicBezTo>
                      <a:lnTo>
                        <a:pt x="4078099" y="2601532"/>
                      </a:lnTo>
                      <a:lnTo>
                        <a:pt x="4292537" y="2601532"/>
                      </a:lnTo>
                      <a:lnTo>
                        <a:pt x="4292537" y="2846229"/>
                      </a:lnTo>
                      <a:lnTo>
                        <a:pt x="0" y="2846229"/>
                      </a:lnTo>
                      <a:lnTo>
                        <a:pt x="0" y="2601532"/>
                      </a:lnTo>
                      <a:lnTo>
                        <a:pt x="214438" y="2601532"/>
                      </a:lnTo>
                      <a:lnTo>
                        <a:pt x="214438" y="309513"/>
                      </a:lnTo>
                      <a:cubicBezTo>
                        <a:pt x="214438" y="295055"/>
                        <a:pt x="226159" y="283334"/>
                        <a:pt x="240617" y="283334"/>
                      </a:cubicBezTo>
                      <a:lnTo>
                        <a:pt x="980730" y="28333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723739" y="2347689"/>
                <a:ext cx="1578940" cy="1595260"/>
                <a:chOff x="723739" y="2347689"/>
                <a:chExt cx="1578940" cy="1595260"/>
              </a:xfrm>
            </p:grpSpPr>
            <p:grpSp>
              <p:nvGrpSpPr>
                <p:cNvPr id="221" name="Group 220"/>
                <p:cNvGrpSpPr/>
                <p:nvPr/>
              </p:nvGrpSpPr>
              <p:grpSpPr>
                <a:xfrm>
                  <a:off x="723739" y="2347689"/>
                  <a:ext cx="1578940" cy="1595260"/>
                  <a:chOff x="4926468" y="2632418"/>
                  <a:chExt cx="1089810" cy="1101074"/>
                </a:xfrm>
              </p:grpSpPr>
              <p:sp>
                <p:nvSpPr>
                  <p:cNvPr id="230" name="Freeform 229"/>
                  <p:cNvSpPr/>
                  <p:nvPr/>
                </p:nvSpPr>
                <p:spPr>
                  <a:xfrm rot="10800000" flipH="1" flipV="1">
                    <a:off x="4926468" y="2632418"/>
                    <a:ext cx="1089810" cy="1101074"/>
                  </a:xfrm>
                  <a:custGeom>
                    <a:avLst/>
                    <a:gdLst>
                      <a:gd name="connsiteX0" fmla="*/ 1004589 w 1991308"/>
                      <a:gd name="connsiteY0" fmla="*/ 735176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004589 w 1991308"/>
                      <a:gd name="connsiteY4" fmla="*/ 735176 h 2006658"/>
                      <a:gd name="connsiteX5" fmla="*/ 1145064 w 1991308"/>
                      <a:gd name="connsiteY5" fmla="*/ 0 h 2006658"/>
                      <a:gd name="connsiteX6" fmla="*/ 1332494 w 1991308"/>
                      <a:gd name="connsiteY6" fmla="*/ 56227 h 2006658"/>
                      <a:gd name="connsiteX7" fmla="*/ 1312475 w 1991308"/>
                      <a:gd name="connsiteY7" fmla="*/ 263564 h 2006658"/>
                      <a:gd name="connsiteX8" fmla="*/ 1443573 w 1991308"/>
                      <a:gd name="connsiteY8" fmla="*/ 334521 h 2006658"/>
                      <a:gd name="connsiteX9" fmla="*/ 1462837 w 1991308"/>
                      <a:gd name="connsiteY9" fmla="*/ 349247 h 2006658"/>
                      <a:gd name="connsiteX10" fmla="*/ 1644156 w 1991308"/>
                      <a:gd name="connsiteY10" fmla="*/ 222349 h 2006658"/>
                      <a:gd name="connsiteX11" fmla="*/ 1777472 w 1991308"/>
                      <a:gd name="connsiteY11" fmla="*/ 365629 h 2006658"/>
                      <a:gd name="connsiteX12" fmla="*/ 1659819 w 1991308"/>
                      <a:gd name="connsiteY12" fmla="*/ 551984 h 2006658"/>
                      <a:gd name="connsiteX13" fmla="*/ 1699762 w 1991308"/>
                      <a:gd name="connsiteY13" fmla="*/ 615804 h 2006658"/>
                      <a:gd name="connsiteX14" fmla="*/ 1729190 w 1991308"/>
                      <a:gd name="connsiteY14" fmla="*/ 678680 h 2006658"/>
                      <a:gd name="connsiteX15" fmla="*/ 1957651 w 1991308"/>
                      <a:gd name="connsiteY15" fmla="*/ 669271 h 2006658"/>
                      <a:gd name="connsiteX16" fmla="*/ 1990889 w 1991308"/>
                      <a:gd name="connsiteY16" fmla="*/ 874814 h 2006658"/>
                      <a:gd name="connsiteX17" fmla="*/ 1792444 w 1991308"/>
                      <a:gd name="connsiteY17" fmla="*/ 934686 h 2006658"/>
                      <a:gd name="connsiteX18" fmla="*/ 1796329 w 1991308"/>
                      <a:gd name="connsiteY18" fmla="*/ 996101 h 2006658"/>
                      <a:gd name="connsiteX19" fmla="*/ 1787922 w 1991308"/>
                      <a:gd name="connsiteY19" fmla="*/ 1106912 h 2006658"/>
                      <a:gd name="connsiteX20" fmla="*/ 1991308 w 1991308"/>
                      <a:gd name="connsiteY20" fmla="*/ 1206849 h 2006658"/>
                      <a:gd name="connsiteX21" fmla="*/ 1926661 w 1991308"/>
                      <a:gd name="connsiteY21" fmla="*/ 1407875 h 2006658"/>
                      <a:gd name="connsiteX22" fmla="*/ 1709997 w 1991308"/>
                      <a:gd name="connsiteY22" fmla="*/ 1354893 h 2006658"/>
                      <a:gd name="connsiteX23" fmla="*/ 1659685 w 1991308"/>
                      <a:gd name="connsiteY23" fmla="*/ 1442180 h 2006658"/>
                      <a:gd name="connsiteX24" fmla="*/ 1637679 w 1991308"/>
                      <a:gd name="connsiteY24" fmla="*/ 1470108 h 2006658"/>
                      <a:gd name="connsiteX25" fmla="*/ 1759429 w 1991308"/>
                      <a:gd name="connsiteY25" fmla="*/ 1680953 h 2006658"/>
                      <a:gd name="connsiteX26" fmla="*/ 1616775 w 1991308"/>
                      <a:gd name="connsiteY26" fmla="*/ 1816584 h 2006658"/>
                      <a:gd name="connsiteX27" fmla="*/ 1424944 w 1991308"/>
                      <a:gd name="connsiteY27" fmla="*/ 1668627 h 2006658"/>
                      <a:gd name="connsiteX28" fmla="*/ 1411110 w 1991308"/>
                      <a:gd name="connsiteY28" fmla="*/ 1678434 h 2006658"/>
                      <a:gd name="connsiteX29" fmla="*/ 1307664 w 1991308"/>
                      <a:gd name="connsiteY29" fmla="*/ 1731242 h 2006658"/>
                      <a:gd name="connsiteX30" fmla="*/ 1280616 w 1991308"/>
                      <a:gd name="connsiteY30" fmla="*/ 1739615 h 2006658"/>
                      <a:gd name="connsiteX31" fmla="*/ 1290645 w 1991308"/>
                      <a:gd name="connsiteY31" fmla="*/ 1967307 h 2006658"/>
                      <a:gd name="connsiteX32" fmla="*/ 1097779 w 1991308"/>
                      <a:gd name="connsiteY32" fmla="*/ 2006658 h 2006658"/>
                      <a:gd name="connsiteX33" fmla="*/ 1022201 w 1991308"/>
                      <a:gd name="connsiteY33" fmla="*/ 1791329 h 2006658"/>
                      <a:gd name="connsiteX34" fmla="*/ 996229 w 1991308"/>
                      <a:gd name="connsiteY34" fmla="*/ 1793940 h 2006658"/>
                      <a:gd name="connsiteX35" fmla="*/ 894326 w 1991308"/>
                      <a:gd name="connsiteY35" fmla="*/ 1787530 h 2006658"/>
                      <a:gd name="connsiteX36" fmla="*/ 890210 w 1991308"/>
                      <a:gd name="connsiteY36" fmla="*/ 1786745 h 2006658"/>
                      <a:gd name="connsiteX37" fmla="*/ 798991 w 1991308"/>
                      <a:gd name="connsiteY37" fmla="*/ 1994963 h 2006658"/>
                      <a:gd name="connsiteX38" fmla="*/ 601824 w 1991308"/>
                      <a:gd name="connsiteY38" fmla="*/ 1939725 h 2006658"/>
                      <a:gd name="connsiteX39" fmla="*/ 644484 w 1991308"/>
                      <a:gd name="connsiteY39" fmla="*/ 1711434 h 2006658"/>
                      <a:gd name="connsiteX40" fmla="*/ 614854 w 1991308"/>
                      <a:gd name="connsiteY40" fmla="*/ 1697645 h 2006658"/>
                      <a:gd name="connsiteX41" fmla="*/ 534524 w 1991308"/>
                      <a:gd name="connsiteY41" fmla="*/ 1647653 h 2006658"/>
                      <a:gd name="connsiteX42" fmla="*/ 365847 w 1991308"/>
                      <a:gd name="connsiteY42" fmla="*/ 1788637 h 2006658"/>
                      <a:gd name="connsiteX43" fmla="*/ 220840 w 1991308"/>
                      <a:gd name="connsiteY43" fmla="*/ 1640934 h 2006658"/>
                      <a:gd name="connsiteX44" fmla="*/ 351210 w 1991308"/>
                      <a:gd name="connsiteY44" fmla="*/ 1466162 h 2006658"/>
                      <a:gd name="connsiteX45" fmla="*/ 332774 w 1991308"/>
                      <a:gd name="connsiteY45" fmla="*/ 1442180 h 2006658"/>
                      <a:gd name="connsiteX46" fmla="*/ 283608 w 1991308"/>
                      <a:gd name="connsiteY46" fmla="*/ 1351855 h 2006658"/>
                      <a:gd name="connsiteX47" fmla="*/ 45928 w 1991308"/>
                      <a:gd name="connsiteY47" fmla="*/ 1378670 h 2006658"/>
                      <a:gd name="connsiteX48" fmla="*/ 512 w 1991308"/>
                      <a:gd name="connsiteY48" fmla="*/ 1189448 h 2006658"/>
                      <a:gd name="connsiteX49" fmla="*/ 203917 w 1991308"/>
                      <a:gd name="connsiteY49" fmla="*/ 1101571 h 2006658"/>
                      <a:gd name="connsiteX50" fmla="*/ 200260 w 1991308"/>
                      <a:gd name="connsiteY50" fmla="*/ 1077675 h 2006658"/>
                      <a:gd name="connsiteX51" fmla="*/ 196129 w 1991308"/>
                      <a:gd name="connsiteY51" fmla="*/ 996101 h 2006658"/>
                      <a:gd name="connsiteX52" fmla="*/ 200584 w 1991308"/>
                      <a:gd name="connsiteY52" fmla="*/ 925686 h 2006658"/>
                      <a:gd name="connsiteX53" fmla="*/ 0 w 1991308"/>
                      <a:gd name="connsiteY53" fmla="*/ 828717 h 2006658"/>
                      <a:gd name="connsiteX54" fmla="*/ 52146 w 1991308"/>
                      <a:gd name="connsiteY54" fmla="*/ 631581 h 2006658"/>
                      <a:gd name="connsiteX55" fmla="*/ 273733 w 1991308"/>
                      <a:gd name="connsiteY55" fmla="*/ 656322 h 2006658"/>
                      <a:gd name="connsiteX56" fmla="*/ 292697 w 1991308"/>
                      <a:gd name="connsiteY56" fmla="*/ 615804 h 2006658"/>
                      <a:gd name="connsiteX57" fmla="*/ 328470 w 1991308"/>
                      <a:gd name="connsiteY57" fmla="*/ 558646 h 2006658"/>
                      <a:gd name="connsiteX58" fmla="*/ 196990 w 1991308"/>
                      <a:gd name="connsiteY58" fmla="*/ 396187 h 2006658"/>
                      <a:gd name="connsiteX59" fmla="*/ 328266 w 1991308"/>
                      <a:gd name="connsiteY59" fmla="*/ 238169 h 2006658"/>
                      <a:gd name="connsiteX60" fmla="*/ 506333 w 1991308"/>
                      <a:gd name="connsiteY60" fmla="*/ 367049 h 2006658"/>
                      <a:gd name="connsiteX61" fmla="*/ 548886 w 1991308"/>
                      <a:gd name="connsiteY61" fmla="*/ 334521 h 2006658"/>
                      <a:gd name="connsiteX62" fmla="*/ 627634 w 1991308"/>
                      <a:gd name="connsiteY62" fmla="*/ 291898 h 2006658"/>
                      <a:gd name="connsiteX63" fmla="*/ 605377 w 1991308"/>
                      <a:gd name="connsiteY63" fmla="*/ 70692 h 2006658"/>
                      <a:gd name="connsiteX64" fmla="*/ 777387 w 1991308"/>
                      <a:gd name="connsiteY64" fmla="*/ 11607 h 2006658"/>
                      <a:gd name="connsiteX65" fmla="*/ 891618 w 1991308"/>
                      <a:gd name="connsiteY65" fmla="*/ 208778 h 2006658"/>
                      <a:gd name="connsiteX66" fmla="*/ 996229 w 1991308"/>
                      <a:gd name="connsiteY66" fmla="*/ 198262 h 2006658"/>
                      <a:gd name="connsiteX67" fmla="*/ 1042304 w 1991308"/>
                      <a:gd name="connsiteY67" fmla="*/ 202894 h 2006658"/>
                      <a:gd name="connsiteX0" fmla="*/ 1264303 w 1991308"/>
                      <a:gd name="connsiteY0" fmla="*/ 994889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145064 w 1991308"/>
                      <a:gd name="connsiteY4" fmla="*/ 0 h 2006658"/>
                      <a:gd name="connsiteX5" fmla="*/ 1332494 w 1991308"/>
                      <a:gd name="connsiteY5" fmla="*/ 56227 h 2006658"/>
                      <a:gd name="connsiteX6" fmla="*/ 1312475 w 1991308"/>
                      <a:gd name="connsiteY6" fmla="*/ 263564 h 2006658"/>
                      <a:gd name="connsiteX7" fmla="*/ 1443573 w 1991308"/>
                      <a:gd name="connsiteY7" fmla="*/ 334521 h 2006658"/>
                      <a:gd name="connsiteX8" fmla="*/ 1462837 w 1991308"/>
                      <a:gd name="connsiteY8" fmla="*/ 349247 h 2006658"/>
                      <a:gd name="connsiteX9" fmla="*/ 1644156 w 1991308"/>
                      <a:gd name="connsiteY9" fmla="*/ 222349 h 2006658"/>
                      <a:gd name="connsiteX10" fmla="*/ 1777472 w 1991308"/>
                      <a:gd name="connsiteY10" fmla="*/ 365629 h 2006658"/>
                      <a:gd name="connsiteX11" fmla="*/ 1659819 w 1991308"/>
                      <a:gd name="connsiteY11" fmla="*/ 551984 h 2006658"/>
                      <a:gd name="connsiteX12" fmla="*/ 1699762 w 1991308"/>
                      <a:gd name="connsiteY12" fmla="*/ 615804 h 2006658"/>
                      <a:gd name="connsiteX13" fmla="*/ 1729190 w 1991308"/>
                      <a:gd name="connsiteY13" fmla="*/ 678680 h 2006658"/>
                      <a:gd name="connsiteX14" fmla="*/ 1957651 w 1991308"/>
                      <a:gd name="connsiteY14" fmla="*/ 669271 h 2006658"/>
                      <a:gd name="connsiteX15" fmla="*/ 1990889 w 1991308"/>
                      <a:gd name="connsiteY15" fmla="*/ 874814 h 2006658"/>
                      <a:gd name="connsiteX16" fmla="*/ 1792444 w 1991308"/>
                      <a:gd name="connsiteY16" fmla="*/ 934686 h 2006658"/>
                      <a:gd name="connsiteX17" fmla="*/ 1796329 w 1991308"/>
                      <a:gd name="connsiteY17" fmla="*/ 996101 h 2006658"/>
                      <a:gd name="connsiteX18" fmla="*/ 1787922 w 1991308"/>
                      <a:gd name="connsiteY18" fmla="*/ 1106912 h 2006658"/>
                      <a:gd name="connsiteX19" fmla="*/ 1991308 w 1991308"/>
                      <a:gd name="connsiteY19" fmla="*/ 1206849 h 2006658"/>
                      <a:gd name="connsiteX20" fmla="*/ 1926661 w 1991308"/>
                      <a:gd name="connsiteY20" fmla="*/ 1407875 h 2006658"/>
                      <a:gd name="connsiteX21" fmla="*/ 1709997 w 1991308"/>
                      <a:gd name="connsiteY21" fmla="*/ 1354893 h 2006658"/>
                      <a:gd name="connsiteX22" fmla="*/ 1659685 w 1991308"/>
                      <a:gd name="connsiteY22" fmla="*/ 1442180 h 2006658"/>
                      <a:gd name="connsiteX23" fmla="*/ 1637679 w 1991308"/>
                      <a:gd name="connsiteY23" fmla="*/ 1470108 h 2006658"/>
                      <a:gd name="connsiteX24" fmla="*/ 1759429 w 1991308"/>
                      <a:gd name="connsiteY24" fmla="*/ 1680953 h 2006658"/>
                      <a:gd name="connsiteX25" fmla="*/ 1616775 w 1991308"/>
                      <a:gd name="connsiteY25" fmla="*/ 1816584 h 2006658"/>
                      <a:gd name="connsiteX26" fmla="*/ 1424944 w 1991308"/>
                      <a:gd name="connsiteY26" fmla="*/ 1668627 h 2006658"/>
                      <a:gd name="connsiteX27" fmla="*/ 1411110 w 1991308"/>
                      <a:gd name="connsiteY27" fmla="*/ 1678434 h 2006658"/>
                      <a:gd name="connsiteX28" fmla="*/ 1307664 w 1991308"/>
                      <a:gd name="connsiteY28" fmla="*/ 1731242 h 2006658"/>
                      <a:gd name="connsiteX29" fmla="*/ 1280616 w 1991308"/>
                      <a:gd name="connsiteY29" fmla="*/ 1739615 h 2006658"/>
                      <a:gd name="connsiteX30" fmla="*/ 1290645 w 1991308"/>
                      <a:gd name="connsiteY30" fmla="*/ 1967307 h 2006658"/>
                      <a:gd name="connsiteX31" fmla="*/ 1097779 w 1991308"/>
                      <a:gd name="connsiteY31" fmla="*/ 2006658 h 2006658"/>
                      <a:gd name="connsiteX32" fmla="*/ 1022201 w 1991308"/>
                      <a:gd name="connsiteY32" fmla="*/ 1791329 h 2006658"/>
                      <a:gd name="connsiteX33" fmla="*/ 996229 w 1991308"/>
                      <a:gd name="connsiteY33" fmla="*/ 1793940 h 2006658"/>
                      <a:gd name="connsiteX34" fmla="*/ 894326 w 1991308"/>
                      <a:gd name="connsiteY34" fmla="*/ 1787530 h 2006658"/>
                      <a:gd name="connsiteX35" fmla="*/ 890210 w 1991308"/>
                      <a:gd name="connsiteY35" fmla="*/ 1786745 h 2006658"/>
                      <a:gd name="connsiteX36" fmla="*/ 798991 w 1991308"/>
                      <a:gd name="connsiteY36" fmla="*/ 1994963 h 2006658"/>
                      <a:gd name="connsiteX37" fmla="*/ 601824 w 1991308"/>
                      <a:gd name="connsiteY37" fmla="*/ 1939725 h 2006658"/>
                      <a:gd name="connsiteX38" fmla="*/ 644484 w 1991308"/>
                      <a:gd name="connsiteY38" fmla="*/ 1711434 h 2006658"/>
                      <a:gd name="connsiteX39" fmla="*/ 614854 w 1991308"/>
                      <a:gd name="connsiteY39" fmla="*/ 1697645 h 2006658"/>
                      <a:gd name="connsiteX40" fmla="*/ 534524 w 1991308"/>
                      <a:gd name="connsiteY40" fmla="*/ 1647653 h 2006658"/>
                      <a:gd name="connsiteX41" fmla="*/ 365847 w 1991308"/>
                      <a:gd name="connsiteY41" fmla="*/ 1788637 h 2006658"/>
                      <a:gd name="connsiteX42" fmla="*/ 220840 w 1991308"/>
                      <a:gd name="connsiteY42" fmla="*/ 1640934 h 2006658"/>
                      <a:gd name="connsiteX43" fmla="*/ 351210 w 1991308"/>
                      <a:gd name="connsiteY43" fmla="*/ 1466162 h 2006658"/>
                      <a:gd name="connsiteX44" fmla="*/ 332774 w 1991308"/>
                      <a:gd name="connsiteY44" fmla="*/ 1442180 h 2006658"/>
                      <a:gd name="connsiteX45" fmla="*/ 283608 w 1991308"/>
                      <a:gd name="connsiteY45" fmla="*/ 1351855 h 2006658"/>
                      <a:gd name="connsiteX46" fmla="*/ 45928 w 1991308"/>
                      <a:gd name="connsiteY46" fmla="*/ 1378670 h 2006658"/>
                      <a:gd name="connsiteX47" fmla="*/ 512 w 1991308"/>
                      <a:gd name="connsiteY47" fmla="*/ 1189448 h 2006658"/>
                      <a:gd name="connsiteX48" fmla="*/ 203917 w 1991308"/>
                      <a:gd name="connsiteY48" fmla="*/ 1101571 h 2006658"/>
                      <a:gd name="connsiteX49" fmla="*/ 200260 w 1991308"/>
                      <a:gd name="connsiteY49" fmla="*/ 1077675 h 2006658"/>
                      <a:gd name="connsiteX50" fmla="*/ 196129 w 1991308"/>
                      <a:gd name="connsiteY50" fmla="*/ 996101 h 2006658"/>
                      <a:gd name="connsiteX51" fmla="*/ 200584 w 1991308"/>
                      <a:gd name="connsiteY51" fmla="*/ 925686 h 2006658"/>
                      <a:gd name="connsiteX52" fmla="*/ 0 w 1991308"/>
                      <a:gd name="connsiteY52" fmla="*/ 828717 h 2006658"/>
                      <a:gd name="connsiteX53" fmla="*/ 52146 w 1991308"/>
                      <a:gd name="connsiteY53" fmla="*/ 631581 h 2006658"/>
                      <a:gd name="connsiteX54" fmla="*/ 273733 w 1991308"/>
                      <a:gd name="connsiteY54" fmla="*/ 656322 h 2006658"/>
                      <a:gd name="connsiteX55" fmla="*/ 292697 w 1991308"/>
                      <a:gd name="connsiteY55" fmla="*/ 615804 h 2006658"/>
                      <a:gd name="connsiteX56" fmla="*/ 328470 w 1991308"/>
                      <a:gd name="connsiteY56" fmla="*/ 558646 h 2006658"/>
                      <a:gd name="connsiteX57" fmla="*/ 196990 w 1991308"/>
                      <a:gd name="connsiteY57" fmla="*/ 396187 h 2006658"/>
                      <a:gd name="connsiteX58" fmla="*/ 328266 w 1991308"/>
                      <a:gd name="connsiteY58" fmla="*/ 238169 h 2006658"/>
                      <a:gd name="connsiteX59" fmla="*/ 506333 w 1991308"/>
                      <a:gd name="connsiteY59" fmla="*/ 367049 h 2006658"/>
                      <a:gd name="connsiteX60" fmla="*/ 548886 w 1991308"/>
                      <a:gd name="connsiteY60" fmla="*/ 334521 h 2006658"/>
                      <a:gd name="connsiteX61" fmla="*/ 627634 w 1991308"/>
                      <a:gd name="connsiteY61" fmla="*/ 291898 h 2006658"/>
                      <a:gd name="connsiteX62" fmla="*/ 605377 w 1991308"/>
                      <a:gd name="connsiteY62" fmla="*/ 70692 h 2006658"/>
                      <a:gd name="connsiteX63" fmla="*/ 777387 w 1991308"/>
                      <a:gd name="connsiteY63" fmla="*/ 11607 h 2006658"/>
                      <a:gd name="connsiteX64" fmla="*/ 891618 w 1991308"/>
                      <a:gd name="connsiteY64" fmla="*/ 208778 h 2006658"/>
                      <a:gd name="connsiteX65" fmla="*/ 996229 w 1991308"/>
                      <a:gd name="connsiteY65" fmla="*/ 198262 h 2006658"/>
                      <a:gd name="connsiteX66" fmla="*/ 1042304 w 1991308"/>
                      <a:gd name="connsiteY66" fmla="*/ 202894 h 2006658"/>
                      <a:gd name="connsiteX67" fmla="*/ 1145064 w 1991308"/>
                      <a:gd name="connsiteY67" fmla="*/ 0 h 2006658"/>
                      <a:gd name="connsiteX0" fmla="*/ 1004589 w 1991308"/>
                      <a:gd name="connsiteY0" fmla="*/ 1254602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145064 w 1991308"/>
                      <a:gd name="connsiteY3" fmla="*/ 0 h 2006658"/>
                      <a:gd name="connsiteX4" fmla="*/ 1332494 w 1991308"/>
                      <a:gd name="connsiteY4" fmla="*/ 56227 h 2006658"/>
                      <a:gd name="connsiteX5" fmla="*/ 1312475 w 1991308"/>
                      <a:gd name="connsiteY5" fmla="*/ 263564 h 2006658"/>
                      <a:gd name="connsiteX6" fmla="*/ 1443573 w 1991308"/>
                      <a:gd name="connsiteY6" fmla="*/ 334521 h 2006658"/>
                      <a:gd name="connsiteX7" fmla="*/ 1462837 w 1991308"/>
                      <a:gd name="connsiteY7" fmla="*/ 349247 h 2006658"/>
                      <a:gd name="connsiteX8" fmla="*/ 1644156 w 1991308"/>
                      <a:gd name="connsiteY8" fmla="*/ 222349 h 2006658"/>
                      <a:gd name="connsiteX9" fmla="*/ 1777472 w 1991308"/>
                      <a:gd name="connsiteY9" fmla="*/ 365629 h 2006658"/>
                      <a:gd name="connsiteX10" fmla="*/ 1659819 w 1991308"/>
                      <a:gd name="connsiteY10" fmla="*/ 551984 h 2006658"/>
                      <a:gd name="connsiteX11" fmla="*/ 1699762 w 1991308"/>
                      <a:gd name="connsiteY11" fmla="*/ 615804 h 2006658"/>
                      <a:gd name="connsiteX12" fmla="*/ 1729190 w 1991308"/>
                      <a:gd name="connsiteY12" fmla="*/ 678680 h 2006658"/>
                      <a:gd name="connsiteX13" fmla="*/ 1957651 w 1991308"/>
                      <a:gd name="connsiteY13" fmla="*/ 669271 h 2006658"/>
                      <a:gd name="connsiteX14" fmla="*/ 1990889 w 1991308"/>
                      <a:gd name="connsiteY14" fmla="*/ 874814 h 2006658"/>
                      <a:gd name="connsiteX15" fmla="*/ 1792444 w 1991308"/>
                      <a:gd name="connsiteY15" fmla="*/ 934686 h 2006658"/>
                      <a:gd name="connsiteX16" fmla="*/ 1796329 w 1991308"/>
                      <a:gd name="connsiteY16" fmla="*/ 996101 h 2006658"/>
                      <a:gd name="connsiteX17" fmla="*/ 1787922 w 1991308"/>
                      <a:gd name="connsiteY17" fmla="*/ 1106912 h 2006658"/>
                      <a:gd name="connsiteX18" fmla="*/ 1991308 w 1991308"/>
                      <a:gd name="connsiteY18" fmla="*/ 1206849 h 2006658"/>
                      <a:gd name="connsiteX19" fmla="*/ 1926661 w 1991308"/>
                      <a:gd name="connsiteY19" fmla="*/ 1407875 h 2006658"/>
                      <a:gd name="connsiteX20" fmla="*/ 1709997 w 1991308"/>
                      <a:gd name="connsiteY20" fmla="*/ 1354893 h 2006658"/>
                      <a:gd name="connsiteX21" fmla="*/ 1659685 w 1991308"/>
                      <a:gd name="connsiteY21" fmla="*/ 1442180 h 2006658"/>
                      <a:gd name="connsiteX22" fmla="*/ 1637679 w 1991308"/>
                      <a:gd name="connsiteY22" fmla="*/ 1470108 h 2006658"/>
                      <a:gd name="connsiteX23" fmla="*/ 1759429 w 1991308"/>
                      <a:gd name="connsiteY23" fmla="*/ 1680953 h 2006658"/>
                      <a:gd name="connsiteX24" fmla="*/ 1616775 w 1991308"/>
                      <a:gd name="connsiteY24" fmla="*/ 1816584 h 2006658"/>
                      <a:gd name="connsiteX25" fmla="*/ 1424944 w 1991308"/>
                      <a:gd name="connsiteY25" fmla="*/ 1668627 h 2006658"/>
                      <a:gd name="connsiteX26" fmla="*/ 1411110 w 1991308"/>
                      <a:gd name="connsiteY26" fmla="*/ 1678434 h 2006658"/>
                      <a:gd name="connsiteX27" fmla="*/ 1307664 w 1991308"/>
                      <a:gd name="connsiteY27" fmla="*/ 1731242 h 2006658"/>
                      <a:gd name="connsiteX28" fmla="*/ 1280616 w 1991308"/>
                      <a:gd name="connsiteY28" fmla="*/ 1739615 h 2006658"/>
                      <a:gd name="connsiteX29" fmla="*/ 1290645 w 1991308"/>
                      <a:gd name="connsiteY29" fmla="*/ 1967307 h 2006658"/>
                      <a:gd name="connsiteX30" fmla="*/ 1097779 w 1991308"/>
                      <a:gd name="connsiteY30" fmla="*/ 2006658 h 2006658"/>
                      <a:gd name="connsiteX31" fmla="*/ 1022201 w 1991308"/>
                      <a:gd name="connsiteY31" fmla="*/ 1791329 h 2006658"/>
                      <a:gd name="connsiteX32" fmla="*/ 996229 w 1991308"/>
                      <a:gd name="connsiteY32" fmla="*/ 1793940 h 2006658"/>
                      <a:gd name="connsiteX33" fmla="*/ 894326 w 1991308"/>
                      <a:gd name="connsiteY33" fmla="*/ 1787530 h 2006658"/>
                      <a:gd name="connsiteX34" fmla="*/ 890210 w 1991308"/>
                      <a:gd name="connsiteY34" fmla="*/ 1786745 h 2006658"/>
                      <a:gd name="connsiteX35" fmla="*/ 798991 w 1991308"/>
                      <a:gd name="connsiteY35" fmla="*/ 1994963 h 2006658"/>
                      <a:gd name="connsiteX36" fmla="*/ 601824 w 1991308"/>
                      <a:gd name="connsiteY36" fmla="*/ 1939725 h 2006658"/>
                      <a:gd name="connsiteX37" fmla="*/ 644484 w 1991308"/>
                      <a:gd name="connsiteY37" fmla="*/ 1711434 h 2006658"/>
                      <a:gd name="connsiteX38" fmla="*/ 614854 w 1991308"/>
                      <a:gd name="connsiteY38" fmla="*/ 1697645 h 2006658"/>
                      <a:gd name="connsiteX39" fmla="*/ 534524 w 1991308"/>
                      <a:gd name="connsiteY39" fmla="*/ 1647653 h 2006658"/>
                      <a:gd name="connsiteX40" fmla="*/ 365847 w 1991308"/>
                      <a:gd name="connsiteY40" fmla="*/ 1788637 h 2006658"/>
                      <a:gd name="connsiteX41" fmla="*/ 220840 w 1991308"/>
                      <a:gd name="connsiteY41" fmla="*/ 1640934 h 2006658"/>
                      <a:gd name="connsiteX42" fmla="*/ 351210 w 1991308"/>
                      <a:gd name="connsiteY42" fmla="*/ 1466162 h 2006658"/>
                      <a:gd name="connsiteX43" fmla="*/ 332774 w 1991308"/>
                      <a:gd name="connsiteY43" fmla="*/ 1442180 h 2006658"/>
                      <a:gd name="connsiteX44" fmla="*/ 283608 w 1991308"/>
                      <a:gd name="connsiteY44" fmla="*/ 1351855 h 2006658"/>
                      <a:gd name="connsiteX45" fmla="*/ 45928 w 1991308"/>
                      <a:gd name="connsiteY45" fmla="*/ 1378670 h 2006658"/>
                      <a:gd name="connsiteX46" fmla="*/ 512 w 1991308"/>
                      <a:gd name="connsiteY46" fmla="*/ 1189448 h 2006658"/>
                      <a:gd name="connsiteX47" fmla="*/ 203917 w 1991308"/>
                      <a:gd name="connsiteY47" fmla="*/ 1101571 h 2006658"/>
                      <a:gd name="connsiteX48" fmla="*/ 200260 w 1991308"/>
                      <a:gd name="connsiteY48" fmla="*/ 1077675 h 2006658"/>
                      <a:gd name="connsiteX49" fmla="*/ 196129 w 1991308"/>
                      <a:gd name="connsiteY49" fmla="*/ 996101 h 2006658"/>
                      <a:gd name="connsiteX50" fmla="*/ 200584 w 1991308"/>
                      <a:gd name="connsiteY50" fmla="*/ 925686 h 2006658"/>
                      <a:gd name="connsiteX51" fmla="*/ 0 w 1991308"/>
                      <a:gd name="connsiteY51" fmla="*/ 828717 h 2006658"/>
                      <a:gd name="connsiteX52" fmla="*/ 52146 w 1991308"/>
                      <a:gd name="connsiteY52" fmla="*/ 631581 h 2006658"/>
                      <a:gd name="connsiteX53" fmla="*/ 273733 w 1991308"/>
                      <a:gd name="connsiteY53" fmla="*/ 656322 h 2006658"/>
                      <a:gd name="connsiteX54" fmla="*/ 292697 w 1991308"/>
                      <a:gd name="connsiteY54" fmla="*/ 615804 h 2006658"/>
                      <a:gd name="connsiteX55" fmla="*/ 328470 w 1991308"/>
                      <a:gd name="connsiteY55" fmla="*/ 558646 h 2006658"/>
                      <a:gd name="connsiteX56" fmla="*/ 196990 w 1991308"/>
                      <a:gd name="connsiteY56" fmla="*/ 396187 h 2006658"/>
                      <a:gd name="connsiteX57" fmla="*/ 328266 w 1991308"/>
                      <a:gd name="connsiteY57" fmla="*/ 238169 h 2006658"/>
                      <a:gd name="connsiteX58" fmla="*/ 506333 w 1991308"/>
                      <a:gd name="connsiteY58" fmla="*/ 367049 h 2006658"/>
                      <a:gd name="connsiteX59" fmla="*/ 548886 w 1991308"/>
                      <a:gd name="connsiteY59" fmla="*/ 334521 h 2006658"/>
                      <a:gd name="connsiteX60" fmla="*/ 627634 w 1991308"/>
                      <a:gd name="connsiteY60" fmla="*/ 291898 h 2006658"/>
                      <a:gd name="connsiteX61" fmla="*/ 605377 w 1991308"/>
                      <a:gd name="connsiteY61" fmla="*/ 70692 h 2006658"/>
                      <a:gd name="connsiteX62" fmla="*/ 777387 w 1991308"/>
                      <a:gd name="connsiteY62" fmla="*/ 11607 h 2006658"/>
                      <a:gd name="connsiteX63" fmla="*/ 891618 w 1991308"/>
                      <a:gd name="connsiteY63" fmla="*/ 208778 h 2006658"/>
                      <a:gd name="connsiteX64" fmla="*/ 996229 w 1991308"/>
                      <a:gd name="connsiteY64" fmla="*/ 198262 h 2006658"/>
                      <a:gd name="connsiteX65" fmla="*/ 1042304 w 1991308"/>
                      <a:gd name="connsiteY65" fmla="*/ 202894 h 2006658"/>
                      <a:gd name="connsiteX66" fmla="*/ 1145064 w 1991308"/>
                      <a:gd name="connsiteY6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894326 w 1991308"/>
                      <a:gd name="connsiteY29" fmla="*/ 1787530 h 2006658"/>
                      <a:gd name="connsiteX30" fmla="*/ 890210 w 1991308"/>
                      <a:gd name="connsiteY30" fmla="*/ 1786745 h 2006658"/>
                      <a:gd name="connsiteX31" fmla="*/ 798991 w 1991308"/>
                      <a:gd name="connsiteY31" fmla="*/ 1994963 h 2006658"/>
                      <a:gd name="connsiteX32" fmla="*/ 601824 w 1991308"/>
                      <a:gd name="connsiteY32" fmla="*/ 1939725 h 2006658"/>
                      <a:gd name="connsiteX33" fmla="*/ 644484 w 1991308"/>
                      <a:gd name="connsiteY33" fmla="*/ 1711434 h 2006658"/>
                      <a:gd name="connsiteX34" fmla="*/ 614854 w 1991308"/>
                      <a:gd name="connsiteY34" fmla="*/ 1697645 h 2006658"/>
                      <a:gd name="connsiteX35" fmla="*/ 534524 w 1991308"/>
                      <a:gd name="connsiteY35" fmla="*/ 1647653 h 2006658"/>
                      <a:gd name="connsiteX36" fmla="*/ 365847 w 1991308"/>
                      <a:gd name="connsiteY36" fmla="*/ 1788637 h 2006658"/>
                      <a:gd name="connsiteX37" fmla="*/ 220840 w 1991308"/>
                      <a:gd name="connsiteY37" fmla="*/ 1640934 h 2006658"/>
                      <a:gd name="connsiteX38" fmla="*/ 351210 w 1991308"/>
                      <a:gd name="connsiteY38" fmla="*/ 1466162 h 2006658"/>
                      <a:gd name="connsiteX39" fmla="*/ 332774 w 1991308"/>
                      <a:gd name="connsiteY39" fmla="*/ 1442180 h 2006658"/>
                      <a:gd name="connsiteX40" fmla="*/ 283608 w 1991308"/>
                      <a:gd name="connsiteY40" fmla="*/ 1351855 h 2006658"/>
                      <a:gd name="connsiteX41" fmla="*/ 45928 w 1991308"/>
                      <a:gd name="connsiteY41" fmla="*/ 1378670 h 2006658"/>
                      <a:gd name="connsiteX42" fmla="*/ 512 w 1991308"/>
                      <a:gd name="connsiteY42" fmla="*/ 1189448 h 2006658"/>
                      <a:gd name="connsiteX43" fmla="*/ 203917 w 1991308"/>
                      <a:gd name="connsiteY43" fmla="*/ 1101571 h 2006658"/>
                      <a:gd name="connsiteX44" fmla="*/ 200260 w 1991308"/>
                      <a:gd name="connsiteY44" fmla="*/ 1077675 h 2006658"/>
                      <a:gd name="connsiteX45" fmla="*/ 196129 w 1991308"/>
                      <a:gd name="connsiteY45" fmla="*/ 996101 h 2006658"/>
                      <a:gd name="connsiteX46" fmla="*/ 200584 w 1991308"/>
                      <a:gd name="connsiteY46" fmla="*/ 925686 h 2006658"/>
                      <a:gd name="connsiteX47" fmla="*/ 0 w 1991308"/>
                      <a:gd name="connsiteY47" fmla="*/ 828717 h 2006658"/>
                      <a:gd name="connsiteX48" fmla="*/ 52146 w 1991308"/>
                      <a:gd name="connsiteY48" fmla="*/ 631581 h 2006658"/>
                      <a:gd name="connsiteX49" fmla="*/ 273733 w 1991308"/>
                      <a:gd name="connsiteY49" fmla="*/ 656322 h 2006658"/>
                      <a:gd name="connsiteX50" fmla="*/ 292697 w 1991308"/>
                      <a:gd name="connsiteY50" fmla="*/ 615804 h 2006658"/>
                      <a:gd name="connsiteX51" fmla="*/ 328470 w 1991308"/>
                      <a:gd name="connsiteY51" fmla="*/ 558646 h 2006658"/>
                      <a:gd name="connsiteX52" fmla="*/ 196990 w 1991308"/>
                      <a:gd name="connsiteY52" fmla="*/ 396187 h 2006658"/>
                      <a:gd name="connsiteX53" fmla="*/ 328266 w 1991308"/>
                      <a:gd name="connsiteY53" fmla="*/ 238169 h 2006658"/>
                      <a:gd name="connsiteX54" fmla="*/ 506333 w 1991308"/>
                      <a:gd name="connsiteY54" fmla="*/ 367049 h 2006658"/>
                      <a:gd name="connsiteX55" fmla="*/ 548886 w 1991308"/>
                      <a:gd name="connsiteY55" fmla="*/ 334521 h 2006658"/>
                      <a:gd name="connsiteX56" fmla="*/ 627634 w 1991308"/>
                      <a:gd name="connsiteY56" fmla="*/ 291898 h 2006658"/>
                      <a:gd name="connsiteX57" fmla="*/ 605377 w 1991308"/>
                      <a:gd name="connsiteY57" fmla="*/ 70692 h 2006658"/>
                      <a:gd name="connsiteX58" fmla="*/ 777387 w 1991308"/>
                      <a:gd name="connsiteY58" fmla="*/ 11607 h 2006658"/>
                      <a:gd name="connsiteX59" fmla="*/ 891618 w 1991308"/>
                      <a:gd name="connsiteY59" fmla="*/ 208778 h 2006658"/>
                      <a:gd name="connsiteX60" fmla="*/ 996229 w 1991308"/>
                      <a:gd name="connsiteY60" fmla="*/ 198262 h 2006658"/>
                      <a:gd name="connsiteX61" fmla="*/ 1042304 w 1991308"/>
                      <a:gd name="connsiteY61" fmla="*/ 202894 h 2006658"/>
                      <a:gd name="connsiteX62" fmla="*/ 1145064 w 1991308"/>
                      <a:gd name="connsiteY62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90645 w 1991308"/>
                      <a:gd name="connsiteY25" fmla="*/ 1967307 h 2006658"/>
                      <a:gd name="connsiteX26" fmla="*/ 1097779 w 1991308"/>
                      <a:gd name="connsiteY26" fmla="*/ 2006658 h 2006658"/>
                      <a:gd name="connsiteX27" fmla="*/ 1022201 w 1991308"/>
                      <a:gd name="connsiteY27" fmla="*/ 1791329 h 2006658"/>
                      <a:gd name="connsiteX28" fmla="*/ 894326 w 1991308"/>
                      <a:gd name="connsiteY28" fmla="*/ 1787530 h 2006658"/>
                      <a:gd name="connsiteX29" fmla="*/ 890210 w 1991308"/>
                      <a:gd name="connsiteY29" fmla="*/ 1786745 h 2006658"/>
                      <a:gd name="connsiteX30" fmla="*/ 798991 w 1991308"/>
                      <a:gd name="connsiteY30" fmla="*/ 1994963 h 2006658"/>
                      <a:gd name="connsiteX31" fmla="*/ 601824 w 1991308"/>
                      <a:gd name="connsiteY31" fmla="*/ 1939725 h 2006658"/>
                      <a:gd name="connsiteX32" fmla="*/ 644484 w 1991308"/>
                      <a:gd name="connsiteY32" fmla="*/ 1711434 h 2006658"/>
                      <a:gd name="connsiteX33" fmla="*/ 614854 w 1991308"/>
                      <a:gd name="connsiteY33" fmla="*/ 1697645 h 2006658"/>
                      <a:gd name="connsiteX34" fmla="*/ 534524 w 1991308"/>
                      <a:gd name="connsiteY34" fmla="*/ 1647653 h 2006658"/>
                      <a:gd name="connsiteX35" fmla="*/ 365847 w 1991308"/>
                      <a:gd name="connsiteY35" fmla="*/ 1788637 h 2006658"/>
                      <a:gd name="connsiteX36" fmla="*/ 220840 w 1991308"/>
                      <a:gd name="connsiteY36" fmla="*/ 1640934 h 2006658"/>
                      <a:gd name="connsiteX37" fmla="*/ 351210 w 1991308"/>
                      <a:gd name="connsiteY37" fmla="*/ 1466162 h 2006658"/>
                      <a:gd name="connsiteX38" fmla="*/ 332774 w 1991308"/>
                      <a:gd name="connsiteY38" fmla="*/ 1442180 h 2006658"/>
                      <a:gd name="connsiteX39" fmla="*/ 283608 w 1991308"/>
                      <a:gd name="connsiteY39" fmla="*/ 1351855 h 2006658"/>
                      <a:gd name="connsiteX40" fmla="*/ 45928 w 1991308"/>
                      <a:gd name="connsiteY40" fmla="*/ 1378670 h 2006658"/>
                      <a:gd name="connsiteX41" fmla="*/ 512 w 1991308"/>
                      <a:gd name="connsiteY41" fmla="*/ 1189448 h 2006658"/>
                      <a:gd name="connsiteX42" fmla="*/ 203917 w 1991308"/>
                      <a:gd name="connsiteY42" fmla="*/ 1101571 h 2006658"/>
                      <a:gd name="connsiteX43" fmla="*/ 200260 w 1991308"/>
                      <a:gd name="connsiteY43" fmla="*/ 1077675 h 2006658"/>
                      <a:gd name="connsiteX44" fmla="*/ 196129 w 1991308"/>
                      <a:gd name="connsiteY44" fmla="*/ 996101 h 2006658"/>
                      <a:gd name="connsiteX45" fmla="*/ 200584 w 1991308"/>
                      <a:gd name="connsiteY45" fmla="*/ 925686 h 2006658"/>
                      <a:gd name="connsiteX46" fmla="*/ 0 w 1991308"/>
                      <a:gd name="connsiteY46" fmla="*/ 828717 h 2006658"/>
                      <a:gd name="connsiteX47" fmla="*/ 52146 w 1991308"/>
                      <a:gd name="connsiteY47" fmla="*/ 631581 h 2006658"/>
                      <a:gd name="connsiteX48" fmla="*/ 273733 w 1991308"/>
                      <a:gd name="connsiteY48" fmla="*/ 656322 h 2006658"/>
                      <a:gd name="connsiteX49" fmla="*/ 292697 w 1991308"/>
                      <a:gd name="connsiteY49" fmla="*/ 615804 h 2006658"/>
                      <a:gd name="connsiteX50" fmla="*/ 328470 w 1991308"/>
                      <a:gd name="connsiteY50" fmla="*/ 558646 h 2006658"/>
                      <a:gd name="connsiteX51" fmla="*/ 196990 w 1991308"/>
                      <a:gd name="connsiteY51" fmla="*/ 396187 h 2006658"/>
                      <a:gd name="connsiteX52" fmla="*/ 328266 w 1991308"/>
                      <a:gd name="connsiteY52" fmla="*/ 238169 h 2006658"/>
                      <a:gd name="connsiteX53" fmla="*/ 506333 w 1991308"/>
                      <a:gd name="connsiteY53" fmla="*/ 367049 h 2006658"/>
                      <a:gd name="connsiteX54" fmla="*/ 548886 w 1991308"/>
                      <a:gd name="connsiteY54" fmla="*/ 334521 h 2006658"/>
                      <a:gd name="connsiteX55" fmla="*/ 627634 w 1991308"/>
                      <a:gd name="connsiteY55" fmla="*/ 291898 h 2006658"/>
                      <a:gd name="connsiteX56" fmla="*/ 605377 w 1991308"/>
                      <a:gd name="connsiteY56" fmla="*/ 70692 h 2006658"/>
                      <a:gd name="connsiteX57" fmla="*/ 777387 w 1991308"/>
                      <a:gd name="connsiteY57" fmla="*/ 11607 h 2006658"/>
                      <a:gd name="connsiteX58" fmla="*/ 891618 w 1991308"/>
                      <a:gd name="connsiteY58" fmla="*/ 208778 h 2006658"/>
                      <a:gd name="connsiteX59" fmla="*/ 996229 w 1991308"/>
                      <a:gd name="connsiteY59" fmla="*/ 198262 h 2006658"/>
                      <a:gd name="connsiteX60" fmla="*/ 1042304 w 1991308"/>
                      <a:gd name="connsiteY60" fmla="*/ 202894 h 2006658"/>
                      <a:gd name="connsiteX61" fmla="*/ 1145064 w 1991308"/>
                      <a:gd name="connsiteY61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307664 w 1991308"/>
                      <a:gd name="connsiteY23" fmla="*/ 1731242 h 2006658"/>
                      <a:gd name="connsiteX24" fmla="*/ 1290645 w 1991308"/>
                      <a:gd name="connsiteY24" fmla="*/ 1967307 h 2006658"/>
                      <a:gd name="connsiteX25" fmla="*/ 1097779 w 1991308"/>
                      <a:gd name="connsiteY25" fmla="*/ 2006658 h 2006658"/>
                      <a:gd name="connsiteX26" fmla="*/ 1022201 w 1991308"/>
                      <a:gd name="connsiteY26" fmla="*/ 1791329 h 2006658"/>
                      <a:gd name="connsiteX27" fmla="*/ 894326 w 1991308"/>
                      <a:gd name="connsiteY27" fmla="*/ 1787530 h 2006658"/>
                      <a:gd name="connsiteX28" fmla="*/ 890210 w 1991308"/>
                      <a:gd name="connsiteY28" fmla="*/ 1786745 h 2006658"/>
                      <a:gd name="connsiteX29" fmla="*/ 798991 w 1991308"/>
                      <a:gd name="connsiteY29" fmla="*/ 1994963 h 2006658"/>
                      <a:gd name="connsiteX30" fmla="*/ 601824 w 1991308"/>
                      <a:gd name="connsiteY30" fmla="*/ 1939725 h 2006658"/>
                      <a:gd name="connsiteX31" fmla="*/ 644484 w 1991308"/>
                      <a:gd name="connsiteY31" fmla="*/ 1711434 h 2006658"/>
                      <a:gd name="connsiteX32" fmla="*/ 614854 w 1991308"/>
                      <a:gd name="connsiteY32" fmla="*/ 1697645 h 2006658"/>
                      <a:gd name="connsiteX33" fmla="*/ 534524 w 1991308"/>
                      <a:gd name="connsiteY33" fmla="*/ 1647653 h 2006658"/>
                      <a:gd name="connsiteX34" fmla="*/ 365847 w 1991308"/>
                      <a:gd name="connsiteY34" fmla="*/ 1788637 h 2006658"/>
                      <a:gd name="connsiteX35" fmla="*/ 220840 w 1991308"/>
                      <a:gd name="connsiteY35" fmla="*/ 1640934 h 2006658"/>
                      <a:gd name="connsiteX36" fmla="*/ 351210 w 1991308"/>
                      <a:gd name="connsiteY36" fmla="*/ 1466162 h 2006658"/>
                      <a:gd name="connsiteX37" fmla="*/ 332774 w 1991308"/>
                      <a:gd name="connsiteY37" fmla="*/ 1442180 h 2006658"/>
                      <a:gd name="connsiteX38" fmla="*/ 283608 w 1991308"/>
                      <a:gd name="connsiteY38" fmla="*/ 1351855 h 2006658"/>
                      <a:gd name="connsiteX39" fmla="*/ 45928 w 1991308"/>
                      <a:gd name="connsiteY39" fmla="*/ 1378670 h 2006658"/>
                      <a:gd name="connsiteX40" fmla="*/ 512 w 1991308"/>
                      <a:gd name="connsiteY40" fmla="*/ 1189448 h 2006658"/>
                      <a:gd name="connsiteX41" fmla="*/ 203917 w 1991308"/>
                      <a:gd name="connsiteY41" fmla="*/ 1101571 h 2006658"/>
                      <a:gd name="connsiteX42" fmla="*/ 200260 w 1991308"/>
                      <a:gd name="connsiteY42" fmla="*/ 1077675 h 2006658"/>
                      <a:gd name="connsiteX43" fmla="*/ 196129 w 1991308"/>
                      <a:gd name="connsiteY43" fmla="*/ 996101 h 2006658"/>
                      <a:gd name="connsiteX44" fmla="*/ 200584 w 1991308"/>
                      <a:gd name="connsiteY44" fmla="*/ 925686 h 2006658"/>
                      <a:gd name="connsiteX45" fmla="*/ 0 w 1991308"/>
                      <a:gd name="connsiteY45" fmla="*/ 828717 h 2006658"/>
                      <a:gd name="connsiteX46" fmla="*/ 52146 w 1991308"/>
                      <a:gd name="connsiteY46" fmla="*/ 631581 h 2006658"/>
                      <a:gd name="connsiteX47" fmla="*/ 273733 w 1991308"/>
                      <a:gd name="connsiteY47" fmla="*/ 656322 h 2006658"/>
                      <a:gd name="connsiteX48" fmla="*/ 292697 w 1991308"/>
                      <a:gd name="connsiteY48" fmla="*/ 615804 h 2006658"/>
                      <a:gd name="connsiteX49" fmla="*/ 328470 w 1991308"/>
                      <a:gd name="connsiteY49" fmla="*/ 558646 h 2006658"/>
                      <a:gd name="connsiteX50" fmla="*/ 196990 w 1991308"/>
                      <a:gd name="connsiteY50" fmla="*/ 396187 h 2006658"/>
                      <a:gd name="connsiteX51" fmla="*/ 328266 w 1991308"/>
                      <a:gd name="connsiteY51" fmla="*/ 238169 h 2006658"/>
                      <a:gd name="connsiteX52" fmla="*/ 506333 w 1991308"/>
                      <a:gd name="connsiteY52" fmla="*/ 367049 h 2006658"/>
                      <a:gd name="connsiteX53" fmla="*/ 548886 w 1991308"/>
                      <a:gd name="connsiteY53" fmla="*/ 334521 h 2006658"/>
                      <a:gd name="connsiteX54" fmla="*/ 627634 w 1991308"/>
                      <a:gd name="connsiteY54" fmla="*/ 291898 h 2006658"/>
                      <a:gd name="connsiteX55" fmla="*/ 605377 w 1991308"/>
                      <a:gd name="connsiteY55" fmla="*/ 70692 h 2006658"/>
                      <a:gd name="connsiteX56" fmla="*/ 777387 w 1991308"/>
                      <a:gd name="connsiteY56" fmla="*/ 11607 h 2006658"/>
                      <a:gd name="connsiteX57" fmla="*/ 891618 w 1991308"/>
                      <a:gd name="connsiteY57" fmla="*/ 208778 h 2006658"/>
                      <a:gd name="connsiteX58" fmla="*/ 996229 w 1991308"/>
                      <a:gd name="connsiteY58" fmla="*/ 198262 h 2006658"/>
                      <a:gd name="connsiteX59" fmla="*/ 1042304 w 1991308"/>
                      <a:gd name="connsiteY59" fmla="*/ 202894 h 2006658"/>
                      <a:gd name="connsiteX60" fmla="*/ 1145064 w 1991308"/>
                      <a:gd name="connsiteY60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37679 w 1991308"/>
                      <a:gd name="connsiteY18" fmla="*/ 1470108 h 2006658"/>
                      <a:gd name="connsiteX19" fmla="*/ 1759429 w 1991308"/>
                      <a:gd name="connsiteY19" fmla="*/ 1680953 h 2006658"/>
                      <a:gd name="connsiteX20" fmla="*/ 1616775 w 1991308"/>
                      <a:gd name="connsiteY20" fmla="*/ 1816584 h 2006658"/>
                      <a:gd name="connsiteX21" fmla="*/ 1424944 w 1991308"/>
                      <a:gd name="connsiteY21" fmla="*/ 1668627 h 2006658"/>
                      <a:gd name="connsiteX22" fmla="*/ 1307664 w 1991308"/>
                      <a:gd name="connsiteY22" fmla="*/ 1731242 h 2006658"/>
                      <a:gd name="connsiteX23" fmla="*/ 1290645 w 1991308"/>
                      <a:gd name="connsiteY23" fmla="*/ 1967307 h 2006658"/>
                      <a:gd name="connsiteX24" fmla="*/ 1097779 w 1991308"/>
                      <a:gd name="connsiteY24" fmla="*/ 2006658 h 2006658"/>
                      <a:gd name="connsiteX25" fmla="*/ 1022201 w 1991308"/>
                      <a:gd name="connsiteY25" fmla="*/ 1791329 h 2006658"/>
                      <a:gd name="connsiteX26" fmla="*/ 894326 w 1991308"/>
                      <a:gd name="connsiteY26" fmla="*/ 1787530 h 2006658"/>
                      <a:gd name="connsiteX27" fmla="*/ 890210 w 1991308"/>
                      <a:gd name="connsiteY27" fmla="*/ 1786745 h 2006658"/>
                      <a:gd name="connsiteX28" fmla="*/ 798991 w 1991308"/>
                      <a:gd name="connsiteY28" fmla="*/ 1994963 h 2006658"/>
                      <a:gd name="connsiteX29" fmla="*/ 601824 w 1991308"/>
                      <a:gd name="connsiteY29" fmla="*/ 1939725 h 2006658"/>
                      <a:gd name="connsiteX30" fmla="*/ 644484 w 1991308"/>
                      <a:gd name="connsiteY30" fmla="*/ 1711434 h 2006658"/>
                      <a:gd name="connsiteX31" fmla="*/ 614854 w 1991308"/>
                      <a:gd name="connsiteY31" fmla="*/ 1697645 h 2006658"/>
                      <a:gd name="connsiteX32" fmla="*/ 534524 w 1991308"/>
                      <a:gd name="connsiteY32" fmla="*/ 1647653 h 2006658"/>
                      <a:gd name="connsiteX33" fmla="*/ 365847 w 1991308"/>
                      <a:gd name="connsiteY33" fmla="*/ 1788637 h 2006658"/>
                      <a:gd name="connsiteX34" fmla="*/ 220840 w 1991308"/>
                      <a:gd name="connsiteY34" fmla="*/ 1640934 h 2006658"/>
                      <a:gd name="connsiteX35" fmla="*/ 351210 w 1991308"/>
                      <a:gd name="connsiteY35" fmla="*/ 1466162 h 2006658"/>
                      <a:gd name="connsiteX36" fmla="*/ 332774 w 1991308"/>
                      <a:gd name="connsiteY36" fmla="*/ 1442180 h 2006658"/>
                      <a:gd name="connsiteX37" fmla="*/ 283608 w 1991308"/>
                      <a:gd name="connsiteY37" fmla="*/ 1351855 h 2006658"/>
                      <a:gd name="connsiteX38" fmla="*/ 45928 w 1991308"/>
                      <a:gd name="connsiteY38" fmla="*/ 1378670 h 2006658"/>
                      <a:gd name="connsiteX39" fmla="*/ 512 w 1991308"/>
                      <a:gd name="connsiteY39" fmla="*/ 1189448 h 2006658"/>
                      <a:gd name="connsiteX40" fmla="*/ 203917 w 1991308"/>
                      <a:gd name="connsiteY40" fmla="*/ 1101571 h 2006658"/>
                      <a:gd name="connsiteX41" fmla="*/ 200260 w 1991308"/>
                      <a:gd name="connsiteY41" fmla="*/ 1077675 h 2006658"/>
                      <a:gd name="connsiteX42" fmla="*/ 196129 w 1991308"/>
                      <a:gd name="connsiteY42" fmla="*/ 996101 h 2006658"/>
                      <a:gd name="connsiteX43" fmla="*/ 200584 w 1991308"/>
                      <a:gd name="connsiteY43" fmla="*/ 925686 h 2006658"/>
                      <a:gd name="connsiteX44" fmla="*/ 0 w 1991308"/>
                      <a:gd name="connsiteY44" fmla="*/ 828717 h 2006658"/>
                      <a:gd name="connsiteX45" fmla="*/ 52146 w 1991308"/>
                      <a:gd name="connsiteY45" fmla="*/ 631581 h 2006658"/>
                      <a:gd name="connsiteX46" fmla="*/ 273733 w 1991308"/>
                      <a:gd name="connsiteY46" fmla="*/ 656322 h 2006658"/>
                      <a:gd name="connsiteX47" fmla="*/ 292697 w 1991308"/>
                      <a:gd name="connsiteY47" fmla="*/ 615804 h 2006658"/>
                      <a:gd name="connsiteX48" fmla="*/ 328470 w 1991308"/>
                      <a:gd name="connsiteY48" fmla="*/ 558646 h 2006658"/>
                      <a:gd name="connsiteX49" fmla="*/ 196990 w 1991308"/>
                      <a:gd name="connsiteY49" fmla="*/ 396187 h 2006658"/>
                      <a:gd name="connsiteX50" fmla="*/ 328266 w 1991308"/>
                      <a:gd name="connsiteY50" fmla="*/ 238169 h 2006658"/>
                      <a:gd name="connsiteX51" fmla="*/ 506333 w 1991308"/>
                      <a:gd name="connsiteY51" fmla="*/ 367049 h 2006658"/>
                      <a:gd name="connsiteX52" fmla="*/ 548886 w 1991308"/>
                      <a:gd name="connsiteY52" fmla="*/ 334521 h 2006658"/>
                      <a:gd name="connsiteX53" fmla="*/ 627634 w 1991308"/>
                      <a:gd name="connsiteY53" fmla="*/ 291898 h 2006658"/>
                      <a:gd name="connsiteX54" fmla="*/ 605377 w 1991308"/>
                      <a:gd name="connsiteY54" fmla="*/ 70692 h 2006658"/>
                      <a:gd name="connsiteX55" fmla="*/ 777387 w 1991308"/>
                      <a:gd name="connsiteY55" fmla="*/ 11607 h 2006658"/>
                      <a:gd name="connsiteX56" fmla="*/ 891618 w 1991308"/>
                      <a:gd name="connsiteY56" fmla="*/ 208778 h 2006658"/>
                      <a:gd name="connsiteX57" fmla="*/ 996229 w 1991308"/>
                      <a:gd name="connsiteY57" fmla="*/ 198262 h 2006658"/>
                      <a:gd name="connsiteX58" fmla="*/ 1042304 w 1991308"/>
                      <a:gd name="connsiteY58" fmla="*/ 202894 h 2006658"/>
                      <a:gd name="connsiteX59" fmla="*/ 1145064 w 1991308"/>
                      <a:gd name="connsiteY59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6675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548886 w 1991308"/>
                      <a:gd name="connsiteY49" fmla="*/ 353145 h 2025282"/>
                      <a:gd name="connsiteX50" fmla="*/ 627634 w 1991308"/>
                      <a:gd name="connsiteY50" fmla="*/ 310522 h 2025282"/>
                      <a:gd name="connsiteX51" fmla="*/ 605377 w 1991308"/>
                      <a:gd name="connsiteY51" fmla="*/ 89316 h 2025282"/>
                      <a:gd name="connsiteX52" fmla="*/ 777388 w 1991308"/>
                      <a:gd name="connsiteY52" fmla="*/ 0 h 2025282"/>
                      <a:gd name="connsiteX53" fmla="*/ 891618 w 1991308"/>
                      <a:gd name="connsiteY53" fmla="*/ 223623 h 2025282"/>
                      <a:gd name="connsiteX54" fmla="*/ 1042303 w 1991308"/>
                      <a:gd name="connsiteY54" fmla="*/ 225299 h 2025282"/>
                      <a:gd name="connsiteX55" fmla="*/ 1145064 w 1991308"/>
                      <a:gd name="connsiteY55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627634 w 1991308"/>
                      <a:gd name="connsiteY49" fmla="*/ 310522 h 2025282"/>
                      <a:gd name="connsiteX50" fmla="*/ 605377 w 1991308"/>
                      <a:gd name="connsiteY50" fmla="*/ 89316 h 2025282"/>
                      <a:gd name="connsiteX51" fmla="*/ 777388 w 1991308"/>
                      <a:gd name="connsiteY51" fmla="*/ 0 h 2025282"/>
                      <a:gd name="connsiteX52" fmla="*/ 891618 w 1991308"/>
                      <a:gd name="connsiteY52" fmla="*/ 223623 h 2025282"/>
                      <a:gd name="connsiteX53" fmla="*/ 1042303 w 1991308"/>
                      <a:gd name="connsiteY53" fmla="*/ 225299 h 2025282"/>
                      <a:gd name="connsiteX54" fmla="*/ 1145064 w 1991308"/>
                      <a:gd name="connsiteY54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328470 w 1991308"/>
                      <a:gd name="connsiteY44" fmla="*/ 577270 h 2025282"/>
                      <a:gd name="connsiteX45" fmla="*/ 196990 w 1991308"/>
                      <a:gd name="connsiteY45" fmla="*/ 414811 h 2025282"/>
                      <a:gd name="connsiteX46" fmla="*/ 328266 w 1991308"/>
                      <a:gd name="connsiteY46" fmla="*/ 256793 h 2025282"/>
                      <a:gd name="connsiteX47" fmla="*/ 506333 w 1991308"/>
                      <a:gd name="connsiteY47" fmla="*/ 385673 h 2025282"/>
                      <a:gd name="connsiteX48" fmla="*/ 627634 w 1991308"/>
                      <a:gd name="connsiteY48" fmla="*/ 310522 h 2025282"/>
                      <a:gd name="connsiteX49" fmla="*/ 605377 w 1991308"/>
                      <a:gd name="connsiteY49" fmla="*/ 89316 h 2025282"/>
                      <a:gd name="connsiteX50" fmla="*/ 777388 w 1991308"/>
                      <a:gd name="connsiteY50" fmla="*/ 0 h 2025282"/>
                      <a:gd name="connsiteX51" fmla="*/ 891618 w 1991308"/>
                      <a:gd name="connsiteY51" fmla="*/ 223623 h 2025282"/>
                      <a:gd name="connsiteX52" fmla="*/ 1042303 w 1991308"/>
                      <a:gd name="connsiteY52" fmla="*/ 225299 h 2025282"/>
                      <a:gd name="connsiteX53" fmla="*/ 1145064 w 1991308"/>
                      <a:gd name="connsiteY53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200584 w 1991308"/>
                      <a:gd name="connsiteY39" fmla="*/ 944310 h 2025282"/>
                      <a:gd name="connsiteX40" fmla="*/ 0 w 1991308"/>
                      <a:gd name="connsiteY40" fmla="*/ 847341 h 2025282"/>
                      <a:gd name="connsiteX41" fmla="*/ 52146 w 1991308"/>
                      <a:gd name="connsiteY41" fmla="*/ 650205 h 2025282"/>
                      <a:gd name="connsiteX42" fmla="*/ 273733 w 1991308"/>
                      <a:gd name="connsiteY42" fmla="*/ 674946 h 2025282"/>
                      <a:gd name="connsiteX43" fmla="*/ 328470 w 1991308"/>
                      <a:gd name="connsiteY43" fmla="*/ 577270 h 2025282"/>
                      <a:gd name="connsiteX44" fmla="*/ 196990 w 1991308"/>
                      <a:gd name="connsiteY44" fmla="*/ 414811 h 2025282"/>
                      <a:gd name="connsiteX45" fmla="*/ 328266 w 1991308"/>
                      <a:gd name="connsiteY45" fmla="*/ 256793 h 2025282"/>
                      <a:gd name="connsiteX46" fmla="*/ 506333 w 1991308"/>
                      <a:gd name="connsiteY46" fmla="*/ 385673 h 2025282"/>
                      <a:gd name="connsiteX47" fmla="*/ 627634 w 1991308"/>
                      <a:gd name="connsiteY47" fmla="*/ 310522 h 2025282"/>
                      <a:gd name="connsiteX48" fmla="*/ 605377 w 1991308"/>
                      <a:gd name="connsiteY48" fmla="*/ 89316 h 2025282"/>
                      <a:gd name="connsiteX49" fmla="*/ 777388 w 1991308"/>
                      <a:gd name="connsiteY49" fmla="*/ 0 h 2025282"/>
                      <a:gd name="connsiteX50" fmla="*/ 891618 w 1991308"/>
                      <a:gd name="connsiteY50" fmla="*/ 223623 h 2025282"/>
                      <a:gd name="connsiteX51" fmla="*/ 1042303 w 1991308"/>
                      <a:gd name="connsiteY51" fmla="*/ 225299 h 2025282"/>
                      <a:gd name="connsiteX52" fmla="*/ 1145064 w 1991308"/>
                      <a:gd name="connsiteY52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283608 w 1991308"/>
                      <a:gd name="connsiteY33" fmla="*/ 1370479 h 2025282"/>
                      <a:gd name="connsiteX34" fmla="*/ 45928 w 1991308"/>
                      <a:gd name="connsiteY34" fmla="*/ 1397294 h 2025282"/>
                      <a:gd name="connsiteX35" fmla="*/ 512 w 1991308"/>
                      <a:gd name="connsiteY35" fmla="*/ 1208072 h 2025282"/>
                      <a:gd name="connsiteX36" fmla="*/ 203917 w 1991308"/>
                      <a:gd name="connsiteY36" fmla="*/ 1120195 h 2025282"/>
                      <a:gd name="connsiteX37" fmla="*/ 200584 w 1991308"/>
                      <a:gd name="connsiteY37" fmla="*/ 944310 h 2025282"/>
                      <a:gd name="connsiteX38" fmla="*/ 0 w 1991308"/>
                      <a:gd name="connsiteY38" fmla="*/ 847341 h 2025282"/>
                      <a:gd name="connsiteX39" fmla="*/ 52146 w 1991308"/>
                      <a:gd name="connsiteY39" fmla="*/ 650205 h 2025282"/>
                      <a:gd name="connsiteX40" fmla="*/ 273733 w 1991308"/>
                      <a:gd name="connsiteY40" fmla="*/ 674946 h 2025282"/>
                      <a:gd name="connsiteX41" fmla="*/ 328470 w 1991308"/>
                      <a:gd name="connsiteY41" fmla="*/ 577270 h 2025282"/>
                      <a:gd name="connsiteX42" fmla="*/ 196990 w 1991308"/>
                      <a:gd name="connsiteY42" fmla="*/ 414811 h 2025282"/>
                      <a:gd name="connsiteX43" fmla="*/ 328266 w 1991308"/>
                      <a:gd name="connsiteY43" fmla="*/ 256793 h 2025282"/>
                      <a:gd name="connsiteX44" fmla="*/ 506333 w 1991308"/>
                      <a:gd name="connsiteY44" fmla="*/ 385673 h 2025282"/>
                      <a:gd name="connsiteX45" fmla="*/ 627634 w 1991308"/>
                      <a:gd name="connsiteY45" fmla="*/ 310522 h 2025282"/>
                      <a:gd name="connsiteX46" fmla="*/ 605377 w 1991308"/>
                      <a:gd name="connsiteY46" fmla="*/ 89316 h 2025282"/>
                      <a:gd name="connsiteX47" fmla="*/ 777388 w 1991308"/>
                      <a:gd name="connsiteY47" fmla="*/ 0 h 2025282"/>
                      <a:gd name="connsiteX48" fmla="*/ 891618 w 1991308"/>
                      <a:gd name="connsiteY48" fmla="*/ 223623 h 2025282"/>
                      <a:gd name="connsiteX49" fmla="*/ 1042303 w 1991308"/>
                      <a:gd name="connsiteY49" fmla="*/ 225299 h 2025282"/>
                      <a:gd name="connsiteX50" fmla="*/ 1145064 w 1991308"/>
                      <a:gd name="connsiteY50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605377 w 1991308"/>
                      <a:gd name="connsiteY45" fmla="*/ 89316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591340 w 1991308"/>
                      <a:gd name="connsiteY45" fmla="*/ 70475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991308" h="2025282">
                        <a:moveTo>
                          <a:pt x="1145064" y="18624"/>
                        </a:moveTo>
                        <a:lnTo>
                          <a:pt x="1332494" y="74851"/>
                        </a:lnTo>
                        <a:lnTo>
                          <a:pt x="1312475" y="282188"/>
                        </a:lnTo>
                        <a:lnTo>
                          <a:pt x="1462838" y="367870"/>
                        </a:lnTo>
                        <a:lnTo>
                          <a:pt x="1644156" y="240973"/>
                        </a:lnTo>
                        <a:lnTo>
                          <a:pt x="1777472" y="384253"/>
                        </a:lnTo>
                        <a:lnTo>
                          <a:pt x="1659819" y="570608"/>
                        </a:lnTo>
                        <a:lnTo>
                          <a:pt x="1729190" y="697304"/>
                        </a:lnTo>
                        <a:lnTo>
                          <a:pt x="1957651" y="687895"/>
                        </a:lnTo>
                        <a:lnTo>
                          <a:pt x="1990889" y="893438"/>
                        </a:lnTo>
                        <a:lnTo>
                          <a:pt x="1792444" y="953310"/>
                        </a:lnTo>
                        <a:lnTo>
                          <a:pt x="1787922" y="1125536"/>
                        </a:lnTo>
                        <a:lnTo>
                          <a:pt x="1991308" y="1225473"/>
                        </a:lnTo>
                        <a:lnTo>
                          <a:pt x="1926661" y="1426499"/>
                        </a:lnTo>
                        <a:lnTo>
                          <a:pt x="1709997" y="1373517"/>
                        </a:lnTo>
                        <a:lnTo>
                          <a:pt x="1637679" y="1488732"/>
                        </a:lnTo>
                        <a:lnTo>
                          <a:pt x="1759429" y="1699577"/>
                        </a:lnTo>
                        <a:lnTo>
                          <a:pt x="1616775" y="1835208"/>
                        </a:lnTo>
                        <a:lnTo>
                          <a:pt x="1424944" y="1687251"/>
                        </a:lnTo>
                        <a:lnTo>
                          <a:pt x="1307664" y="1749866"/>
                        </a:lnTo>
                        <a:lnTo>
                          <a:pt x="1290645" y="1985931"/>
                        </a:lnTo>
                        <a:lnTo>
                          <a:pt x="1097779" y="2025282"/>
                        </a:lnTo>
                        <a:lnTo>
                          <a:pt x="1022201" y="1809953"/>
                        </a:lnTo>
                        <a:lnTo>
                          <a:pt x="894326" y="1806154"/>
                        </a:lnTo>
                        <a:lnTo>
                          <a:pt x="890210" y="1805369"/>
                        </a:lnTo>
                        <a:lnTo>
                          <a:pt x="798991" y="2013587"/>
                        </a:lnTo>
                        <a:lnTo>
                          <a:pt x="601824" y="1958349"/>
                        </a:lnTo>
                        <a:lnTo>
                          <a:pt x="644484" y="1730058"/>
                        </a:lnTo>
                        <a:lnTo>
                          <a:pt x="534524" y="1666277"/>
                        </a:lnTo>
                        <a:lnTo>
                          <a:pt x="365847" y="1807261"/>
                        </a:lnTo>
                        <a:lnTo>
                          <a:pt x="220840" y="1659558"/>
                        </a:lnTo>
                        <a:lnTo>
                          <a:pt x="351210" y="1484786"/>
                        </a:lnTo>
                        <a:lnTo>
                          <a:pt x="283608" y="1370479"/>
                        </a:lnTo>
                        <a:lnTo>
                          <a:pt x="45928" y="1397294"/>
                        </a:lnTo>
                        <a:lnTo>
                          <a:pt x="512" y="1208072"/>
                        </a:lnTo>
                        <a:lnTo>
                          <a:pt x="203917" y="1120195"/>
                        </a:lnTo>
                        <a:lnTo>
                          <a:pt x="200584" y="944310"/>
                        </a:lnTo>
                        <a:lnTo>
                          <a:pt x="0" y="847341"/>
                        </a:lnTo>
                        <a:lnTo>
                          <a:pt x="52146" y="650205"/>
                        </a:lnTo>
                        <a:lnTo>
                          <a:pt x="273733" y="674946"/>
                        </a:lnTo>
                        <a:lnTo>
                          <a:pt x="328470" y="577270"/>
                        </a:lnTo>
                        <a:lnTo>
                          <a:pt x="196990" y="414811"/>
                        </a:lnTo>
                        <a:lnTo>
                          <a:pt x="328266" y="256793"/>
                        </a:lnTo>
                        <a:lnTo>
                          <a:pt x="506333" y="385673"/>
                        </a:lnTo>
                        <a:lnTo>
                          <a:pt x="627634" y="310522"/>
                        </a:lnTo>
                        <a:lnTo>
                          <a:pt x="591340" y="70475"/>
                        </a:lnTo>
                        <a:lnTo>
                          <a:pt x="777388" y="0"/>
                        </a:lnTo>
                        <a:lnTo>
                          <a:pt x="891618" y="223623"/>
                        </a:lnTo>
                        <a:lnTo>
                          <a:pt x="1042303" y="225299"/>
                        </a:lnTo>
                        <a:lnTo>
                          <a:pt x="1145064" y="18624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defRPr/>
                    </a:pPr>
                    <a:endParaRPr lang="en-US" u="sng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5137661" y="2830734"/>
                    <a:ext cx="669206" cy="67690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5160669" y="2868680"/>
                    <a:ext cx="621405" cy="628552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3" name="Freeform 232"/>
                  <p:cNvSpPr/>
                  <p:nvPr/>
                </p:nvSpPr>
                <p:spPr>
                  <a:xfrm rot="10800000" flipV="1">
                    <a:off x="5248606" y="2955298"/>
                    <a:ext cx="445530" cy="455313"/>
                  </a:xfrm>
                  <a:custGeom>
                    <a:avLst/>
                    <a:gdLst>
                      <a:gd name="connsiteX0" fmla="*/ 1004589 w 1991308"/>
                      <a:gd name="connsiteY0" fmla="*/ 735176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004589 w 1991308"/>
                      <a:gd name="connsiteY4" fmla="*/ 735176 h 2006658"/>
                      <a:gd name="connsiteX5" fmla="*/ 1145064 w 1991308"/>
                      <a:gd name="connsiteY5" fmla="*/ 0 h 2006658"/>
                      <a:gd name="connsiteX6" fmla="*/ 1332494 w 1991308"/>
                      <a:gd name="connsiteY6" fmla="*/ 56227 h 2006658"/>
                      <a:gd name="connsiteX7" fmla="*/ 1312475 w 1991308"/>
                      <a:gd name="connsiteY7" fmla="*/ 263564 h 2006658"/>
                      <a:gd name="connsiteX8" fmla="*/ 1443573 w 1991308"/>
                      <a:gd name="connsiteY8" fmla="*/ 334521 h 2006658"/>
                      <a:gd name="connsiteX9" fmla="*/ 1462837 w 1991308"/>
                      <a:gd name="connsiteY9" fmla="*/ 349247 h 2006658"/>
                      <a:gd name="connsiteX10" fmla="*/ 1644156 w 1991308"/>
                      <a:gd name="connsiteY10" fmla="*/ 222349 h 2006658"/>
                      <a:gd name="connsiteX11" fmla="*/ 1777472 w 1991308"/>
                      <a:gd name="connsiteY11" fmla="*/ 365629 h 2006658"/>
                      <a:gd name="connsiteX12" fmla="*/ 1659819 w 1991308"/>
                      <a:gd name="connsiteY12" fmla="*/ 551984 h 2006658"/>
                      <a:gd name="connsiteX13" fmla="*/ 1699762 w 1991308"/>
                      <a:gd name="connsiteY13" fmla="*/ 615804 h 2006658"/>
                      <a:gd name="connsiteX14" fmla="*/ 1729190 w 1991308"/>
                      <a:gd name="connsiteY14" fmla="*/ 678680 h 2006658"/>
                      <a:gd name="connsiteX15" fmla="*/ 1957651 w 1991308"/>
                      <a:gd name="connsiteY15" fmla="*/ 669271 h 2006658"/>
                      <a:gd name="connsiteX16" fmla="*/ 1990889 w 1991308"/>
                      <a:gd name="connsiteY16" fmla="*/ 874814 h 2006658"/>
                      <a:gd name="connsiteX17" fmla="*/ 1792444 w 1991308"/>
                      <a:gd name="connsiteY17" fmla="*/ 934686 h 2006658"/>
                      <a:gd name="connsiteX18" fmla="*/ 1796329 w 1991308"/>
                      <a:gd name="connsiteY18" fmla="*/ 996101 h 2006658"/>
                      <a:gd name="connsiteX19" fmla="*/ 1787922 w 1991308"/>
                      <a:gd name="connsiteY19" fmla="*/ 1106912 h 2006658"/>
                      <a:gd name="connsiteX20" fmla="*/ 1991308 w 1991308"/>
                      <a:gd name="connsiteY20" fmla="*/ 1206849 h 2006658"/>
                      <a:gd name="connsiteX21" fmla="*/ 1926661 w 1991308"/>
                      <a:gd name="connsiteY21" fmla="*/ 1407875 h 2006658"/>
                      <a:gd name="connsiteX22" fmla="*/ 1709997 w 1991308"/>
                      <a:gd name="connsiteY22" fmla="*/ 1354893 h 2006658"/>
                      <a:gd name="connsiteX23" fmla="*/ 1659685 w 1991308"/>
                      <a:gd name="connsiteY23" fmla="*/ 1442180 h 2006658"/>
                      <a:gd name="connsiteX24" fmla="*/ 1637679 w 1991308"/>
                      <a:gd name="connsiteY24" fmla="*/ 1470108 h 2006658"/>
                      <a:gd name="connsiteX25" fmla="*/ 1759429 w 1991308"/>
                      <a:gd name="connsiteY25" fmla="*/ 1680953 h 2006658"/>
                      <a:gd name="connsiteX26" fmla="*/ 1616775 w 1991308"/>
                      <a:gd name="connsiteY26" fmla="*/ 1816584 h 2006658"/>
                      <a:gd name="connsiteX27" fmla="*/ 1424944 w 1991308"/>
                      <a:gd name="connsiteY27" fmla="*/ 1668627 h 2006658"/>
                      <a:gd name="connsiteX28" fmla="*/ 1411110 w 1991308"/>
                      <a:gd name="connsiteY28" fmla="*/ 1678434 h 2006658"/>
                      <a:gd name="connsiteX29" fmla="*/ 1307664 w 1991308"/>
                      <a:gd name="connsiteY29" fmla="*/ 1731242 h 2006658"/>
                      <a:gd name="connsiteX30" fmla="*/ 1280616 w 1991308"/>
                      <a:gd name="connsiteY30" fmla="*/ 1739615 h 2006658"/>
                      <a:gd name="connsiteX31" fmla="*/ 1290645 w 1991308"/>
                      <a:gd name="connsiteY31" fmla="*/ 1967307 h 2006658"/>
                      <a:gd name="connsiteX32" fmla="*/ 1097779 w 1991308"/>
                      <a:gd name="connsiteY32" fmla="*/ 2006658 h 2006658"/>
                      <a:gd name="connsiteX33" fmla="*/ 1022201 w 1991308"/>
                      <a:gd name="connsiteY33" fmla="*/ 1791329 h 2006658"/>
                      <a:gd name="connsiteX34" fmla="*/ 996229 w 1991308"/>
                      <a:gd name="connsiteY34" fmla="*/ 1793940 h 2006658"/>
                      <a:gd name="connsiteX35" fmla="*/ 894326 w 1991308"/>
                      <a:gd name="connsiteY35" fmla="*/ 1787530 h 2006658"/>
                      <a:gd name="connsiteX36" fmla="*/ 890210 w 1991308"/>
                      <a:gd name="connsiteY36" fmla="*/ 1786745 h 2006658"/>
                      <a:gd name="connsiteX37" fmla="*/ 798991 w 1991308"/>
                      <a:gd name="connsiteY37" fmla="*/ 1994963 h 2006658"/>
                      <a:gd name="connsiteX38" fmla="*/ 601824 w 1991308"/>
                      <a:gd name="connsiteY38" fmla="*/ 1939725 h 2006658"/>
                      <a:gd name="connsiteX39" fmla="*/ 644484 w 1991308"/>
                      <a:gd name="connsiteY39" fmla="*/ 1711434 h 2006658"/>
                      <a:gd name="connsiteX40" fmla="*/ 614854 w 1991308"/>
                      <a:gd name="connsiteY40" fmla="*/ 1697645 h 2006658"/>
                      <a:gd name="connsiteX41" fmla="*/ 534524 w 1991308"/>
                      <a:gd name="connsiteY41" fmla="*/ 1647653 h 2006658"/>
                      <a:gd name="connsiteX42" fmla="*/ 365847 w 1991308"/>
                      <a:gd name="connsiteY42" fmla="*/ 1788637 h 2006658"/>
                      <a:gd name="connsiteX43" fmla="*/ 220840 w 1991308"/>
                      <a:gd name="connsiteY43" fmla="*/ 1640934 h 2006658"/>
                      <a:gd name="connsiteX44" fmla="*/ 351210 w 1991308"/>
                      <a:gd name="connsiteY44" fmla="*/ 1466162 h 2006658"/>
                      <a:gd name="connsiteX45" fmla="*/ 332774 w 1991308"/>
                      <a:gd name="connsiteY45" fmla="*/ 1442180 h 2006658"/>
                      <a:gd name="connsiteX46" fmla="*/ 283608 w 1991308"/>
                      <a:gd name="connsiteY46" fmla="*/ 1351855 h 2006658"/>
                      <a:gd name="connsiteX47" fmla="*/ 45928 w 1991308"/>
                      <a:gd name="connsiteY47" fmla="*/ 1378670 h 2006658"/>
                      <a:gd name="connsiteX48" fmla="*/ 512 w 1991308"/>
                      <a:gd name="connsiteY48" fmla="*/ 1189448 h 2006658"/>
                      <a:gd name="connsiteX49" fmla="*/ 203917 w 1991308"/>
                      <a:gd name="connsiteY49" fmla="*/ 1101571 h 2006658"/>
                      <a:gd name="connsiteX50" fmla="*/ 200260 w 1991308"/>
                      <a:gd name="connsiteY50" fmla="*/ 1077675 h 2006658"/>
                      <a:gd name="connsiteX51" fmla="*/ 196129 w 1991308"/>
                      <a:gd name="connsiteY51" fmla="*/ 996101 h 2006658"/>
                      <a:gd name="connsiteX52" fmla="*/ 200584 w 1991308"/>
                      <a:gd name="connsiteY52" fmla="*/ 925686 h 2006658"/>
                      <a:gd name="connsiteX53" fmla="*/ 0 w 1991308"/>
                      <a:gd name="connsiteY53" fmla="*/ 828717 h 2006658"/>
                      <a:gd name="connsiteX54" fmla="*/ 52146 w 1991308"/>
                      <a:gd name="connsiteY54" fmla="*/ 631581 h 2006658"/>
                      <a:gd name="connsiteX55" fmla="*/ 273733 w 1991308"/>
                      <a:gd name="connsiteY55" fmla="*/ 656322 h 2006658"/>
                      <a:gd name="connsiteX56" fmla="*/ 292697 w 1991308"/>
                      <a:gd name="connsiteY56" fmla="*/ 615804 h 2006658"/>
                      <a:gd name="connsiteX57" fmla="*/ 328470 w 1991308"/>
                      <a:gd name="connsiteY57" fmla="*/ 558646 h 2006658"/>
                      <a:gd name="connsiteX58" fmla="*/ 196990 w 1991308"/>
                      <a:gd name="connsiteY58" fmla="*/ 396187 h 2006658"/>
                      <a:gd name="connsiteX59" fmla="*/ 328266 w 1991308"/>
                      <a:gd name="connsiteY59" fmla="*/ 238169 h 2006658"/>
                      <a:gd name="connsiteX60" fmla="*/ 506333 w 1991308"/>
                      <a:gd name="connsiteY60" fmla="*/ 367049 h 2006658"/>
                      <a:gd name="connsiteX61" fmla="*/ 548886 w 1991308"/>
                      <a:gd name="connsiteY61" fmla="*/ 334521 h 2006658"/>
                      <a:gd name="connsiteX62" fmla="*/ 627634 w 1991308"/>
                      <a:gd name="connsiteY62" fmla="*/ 291898 h 2006658"/>
                      <a:gd name="connsiteX63" fmla="*/ 605377 w 1991308"/>
                      <a:gd name="connsiteY63" fmla="*/ 70692 h 2006658"/>
                      <a:gd name="connsiteX64" fmla="*/ 777387 w 1991308"/>
                      <a:gd name="connsiteY64" fmla="*/ 11607 h 2006658"/>
                      <a:gd name="connsiteX65" fmla="*/ 891618 w 1991308"/>
                      <a:gd name="connsiteY65" fmla="*/ 208778 h 2006658"/>
                      <a:gd name="connsiteX66" fmla="*/ 996229 w 1991308"/>
                      <a:gd name="connsiteY66" fmla="*/ 198262 h 2006658"/>
                      <a:gd name="connsiteX67" fmla="*/ 1042304 w 1991308"/>
                      <a:gd name="connsiteY67" fmla="*/ 202894 h 2006658"/>
                      <a:gd name="connsiteX0" fmla="*/ 1264303 w 1991308"/>
                      <a:gd name="connsiteY0" fmla="*/ 994889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145064 w 1991308"/>
                      <a:gd name="connsiteY4" fmla="*/ 0 h 2006658"/>
                      <a:gd name="connsiteX5" fmla="*/ 1332494 w 1991308"/>
                      <a:gd name="connsiteY5" fmla="*/ 56227 h 2006658"/>
                      <a:gd name="connsiteX6" fmla="*/ 1312475 w 1991308"/>
                      <a:gd name="connsiteY6" fmla="*/ 263564 h 2006658"/>
                      <a:gd name="connsiteX7" fmla="*/ 1443573 w 1991308"/>
                      <a:gd name="connsiteY7" fmla="*/ 334521 h 2006658"/>
                      <a:gd name="connsiteX8" fmla="*/ 1462837 w 1991308"/>
                      <a:gd name="connsiteY8" fmla="*/ 349247 h 2006658"/>
                      <a:gd name="connsiteX9" fmla="*/ 1644156 w 1991308"/>
                      <a:gd name="connsiteY9" fmla="*/ 222349 h 2006658"/>
                      <a:gd name="connsiteX10" fmla="*/ 1777472 w 1991308"/>
                      <a:gd name="connsiteY10" fmla="*/ 365629 h 2006658"/>
                      <a:gd name="connsiteX11" fmla="*/ 1659819 w 1991308"/>
                      <a:gd name="connsiteY11" fmla="*/ 551984 h 2006658"/>
                      <a:gd name="connsiteX12" fmla="*/ 1699762 w 1991308"/>
                      <a:gd name="connsiteY12" fmla="*/ 615804 h 2006658"/>
                      <a:gd name="connsiteX13" fmla="*/ 1729190 w 1991308"/>
                      <a:gd name="connsiteY13" fmla="*/ 678680 h 2006658"/>
                      <a:gd name="connsiteX14" fmla="*/ 1957651 w 1991308"/>
                      <a:gd name="connsiteY14" fmla="*/ 669271 h 2006658"/>
                      <a:gd name="connsiteX15" fmla="*/ 1990889 w 1991308"/>
                      <a:gd name="connsiteY15" fmla="*/ 874814 h 2006658"/>
                      <a:gd name="connsiteX16" fmla="*/ 1792444 w 1991308"/>
                      <a:gd name="connsiteY16" fmla="*/ 934686 h 2006658"/>
                      <a:gd name="connsiteX17" fmla="*/ 1796329 w 1991308"/>
                      <a:gd name="connsiteY17" fmla="*/ 996101 h 2006658"/>
                      <a:gd name="connsiteX18" fmla="*/ 1787922 w 1991308"/>
                      <a:gd name="connsiteY18" fmla="*/ 1106912 h 2006658"/>
                      <a:gd name="connsiteX19" fmla="*/ 1991308 w 1991308"/>
                      <a:gd name="connsiteY19" fmla="*/ 1206849 h 2006658"/>
                      <a:gd name="connsiteX20" fmla="*/ 1926661 w 1991308"/>
                      <a:gd name="connsiteY20" fmla="*/ 1407875 h 2006658"/>
                      <a:gd name="connsiteX21" fmla="*/ 1709997 w 1991308"/>
                      <a:gd name="connsiteY21" fmla="*/ 1354893 h 2006658"/>
                      <a:gd name="connsiteX22" fmla="*/ 1659685 w 1991308"/>
                      <a:gd name="connsiteY22" fmla="*/ 1442180 h 2006658"/>
                      <a:gd name="connsiteX23" fmla="*/ 1637679 w 1991308"/>
                      <a:gd name="connsiteY23" fmla="*/ 1470108 h 2006658"/>
                      <a:gd name="connsiteX24" fmla="*/ 1759429 w 1991308"/>
                      <a:gd name="connsiteY24" fmla="*/ 1680953 h 2006658"/>
                      <a:gd name="connsiteX25" fmla="*/ 1616775 w 1991308"/>
                      <a:gd name="connsiteY25" fmla="*/ 1816584 h 2006658"/>
                      <a:gd name="connsiteX26" fmla="*/ 1424944 w 1991308"/>
                      <a:gd name="connsiteY26" fmla="*/ 1668627 h 2006658"/>
                      <a:gd name="connsiteX27" fmla="*/ 1411110 w 1991308"/>
                      <a:gd name="connsiteY27" fmla="*/ 1678434 h 2006658"/>
                      <a:gd name="connsiteX28" fmla="*/ 1307664 w 1991308"/>
                      <a:gd name="connsiteY28" fmla="*/ 1731242 h 2006658"/>
                      <a:gd name="connsiteX29" fmla="*/ 1280616 w 1991308"/>
                      <a:gd name="connsiteY29" fmla="*/ 1739615 h 2006658"/>
                      <a:gd name="connsiteX30" fmla="*/ 1290645 w 1991308"/>
                      <a:gd name="connsiteY30" fmla="*/ 1967307 h 2006658"/>
                      <a:gd name="connsiteX31" fmla="*/ 1097779 w 1991308"/>
                      <a:gd name="connsiteY31" fmla="*/ 2006658 h 2006658"/>
                      <a:gd name="connsiteX32" fmla="*/ 1022201 w 1991308"/>
                      <a:gd name="connsiteY32" fmla="*/ 1791329 h 2006658"/>
                      <a:gd name="connsiteX33" fmla="*/ 996229 w 1991308"/>
                      <a:gd name="connsiteY33" fmla="*/ 1793940 h 2006658"/>
                      <a:gd name="connsiteX34" fmla="*/ 894326 w 1991308"/>
                      <a:gd name="connsiteY34" fmla="*/ 1787530 h 2006658"/>
                      <a:gd name="connsiteX35" fmla="*/ 890210 w 1991308"/>
                      <a:gd name="connsiteY35" fmla="*/ 1786745 h 2006658"/>
                      <a:gd name="connsiteX36" fmla="*/ 798991 w 1991308"/>
                      <a:gd name="connsiteY36" fmla="*/ 1994963 h 2006658"/>
                      <a:gd name="connsiteX37" fmla="*/ 601824 w 1991308"/>
                      <a:gd name="connsiteY37" fmla="*/ 1939725 h 2006658"/>
                      <a:gd name="connsiteX38" fmla="*/ 644484 w 1991308"/>
                      <a:gd name="connsiteY38" fmla="*/ 1711434 h 2006658"/>
                      <a:gd name="connsiteX39" fmla="*/ 614854 w 1991308"/>
                      <a:gd name="connsiteY39" fmla="*/ 1697645 h 2006658"/>
                      <a:gd name="connsiteX40" fmla="*/ 534524 w 1991308"/>
                      <a:gd name="connsiteY40" fmla="*/ 1647653 h 2006658"/>
                      <a:gd name="connsiteX41" fmla="*/ 365847 w 1991308"/>
                      <a:gd name="connsiteY41" fmla="*/ 1788637 h 2006658"/>
                      <a:gd name="connsiteX42" fmla="*/ 220840 w 1991308"/>
                      <a:gd name="connsiteY42" fmla="*/ 1640934 h 2006658"/>
                      <a:gd name="connsiteX43" fmla="*/ 351210 w 1991308"/>
                      <a:gd name="connsiteY43" fmla="*/ 1466162 h 2006658"/>
                      <a:gd name="connsiteX44" fmla="*/ 332774 w 1991308"/>
                      <a:gd name="connsiteY44" fmla="*/ 1442180 h 2006658"/>
                      <a:gd name="connsiteX45" fmla="*/ 283608 w 1991308"/>
                      <a:gd name="connsiteY45" fmla="*/ 1351855 h 2006658"/>
                      <a:gd name="connsiteX46" fmla="*/ 45928 w 1991308"/>
                      <a:gd name="connsiteY46" fmla="*/ 1378670 h 2006658"/>
                      <a:gd name="connsiteX47" fmla="*/ 512 w 1991308"/>
                      <a:gd name="connsiteY47" fmla="*/ 1189448 h 2006658"/>
                      <a:gd name="connsiteX48" fmla="*/ 203917 w 1991308"/>
                      <a:gd name="connsiteY48" fmla="*/ 1101571 h 2006658"/>
                      <a:gd name="connsiteX49" fmla="*/ 200260 w 1991308"/>
                      <a:gd name="connsiteY49" fmla="*/ 1077675 h 2006658"/>
                      <a:gd name="connsiteX50" fmla="*/ 196129 w 1991308"/>
                      <a:gd name="connsiteY50" fmla="*/ 996101 h 2006658"/>
                      <a:gd name="connsiteX51" fmla="*/ 200584 w 1991308"/>
                      <a:gd name="connsiteY51" fmla="*/ 925686 h 2006658"/>
                      <a:gd name="connsiteX52" fmla="*/ 0 w 1991308"/>
                      <a:gd name="connsiteY52" fmla="*/ 828717 h 2006658"/>
                      <a:gd name="connsiteX53" fmla="*/ 52146 w 1991308"/>
                      <a:gd name="connsiteY53" fmla="*/ 631581 h 2006658"/>
                      <a:gd name="connsiteX54" fmla="*/ 273733 w 1991308"/>
                      <a:gd name="connsiteY54" fmla="*/ 656322 h 2006658"/>
                      <a:gd name="connsiteX55" fmla="*/ 292697 w 1991308"/>
                      <a:gd name="connsiteY55" fmla="*/ 615804 h 2006658"/>
                      <a:gd name="connsiteX56" fmla="*/ 328470 w 1991308"/>
                      <a:gd name="connsiteY56" fmla="*/ 558646 h 2006658"/>
                      <a:gd name="connsiteX57" fmla="*/ 196990 w 1991308"/>
                      <a:gd name="connsiteY57" fmla="*/ 396187 h 2006658"/>
                      <a:gd name="connsiteX58" fmla="*/ 328266 w 1991308"/>
                      <a:gd name="connsiteY58" fmla="*/ 238169 h 2006658"/>
                      <a:gd name="connsiteX59" fmla="*/ 506333 w 1991308"/>
                      <a:gd name="connsiteY59" fmla="*/ 367049 h 2006658"/>
                      <a:gd name="connsiteX60" fmla="*/ 548886 w 1991308"/>
                      <a:gd name="connsiteY60" fmla="*/ 334521 h 2006658"/>
                      <a:gd name="connsiteX61" fmla="*/ 627634 w 1991308"/>
                      <a:gd name="connsiteY61" fmla="*/ 291898 h 2006658"/>
                      <a:gd name="connsiteX62" fmla="*/ 605377 w 1991308"/>
                      <a:gd name="connsiteY62" fmla="*/ 70692 h 2006658"/>
                      <a:gd name="connsiteX63" fmla="*/ 777387 w 1991308"/>
                      <a:gd name="connsiteY63" fmla="*/ 11607 h 2006658"/>
                      <a:gd name="connsiteX64" fmla="*/ 891618 w 1991308"/>
                      <a:gd name="connsiteY64" fmla="*/ 208778 h 2006658"/>
                      <a:gd name="connsiteX65" fmla="*/ 996229 w 1991308"/>
                      <a:gd name="connsiteY65" fmla="*/ 198262 h 2006658"/>
                      <a:gd name="connsiteX66" fmla="*/ 1042304 w 1991308"/>
                      <a:gd name="connsiteY66" fmla="*/ 202894 h 2006658"/>
                      <a:gd name="connsiteX67" fmla="*/ 1145064 w 1991308"/>
                      <a:gd name="connsiteY67" fmla="*/ 0 h 2006658"/>
                      <a:gd name="connsiteX0" fmla="*/ 1004589 w 1991308"/>
                      <a:gd name="connsiteY0" fmla="*/ 1254602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145064 w 1991308"/>
                      <a:gd name="connsiteY3" fmla="*/ 0 h 2006658"/>
                      <a:gd name="connsiteX4" fmla="*/ 1332494 w 1991308"/>
                      <a:gd name="connsiteY4" fmla="*/ 56227 h 2006658"/>
                      <a:gd name="connsiteX5" fmla="*/ 1312475 w 1991308"/>
                      <a:gd name="connsiteY5" fmla="*/ 263564 h 2006658"/>
                      <a:gd name="connsiteX6" fmla="*/ 1443573 w 1991308"/>
                      <a:gd name="connsiteY6" fmla="*/ 334521 h 2006658"/>
                      <a:gd name="connsiteX7" fmla="*/ 1462837 w 1991308"/>
                      <a:gd name="connsiteY7" fmla="*/ 349247 h 2006658"/>
                      <a:gd name="connsiteX8" fmla="*/ 1644156 w 1991308"/>
                      <a:gd name="connsiteY8" fmla="*/ 222349 h 2006658"/>
                      <a:gd name="connsiteX9" fmla="*/ 1777472 w 1991308"/>
                      <a:gd name="connsiteY9" fmla="*/ 365629 h 2006658"/>
                      <a:gd name="connsiteX10" fmla="*/ 1659819 w 1991308"/>
                      <a:gd name="connsiteY10" fmla="*/ 551984 h 2006658"/>
                      <a:gd name="connsiteX11" fmla="*/ 1699762 w 1991308"/>
                      <a:gd name="connsiteY11" fmla="*/ 615804 h 2006658"/>
                      <a:gd name="connsiteX12" fmla="*/ 1729190 w 1991308"/>
                      <a:gd name="connsiteY12" fmla="*/ 678680 h 2006658"/>
                      <a:gd name="connsiteX13" fmla="*/ 1957651 w 1991308"/>
                      <a:gd name="connsiteY13" fmla="*/ 669271 h 2006658"/>
                      <a:gd name="connsiteX14" fmla="*/ 1990889 w 1991308"/>
                      <a:gd name="connsiteY14" fmla="*/ 874814 h 2006658"/>
                      <a:gd name="connsiteX15" fmla="*/ 1792444 w 1991308"/>
                      <a:gd name="connsiteY15" fmla="*/ 934686 h 2006658"/>
                      <a:gd name="connsiteX16" fmla="*/ 1796329 w 1991308"/>
                      <a:gd name="connsiteY16" fmla="*/ 996101 h 2006658"/>
                      <a:gd name="connsiteX17" fmla="*/ 1787922 w 1991308"/>
                      <a:gd name="connsiteY17" fmla="*/ 1106912 h 2006658"/>
                      <a:gd name="connsiteX18" fmla="*/ 1991308 w 1991308"/>
                      <a:gd name="connsiteY18" fmla="*/ 1206849 h 2006658"/>
                      <a:gd name="connsiteX19" fmla="*/ 1926661 w 1991308"/>
                      <a:gd name="connsiteY19" fmla="*/ 1407875 h 2006658"/>
                      <a:gd name="connsiteX20" fmla="*/ 1709997 w 1991308"/>
                      <a:gd name="connsiteY20" fmla="*/ 1354893 h 2006658"/>
                      <a:gd name="connsiteX21" fmla="*/ 1659685 w 1991308"/>
                      <a:gd name="connsiteY21" fmla="*/ 1442180 h 2006658"/>
                      <a:gd name="connsiteX22" fmla="*/ 1637679 w 1991308"/>
                      <a:gd name="connsiteY22" fmla="*/ 1470108 h 2006658"/>
                      <a:gd name="connsiteX23" fmla="*/ 1759429 w 1991308"/>
                      <a:gd name="connsiteY23" fmla="*/ 1680953 h 2006658"/>
                      <a:gd name="connsiteX24" fmla="*/ 1616775 w 1991308"/>
                      <a:gd name="connsiteY24" fmla="*/ 1816584 h 2006658"/>
                      <a:gd name="connsiteX25" fmla="*/ 1424944 w 1991308"/>
                      <a:gd name="connsiteY25" fmla="*/ 1668627 h 2006658"/>
                      <a:gd name="connsiteX26" fmla="*/ 1411110 w 1991308"/>
                      <a:gd name="connsiteY26" fmla="*/ 1678434 h 2006658"/>
                      <a:gd name="connsiteX27" fmla="*/ 1307664 w 1991308"/>
                      <a:gd name="connsiteY27" fmla="*/ 1731242 h 2006658"/>
                      <a:gd name="connsiteX28" fmla="*/ 1280616 w 1991308"/>
                      <a:gd name="connsiteY28" fmla="*/ 1739615 h 2006658"/>
                      <a:gd name="connsiteX29" fmla="*/ 1290645 w 1991308"/>
                      <a:gd name="connsiteY29" fmla="*/ 1967307 h 2006658"/>
                      <a:gd name="connsiteX30" fmla="*/ 1097779 w 1991308"/>
                      <a:gd name="connsiteY30" fmla="*/ 2006658 h 2006658"/>
                      <a:gd name="connsiteX31" fmla="*/ 1022201 w 1991308"/>
                      <a:gd name="connsiteY31" fmla="*/ 1791329 h 2006658"/>
                      <a:gd name="connsiteX32" fmla="*/ 996229 w 1991308"/>
                      <a:gd name="connsiteY32" fmla="*/ 1793940 h 2006658"/>
                      <a:gd name="connsiteX33" fmla="*/ 894326 w 1991308"/>
                      <a:gd name="connsiteY33" fmla="*/ 1787530 h 2006658"/>
                      <a:gd name="connsiteX34" fmla="*/ 890210 w 1991308"/>
                      <a:gd name="connsiteY34" fmla="*/ 1786745 h 2006658"/>
                      <a:gd name="connsiteX35" fmla="*/ 798991 w 1991308"/>
                      <a:gd name="connsiteY35" fmla="*/ 1994963 h 2006658"/>
                      <a:gd name="connsiteX36" fmla="*/ 601824 w 1991308"/>
                      <a:gd name="connsiteY36" fmla="*/ 1939725 h 2006658"/>
                      <a:gd name="connsiteX37" fmla="*/ 644484 w 1991308"/>
                      <a:gd name="connsiteY37" fmla="*/ 1711434 h 2006658"/>
                      <a:gd name="connsiteX38" fmla="*/ 614854 w 1991308"/>
                      <a:gd name="connsiteY38" fmla="*/ 1697645 h 2006658"/>
                      <a:gd name="connsiteX39" fmla="*/ 534524 w 1991308"/>
                      <a:gd name="connsiteY39" fmla="*/ 1647653 h 2006658"/>
                      <a:gd name="connsiteX40" fmla="*/ 365847 w 1991308"/>
                      <a:gd name="connsiteY40" fmla="*/ 1788637 h 2006658"/>
                      <a:gd name="connsiteX41" fmla="*/ 220840 w 1991308"/>
                      <a:gd name="connsiteY41" fmla="*/ 1640934 h 2006658"/>
                      <a:gd name="connsiteX42" fmla="*/ 351210 w 1991308"/>
                      <a:gd name="connsiteY42" fmla="*/ 1466162 h 2006658"/>
                      <a:gd name="connsiteX43" fmla="*/ 332774 w 1991308"/>
                      <a:gd name="connsiteY43" fmla="*/ 1442180 h 2006658"/>
                      <a:gd name="connsiteX44" fmla="*/ 283608 w 1991308"/>
                      <a:gd name="connsiteY44" fmla="*/ 1351855 h 2006658"/>
                      <a:gd name="connsiteX45" fmla="*/ 45928 w 1991308"/>
                      <a:gd name="connsiteY45" fmla="*/ 1378670 h 2006658"/>
                      <a:gd name="connsiteX46" fmla="*/ 512 w 1991308"/>
                      <a:gd name="connsiteY46" fmla="*/ 1189448 h 2006658"/>
                      <a:gd name="connsiteX47" fmla="*/ 203917 w 1991308"/>
                      <a:gd name="connsiteY47" fmla="*/ 1101571 h 2006658"/>
                      <a:gd name="connsiteX48" fmla="*/ 200260 w 1991308"/>
                      <a:gd name="connsiteY48" fmla="*/ 1077675 h 2006658"/>
                      <a:gd name="connsiteX49" fmla="*/ 196129 w 1991308"/>
                      <a:gd name="connsiteY49" fmla="*/ 996101 h 2006658"/>
                      <a:gd name="connsiteX50" fmla="*/ 200584 w 1991308"/>
                      <a:gd name="connsiteY50" fmla="*/ 925686 h 2006658"/>
                      <a:gd name="connsiteX51" fmla="*/ 0 w 1991308"/>
                      <a:gd name="connsiteY51" fmla="*/ 828717 h 2006658"/>
                      <a:gd name="connsiteX52" fmla="*/ 52146 w 1991308"/>
                      <a:gd name="connsiteY52" fmla="*/ 631581 h 2006658"/>
                      <a:gd name="connsiteX53" fmla="*/ 273733 w 1991308"/>
                      <a:gd name="connsiteY53" fmla="*/ 656322 h 2006658"/>
                      <a:gd name="connsiteX54" fmla="*/ 292697 w 1991308"/>
                      <a:gd name="connsiteY54" fmla="*/ 615804 h 2006658"/>
                      <a:gd name="connsiteX55" fmla="*/ 328470 w 1991308"/>
                      <a:gd name="connsiteY55" fmla="*/ 558646 h 2006658"/>
                      <a:gd name="connsiteX56" fmla="*/ 196990 w 1991308"/>
                      <a:gd name="connsiteY56" fmla="*/ 396187 h 2006658"/>
                      <a:gd name="connsiteX57" fmla="*/ 328266 w 1991308"/>
                      <a:gd name="connsiteY57" fmla="*/ 238169 h 2006658"/>
                      <a:gd name="connsiteX58" fmla="*/ 506333 w 1991308"/>
                      <a:gd name="connsiteY58" fmla="*/ 367049 h 2006658"/>
                      <a:gd name="connsiteX59" fmla="*/ 548886 w 1991308"/>
                      <a:gd name="connsiteY59" fmla="*/ 334521 h 2006658"/>
                      <a:gd name="connsiteX60" fmla="*/ 627634 w 1991308"/>
                      <a:gd name="connsiteY60" fmla="*/ 291898 h 2006658"/>
                      <a:gd name="connsiteX61" fmla="*/ 605377 w 1991308"/>
                      <a:gd name="connsiteY61" fmla="*/ 70692 h 2006658"/>
                      <a:gd name="connsiteX62" fmla="*/ 777387 w 1991308"/>
                      <a:gd name="connsiteY62" fmla="*/ 11607 h 2006658"/>
                      <a:gd name="connsiteX63" fmla="*/ 891618 w 1991308"/>
                      <a:gd name="connsiteY63" fmla="*/ 208778 h 2006658"/>
                      <a:gd name="connsiteX64" fmla="*/ 996229 w 1991308"/>
                      <a:gd name="connsiteY64" fmla="*/ 198262 h 2006658"/>
                      <a:gd name="connsiteX65" fmla="*/ 1042304 w 1991308"/>
                      <a:gd name="connsiteY65" fmla="*/ 202894 h 2006658"/>
                      <a:gd name="connsiteX66" fmla="*/ 1145064 w 1991308"/>
                      <a:gd name="connsiteY6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894326 w 1991308"/>
                      <a:gd name="connsiteY29" fmla="*/ 1787530 h 2006658"/>
                      <a:gd name="connsiteX30" fmla="*/ 890210 w 1991308"/>
                      <a:gd name="connsiteY30" fmla="*/ 1786745 h 2006658"/>
                      <a:gd name="connsiteX31" fmla="*/ 798991 w 1991308"/>
                      <a:gd name="connsiteY31" fmla="*/ 1994963 h 2006658"/>
                      <a:gd name="connsiteX32" fmla="*/ 601824 w 1991308"/>
                      <a:gd name="connsiteY32" fmla="*/ 1939725 h 2006658"/>
                      <a:gd name="connsiteX33" fmla="*/ 644484 w 1991308"/>
                      <a:gd name="connsiteY33" fmla="*/ 1711434 h 2006658"/>
                      <a:gd name="connsiteX34" fmla="*/ 614854 w 1991308"/>
                      <a:gd name="connsiteY34" fmla="*/ 1697645 h 2006658"/>
                      <a:gd name="connsiteX35" fmla="*/ 534524 w 1991308"/>
                      <a:gd name="connsiteY35" fmla="*/ 1647653 h 2006658"/>
                      <a:gd name="connsiteX36" fmla="*/ 365847 w 1991308"/>
                      <a:gd name="connsiteY36" fmla="*/ 1788637 h 2006658"/>
                      <a:gd name="connsiteX37" fmla="*/ 220840 w 1991308"/>
                      <a:gd name="connsiteY37" fmla="*/ 1640934 h 2006658"/>
                      <a:gd name="connsiteX38" fmla="*/ 351210 w 1991308"/>
                      <a:gd name="connsiteY38" fmla="*/ 1466162 h 2006658"/>
                      <a:gd name="connsiteX39" fmla="*/ 332774 w 1991308"/>
                      <a:gd name="connsiteY39" fmla="*/ 1442180 h 2006658"/>
                      <a:gd name="connsiteX40" fmla="*/ 283608 w 1991308"/>
                      <a:gd name="connsiteY40" fmla="*/ 1351855 h 2006658"/>
                      <a:gd name="connsiteX41" fmla="*/ 45928 w 1991308"/>
                      <a:gd name="connsiteY41" fmla="*/ 1378670 h 2006658"/>
                      <a:gd name="connsiteX42" fmla="*/ 512 w 1991308"/>
                      <a:gd name="connsiteY42" fmla="*/ 1189448 h 2006658"/>
                      <a:gd name="connsiteX43" fmla="*/ 203917 w 1991308"/>
                      <a:gd name="connsiteY43" fmla="*/ 1101571 h 2006658"/>
                      <a:gd name="connsiteX44" fmla="*/ 200260 w 1991308"/>
                      <a:gd name="connsiteY44" fmla="*/ 1077675 h 2006658"/>
                      <a:gd name="connsiteX45" fmla="*/ 196129 w 1991308"/>
                      <a:gd name="connsiteY45" fmla="*/ 996101 h 2006658"/>
                      <a:gd name="connsiteX46" fmla="*/ 200584 w 1991308"/>
                      <a:gd name="connsiteY46" fmla="*/ 925686 h 2006658"/>
                      <a:gd name="connsiteX47" fmla="*/ 0 w 1991308"/>
                      <a:gd name="connsiteY47" fmla="*/ 828717 h 2006658"/>
                      <a:gd name="connsiteX48" fmla="*/ 52146 w 1991308"/>
                      <a:gd name="connsiteY48" fmla="*/ 631581 h 2006658"/>
                      <a:gd name="connsiteX49" fmla="*/ 273733 w 1991308"/>
                      <a:gd name="connsiteY49" fmla="*/ 656322 h 2006658"/>
                      <a:gd name="connsiteX50" fmla="*/ 292697 w 1991308"/>
                      <a:gd name="connsiteY50" fmla="*/ 615804 h 2006658"/>
                      <a:gd name="connsiteX51" fmla="*/ 328470 w 1991308"/>
                      <a:gd name="connsiteY51" fmla="*/ 558646 h 2006658"/>
                      <a:gd name="connsiteX52" fmla="*/ 196990 w 1991308"/>
                      <a:gd name="connsiteY52" fmla="*/ 396187 h 2006658"/>
                      <a:gd name="connsiteX53" fmla="*/ 328266 w 1991308"/>
                      <a:gd name="connsiteY53" fmla="*/ 238169 h 2006658"/>
                      <a:gd name="connsiteX54" fmla="*/ 506333 w 1991308"/>
                      <a:gd name="connsiteY54" fmla="*/ 367049 h 2006658"/>
                      <a:gd name="connsiteX55" fmla="*/ 548886 w 1991308"/>
                      <a:gd name="connsiteY55" fmla="*/ 334521 h 2006658"/>
                      <a:gd name="connsiteX56" fmla="*/ 627634 w 1991308"/>
                      <a:gd name="connsiteY56" fmla="*/ 291898 h 2006658"/>
                      <a:gd name="connsiteX57" fmla="*/ 605377 w 1991308"/>
                      <a:gd name="connsiteY57" fmla="*/ 70692 h 2006658"/>
                      <a:gd name="connsiteX58" fmla="*/ 777387 w 1991308"/>
                      <a:gd name="connsiteY58" fmla="*/ 11607 h 2006658"/>
                      <a:gd name="connsiteX59" fmla="*/ 891618 w 1991308"/>
                      <a:gd name="connsiteY59" fmla="*/ 208778 h 2006658"/>
                      <a:gd name="connsiteX60" fmla="*/ 996229 w 1991308"/>
                      <a:gd name="connsiteY60" fmla="*/ 198262 h 2006658"/>
                      <a:gd name="connsiteX61" fmla="*/ 1042304 w 1991308"/>
                      <a:gd name="connsiteY61" fmla="*/ 202894 h 2006658"/>
                      <a:gd name="connsiteX62" fmla="*/ 1145064 w 1991308"/>
                      <a:gd name="connsiteY62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90645 w 1991308"/>
                      <a:gd name="connsiteY25" fmla="*/ 1967307 h 2006658"/>
                      <a:gd name="connsiteX26" fmla="*/ 1097779 w 1991308"/>
                      <a:gd name="connsiteY26" fmla="*/ 2006658 h 2006658"/>
                      <a:gd name="connsiteX27" fmla="*/ 1022201 w 1991308"/>
                      <a:gd name="connsiteY27" fmla="*/ 1791329 h 2006658"/>
                      <a:gd name="connsiteX28" fmla="*/ 894326 w 1991308"/>
                      <a:gd name="connsiteY28" fmla="*/ 1787530 h 2006658"/>
                      <a:gd name="connsiteX29" fmla="*/ 890210 w 1991308"/>
                      <a:gd name="connsiteY29" fmla="*/ 1786745 h 2006658"/>
                      <a:gd name="connsiteX30" fmla="*/ 798991 w 1991308"/>
                      <a:gd name="connsiteY30" fmla="*/ 1994963 h 2006658"/>
                      <a:gd name="connsiteX31" fmla="*/ 601824 w 1991308"/>
                      <a:gd name="connsiteY31" fmla="*/ 1939725 h 2006658"/>
                      <a:gd name="connsiteX32" fmla="*/ 644484 w 1991308"/>
                      <a:gd name="connsiteY32" fmla="*/ 1711434 h 2006658"/>
                      <a:gd name="connsiteX33" fmla="*/ 614854 w 1991308"/>
                      <a:gd name="connsiteY33" fmla="*/ 1697645 h 2006658"/>
                      <a:gd name="connsiteX34" fmla="*/ 534524 w 1991308"/>
                      <a:gd name="connsiteY34" fmla="*/ 1647653 h 2006658"/>
                      <a:gd name="connsiteX35" fmla="*/ 365847 w 1991308"/>
                      <a:gd name="connsiteY35" fmla="*/ 1788637 h 2006658"/>
                      <a:gd name="connsiteX36" fmla="*/ 220840 w 1991308"/>
                      <a:gd name="connsiteY36" fmla="*/ 1640934 h 2006658"/>
                      <a:gd name="connsiteX37" fmla="*/ 351210 w 1991308"/>
                      <a:gd name="connsiteY37" fmla="*/ 1466162 h 2006658"/>
                      <a:gd name="connsiteX38" fmla="*/ 332774 w 1991308"/>
                      <a:gd name="connsiteY38" fmla="*/ 1442180 h 2006658"/>
                      <a:gd name="connsiteX39" fmla="*/ 283608 w 1991308"/>
                      <a:gd name="connsiteY39" fmla="*/ 1351855 h 2006658"/>
                      <a:gd name="connsiteX40" fmla="*/ 45928 w 1991308"/>
                      <a:gd name="connsiteY40" fmla="*/ 1378670 h 2006658"/>
                      <a:gd name="connsiteX41" fmla="*/ 512 w 1991308"/>
                      <a:gd name="connsiteY41" fmla="*/ 1189448 h 2006658"/>
                      <a:gd name="connsiteX42" fmla="*/ 203917 w 1991308"/>
                      <a:gd name="connsiteY42" fmla="*/ 1101571 h 2006658"/>
                      <a:gd name="connsiteX43" fmla="*/ 200260 w 1991308"/>
                      <a:gd name="connsiteY43" fmla="*/ 1077675 h 2006658"/>
                      <a:gd name="connsiteX44" fmla="*/ 196129 w 1991308"/>
                      <a:gd name="connsiteY44" fmla="*/ 996101 h 2006658"/>
                      <a:gd name="connsiteX45" fmla="*/ 200584 w 1991308"/>
                      <a:gd name="connsiteY45" fmla="*/ 925686 h 2006658"/>
                      <a:gd name="connsiteX46" fmla="*/ 0 w 1991308"/>
                      <a:gd name="connsiteY46" fmla="*/ 828717 h 2006658"/>
                      <a:gd name="connsiteX47" fmla="*/ 52146 w 1991308"/>
                      <a:gd name="connsiteY47" fmla="*/ 631581 h 2006658"/>
                      <a:gd name="connsiteX48" fmla="*/ 273733 w 1991308"/>
                      <a:gd name="connsiteY48" fmla="*/ 656322 h 2006658"/>
                      <a:gd name="connsiteX49" fmla="*/ 292697 w 1991308"/>
                      <a:gd name="connsiteY49" fmla="*/ 615804 h 2006658"/>
                      <a:gd name="connsiteX50" fmla="*/ 328470 w 1991308"/>
                      <a:gd name="connsiteY50" fmla="*/ 558646 h 2006658"/>
                      <a:gd name="connsiteX51" fmla="*/ 196990 w 1991308"/>
                      <a:gd name="connsiteY51" fmla="*/ 396187 h 2006658"/>
                      <a:gd name="connsiteX52" fmla="*/ 328266 w 1991308"/>
                      <a:gd name="connsiteY52" fmla="*/ 238169 h 2006658"/>
                      <a:gd name="connsiteX53" fmla="*/ 506333 w 1991308"/>
                      <a:gd name="connsiteY53" fmla="*/ 367049 h 2006658"/>
                      <a:gd name="connsiteX54" fmla="*/ 548886 w 1991308"/>
                      <a:gd name="connsiteY54" fmla="*/ 334521 h 2006658"/>
                      <a:gd name="connsiteX55" fmla="*/ 627634 w 1991308"/>
                      <a:gd name="connsiteY55" fmla="*/ 291898 h 2006658"/>
                      <a:gd name="connsiteX56" fmla="*/ 605377 w 1991308"/>
                      <a:gd name="connsiteY56" fmla="*/ 70692 h 2006658"/>
                      <a:gd name="connsiteX57" fmla="*/ 777387 w 1991308"/>
                      <a:gd name="connsiteY57" fmla="*/ 11607 h 2006658"/>
                      <a:gd name="connsiteX58" fmla="*/ 891618 w 1991308"/>
                      <a:gd name="connsiteY58" fmla="*/ 208778 h 2006658"/>
                      <a:gd name="connsiteX59" fmla="*/ 996229 w 1991308"/>
                      <a:gd name="connsiteY59" fmla="*/ 198262 h 2006658"/>
                      <a:gd name="connsiteX60" fmla="*/ 1042304 w 1991308"/>
                      <a:gd name="connsiteY60" fmla="*/ 202894 h 2006658"/>
                      <a:gd name="connsiteX61" fmla="*/ 1145064 w 1991308"/>
                      <a:gd name="connsiteY61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307664 w 1991308"/>
                      <a:gd name="connsiteY23" fmla="*/ 1731242 h 2006658"/>
                      <a:gd name="connsiteX24" fmla="*/ 1290645 w 1991308"/>
                      <a:gd name="connsiteY24" fmla="*/ 1967307 h 2006658"/>
                      <a:gd name="connsiteX25" fmla="*/ 1097779 w 1991308"/>
                      <a:gd name="connsiteY25" fmla="*/ 2006658 h 2006658"/>
                      <a:gd name="connsiteX26" fmla="*/ 1022201 w 1991308"/>
                      <a:gd name="connsiteY26" fmla="*/ 1791329 h 2006658"/>
                      <a:gd name="connsiteX27" fmla="*/ 894326 w 1991308"/>
                      <a:gd name="connsiteY27" fmla="*/ 1787530 h 2006658"/>
                      <a:gd name="connsiteX28" fmla="*/ 890210 w 1991308"/>
                      <a:gd name="connsiteY28" fmla="*/ 1786745 h 2006658"/>
                      <a:gd name="connsiteX29" fmla="*/ 798991 w 1991308"/>
                      <a:gd name="connsiteY29" fmla="*/ 1994963 h 2006658"/>
                      <a:gd name="connsiteX30" fmla="*/ 601824 w 1991308"/>
                      <a:gd name="connsiteY30" fmla="*/ 1939725 h 2006658"/>
                      <a:gd name="connsiteX31" fmla="*/ 644484 w 1991308"/>
                      <a:gd name="connsiteY31" fmla="*/ 1711434 h 2006658"/>
                      <a:gd name="connsiteX32" fmla="*/ 614854 w 1991308"/>
                      <a:gd name="connsiteY32" fmla="*/ 1697645 h 2006658"/>
                      <a:gd name="connsiteX33" fmla="*/ 534524 w 1991308"/>
                      <a:gd name="connsiteY33" fmla="*/ 1647653 h 2006658"/>
                      <a:gd name="connsiteX34" fmla="*/ 365847 w 1991308"/>
                      <a:gd name="connsiteY34" fmla="*/ 1788637 h 2006658"/>
                      <a:gd name="connsiteX35" fmla="*/ 220840 w 1991308"/>
                      <a:gd name="connsiteY35" fmla="*/ 1640934 h 2006658"/>
                      <a:gd name="connsiteX36" fmla="*/ 351210 w 1991308"/>
                      <a:gd name="connsiteY36" fmla="*/ 1466162 h 2006658"/>
                      <a:gd name="connsiteX37" fmla="*/ 332774 w 1991308"/>
                      <a:gd name="connsiteY37" fmla="*/ 1442180 h 2006658"/>
                      <a:gd name="connsiteX38" fmla="*/ 283608 w 1991308"/>
                      <a:gd name="connsiteY38" fmla="*/ 1351855 h 2006658"/>
                      <a:gd name="connsiteX39" fmla="*/ 45928 w 1991308"/>
                      <a:gd name="connsiteY39" fmla="*/ 1378670 h 2006658"/>
                      <a:gd name="connsiteX40" fmla="*/ 512 w 1991308"/>
                      <a:gd name="connsiteY40" fmla="*/ 1189448 h 2006658"/>
                      <a:gd name="connsiteX41" fmla="*/ 203917 w 1991308"/>
                      <a:gd name="connsiteY41" fmla="*/ 1101571 h 2006658"/>
                      <a:gd name="connsiteX42" fmla="*/ 200260 w 1991308"/>
                      <a:gd name="connsiteY42" fmla="*/ 1077675 h 2006658"/>
                      <a:gd name="connsiteX43" fmla="*/ 196129 w 1991308"/>
                      <a:gd name="connsiteY43" fmla="*/ 996101 h 2006658"/>
                      <a:gd name="connsiteX44" fmla="*/ 200584 w 1991308"/>
                      <a:gd name="connsiteY44" fmla="*/ 925686 h 2006658"/>
                      <a:gd name="connsiteX45" fmla="*/ 0 w 1991308"/>
                      <a:gd name="connsiteY45" fmla="*/ 828717 h 2006658"/>
                      <a:gd name="connsiteX46" fmla="*/ 52146 w 1991308"/>
                      <a:gd name="connsiteY46" fmla="*/ 631581 h 2006658"/>
                      <a:gd name="connsiteX47" fmla="*/ 273733 w 1991308"/>
                      <a:gd name="connsiteY47" fmla="*/ 656322 h 2006658"/>
                      <a:gd name="connsiteX48" fmla="*/ 292697 w 1991308"/>
                      <a:gd name="connsiteY48" fmla="*/ 615804 h 2006658"/>
                      <a:gd name="connsiteX49" fmla="*/ 328470 w 1991308"/>
                      <a:gd name="connsiteY49" fmla="*/ 558646 h 2006658"/>
                      <a:gd name="connsiteX50" fmla="*/ 196990 w 1991308"/>
                      <a:gd name="connsiteY50" fmla="*/ 396187 h 2006658"/>
                      <a:gd name="connsiteX51" fmla="*/ 328266 w 1991308"/>
                      <a:gd name="connsiteY51" fmla="*/ 238169 h 2006658"/>
                      <a:gd name="connsiteX52" fmla="*/ 506333 w 1991308"/>
                      <a:gd name="connsiteY52" fmla="*/ 367049 h 2006658"/>
                      <a:gd name="connsiteX53" fmla="*/ 548886 w 1991308"/>
                      <a:gd name="connsiteY53" fmla="*/ 334521 h 2006658"/>
                      <a:gd name="connsiteX54" fmla="*/ 627634 w 1991308"/>
                      <a:gd name="connsiteY54" fmla="*/ 291898 h 2006658"/>
                      <a:gd name="connsiteX55" fmla="*/ 605377 w 1991308"/>
                      <a:gd name="connsiteY55" fmla="*/ 70692 h 2006658"/>
                      <a:gd name="connsiteX56" fmla="*/ 777387 w 1991308"/>
                      <a:gd name="connsiteY56" fmla="*/ 11607 h 2006658"/>
                      <a:gd name="connsiteX57" fmla="*/ 891618 w 1991308"/>
                      <a:gd name="connsiteY57" fmla="*/ 208778 h 2006658"/>
                      <a:gd name="connsiteX58" fmla="*/ 996229 w 1991308"/>
                      <a:gd name="connsiteY58" fmla="*/ 198262 h 2006658"/>
                      <a:gd name="connsiteX59" fmla="*/ 1042304 w 1991308"/>
                      <a:gd name="connsiteY59" fmla="*/ 202894 h 2006658"/>
                      <a:gd name="connsiteX60" fmla="*/ 1145064 w 1991308"/>
                      <a:gd name="connsiteY60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37679 w 1991308"/>
                      <a:gd name="connsiteY18" fmla="*/ 1470108 h 2006658"/>
                      <a:gd name="connsiteX19" fmla="*/ 1759429 w 1991308"/>
                      <a:gd name="connsiteY19" fmla="*/ 1680953 h 2006658"/>
                      <a:gd name="connsiteX20" fmla="*/ 1616775 w 1991308"/>
                      <a:gd name="connsiteY20" fmla="*/ 1816584 h 2006658"/>
                      <a:gd name="connsiteX21" fmla="*/ 1424944 w 1991308"/>
                      <a:gd name="connsiteY21" fmla="*/ 1668627 h 2006658"/>
                      <a:gd name="connsiteX22" fmla="*/ 1307664 w 1991308"/>
                      <a:gd name="connsiteY22" fmla="*/ 1731242 h 2006658"/>
                      <a:gd name="connsiteX23" fmla="*/ 1290645 w 1991308"/>
                      <a:gd name="connsiteY23" fmla="*/ 1967307 h 2006658"/>
                      <a:gd name="connsiteX24" fmla="*/ 1097779 w 1991308"/>
                      <a:gd name="connsiteY24" fmla="*/ 2006658 h 2006658"/>
                      <a:gd name="connsiteX25" fmla="*/ 1022201 w 1991308"/>
                      <a:gd name="connsiteY25" fmla="*/ 1791329 h 2006658"/>
                      <a:gd name="connsiteX26" fmla="*/ 894326 w 1991308"/>
                      <a:gd name="connsiteY26" fmla="*/ 1787530 h 2006658"/>
                      <a:gd name="connsiteX27" fmla="*/ 890210 w 1991308"/>
                      <a:gd name="connsiteY27" fmla="*/ 1786745 h 2006658"/>
                      <a:gd name="connsiteX28" fmla="*/ 798991 w 1991308"/>
                      <a:gd name="connsiteY28" fmla="*/ 1994963 h 2006658"/>
                      <a:gd name="connsiteX29" fmla="*/ 601824 w 1991308"/>
                      <a:gd name="connsiteY29" fmla="*/ 1939725 h 2006658"/>
                      <a:gd name="connsiteX30" fmla="*/ 644484 w 1991308"/>
                      <a:gd name="connsiteY30" fmla="*/ 1711434 h 2006658"/>
                      <a:gd name="connsiteX31" fmla="*/ 614854 w 1991308"/>
                      <a:gd name="connsiteY31" fmla="*/ 1697645 h 2006658"/>
                      <a:gd name="connsiteX32" fmla="*/ 534524 w 1991308"/>
                      <a:gd name="connsiteY32" fmla="*/ 1647653 h 2006658"/>
                      <a:gd name="connsiteX33" fmla="*/ 365847 w 1991308"/>
                      <a:gd name="connsiteY33" fmla="*/ 1788637 h 2006658"/>
                      <a:gd name="connsiteX34" fmla="*/ 220840 w 1991308"/>
                      <a:gd name="connsiteY34" fmla="*/ 1640934 h 2006658"/>
                      <a:gd name="connsiteX35" fmla="*/ 351210 w 1991308"/>
                      <a:gd name="connsiteY35" fmla="*/ 1466162 h 2006658"/>
                      <a:gd name="connsiteX36" fmla="*/ 332774 w 1991308"/>
                      <a:gd name="connsiteY36" fmla="*/ 1442180 h 2006658"/>
                      <a:gd name="connsiteX37" fmla="*/ 283608 w 1991308"/>
                      <a:gd name="connsiteY37" fmla="*/ 1351855 h 2006658"/>
                      <a:gd name="connsiteX38" fmla="*/ 45928 w 1991308"/>
                      <a:gd name="connsiteY38" fmla="*/ 1378670 h 2006658"/>
                      <a:gd name="connsiteX39" fmla="*/ 512 w 1991308"/>
                      <a:gd name="connsiteY39" fmla="*/ 1189448 h 2006658"/>
                      <a:gd name="connsiteX40" fmla="*/ 203917 w 1991308"/>
                      <a:gd name="connsiteY40" fmla="*/ 1101571 h 2006658"/>
                      <a:gd name="connsiteX41" fmla="*/ 200260 w 1991308"/>
                      <a:gd name="connsiteY41" fmla="*/ 1077675 h 2006658"/>
                      <a:gd name="connsiteX42" fmla="*/ 196129 w 1991308"/>
                      <a:gd name="connsiteY42" fmla="*/ 996101 h 2006658"/>
                      <a:gd name="connsiteX43" fmla="*/ 200584 w 1991308"/>
                      <a:gd name="connsiteY43" fmla="*/ 925686 h 2006658"/>
                      <a:gd name="connsiteX44" fmla="*/ 0 w 1991308"/>
                      <a:gd name="connsiteY44" fmla="*/ 828717 h 2006658"/>
                      <a:gd name="connsiteX45" fmla="*/ 52146 w 1991308"/>
                      <a:gd name="connsiteY45" fmla="*/ 631581 h 2006658"/>
                      <a:gd name="connsiteX46" fmla="*/ 273733 w 1991308"/>
                      <a:gd name="connsiteY46" fmla="*/ 656322 h 2006658"/>
                      <a:gd name="connsiteX47" fmla="*/ 292697 w 1991308"/>
                      <a:gd name="connsiteY47" fmla="*/ 615804 h 2006658"/>
                      <a:gd name="connsiteX48" fmla="*/ 328470 w 1991308"/>
                      <a:gd name="connsiteY48" fmla="*/ 558646 h 2006658"/>
                      <a:gd name="connsiteX49" fmla="*/ 196990 w 1991308"/>
                      <a:gd name="connsiteY49" fmla="*/ 396187 h 2006658"/>
                      <a:gd name="connsiteX50" fmla="*/ 328266 w 1991308"/>
                      <a:gd name="connsiteY50" fmla="*/ 238169 h 2006658"/>
                      <a:gd name="connsiteX51" fmla="*/ 506333 w 1991308"/>
                      <a:gd name="connsiteY51" fmla="*/ 367049 h 2006658"/>
                      <a:gd name="connsiteX52" fmla="*/ 548886 w 1991308"/>
                      <a:gd name="connsiteY52" fmla="*/ 334521 h 2006658"/>
                      <a:gd name="connsiteX53" fmla="*/ 627634 w 1991308"/>
                      <a:gd name="connsiteY53" fmla="*/ 291898 h 2006658"/>
                      <a:gd name="connsiteX54" fmla="*/ 605377 w 1991308"/>
                      <a:gd name="connsiteY54" fmla="*/ 70692 h 2006658"/>
                      <a:gd name="connsiteX55" fmla="*/ 777387 w 1991308"/>
                      <a:gd name="connsiteY55" fmla="*/ 11607 h 2006658"/>
                      <a:gd name="connsiteX56" fmla="*/ 891618 w 1991308"/>
                      <a:gd name="connsiteY56" fmla="*/ 208778 h 2006658"/>
                      <a:gd name="connsiteX57" fmla="*/ 996229 w 1991308"/>
                      <a:gd name="connsiteY57" fmla="*/ 198262 h 2006658"/>
                      <a:gd name="connsiteX58" fmla="*/ 1042304 w 1991308"/>
                      <a:gd name="connsiteY58" fmla="*/ 202894 h 2006658"/>
                      <a:gd name="connsiteX59" fmla="*/ 1145064 w 1991308"/>
                      <a:gd name="connsiteY59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6675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548886 w 1991308"/>
                      <a:gd name="connsiteY49" fmla="*/ 353145 h 2025282"/>
                      <a:gd name="connsiteX50" fmla="*/ 627634 w 1991308"/>
                      <a:gd name="connsiteY50" fmla="*/ 310522 h 2025282"/>
                      <a:gd name="connsiteX51" fmla="*/ 605377 w 1991308"/>
                      <a:gd name="connsiteY51" fmla="*/ 89316 h 2025282"/>
                      <a:gd name="connsiteX52" fmla="*/ 777388 w 1991308"/>
                      <a:gd name="connsiteY52" fmla="*/ 0 h 2025282"/>
                      <a:gd name="connsiteX53" fmla="*/ 891618 w 1991308"/>
                      <a:gd name="connsiteY53" fmla="*/ 223623 h 2025282"/>
                      <a:gd name="connsiteX54" fmla="*/ 1042303 w 1991308"/>
                      <a:gd name="connsiteY54" fmla="*/ 225299 h 2025282"/>
                      <a:gd name="connsiteX55" fmla="*/ 1145064 w 1991308"/>
                      <a:gd name="connsiteY55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627634 w 1991308"/>
                      <a:gd name="connsiteY49" fmla="*/ 310522 h 2025282"/>
                      <a:gd name="connsiteX50" fmla="*/ 605377 w 1991308"/>
                      <a:gd name="connsiteY50" fmla="*/ 89316 h 2025282"/>
                      <a:gd name="connsiteX51" fmla="*/ 777388 w 1991308"/>
                      <a:gd name="connsiteY51" fmla="*/ 0 h 2025282"/>
                      <a:gd name="connsiteX52" fmla="*/ 891618 w 1991308"/>
                      <a:gd name="connsiteY52" fmla="*/ 223623 h 2025282"/>
                      <a:gd name="connsiteX53" fmla="*/ 1042303 w 1991308"/>
                      <a:gd name="connsiteY53" fmla="*/ 225299 h 2025282"/>
                      <a:gd name="connsiteX54" fmla="*/ 1145064 w 1991308"/>
                      <a:gd name="connsiteY54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328470 w 1991308"/>
                      <a:gd name="connsiteY44" fmla="*/ 577270 h 2025282"/>
                      <a:gd name="connsiteX45" fmla="*/ 196990 w 1991308"/>
                      <a:gd name="connsiteY45" fmla="*/ 414811 h 2025282"/>
                      <a:gd name="connsiteX46" fmla="*/ 328266 w 1991308"/>
                      <a:gd name="connsiteY46" fmla="*/ 256793 h 2025282"/>
                      <a:gd name="connsiteX47" fmla="*/ 506333 w 1991308"/>
                      <a:gd name="connsiteY47" fmla="*/ 385673 h 2025282"/>
                      <a:gd name="connsiteX48" fmla="*/ 627634 w 1991308"/>
                      <a:gd name="connsiteY48" fmla="*/ 310522 h 2025282"/>
                      <a:gd name="connsiteX49" fmla="*/ 605377 w 1991308"/>
                      <a:gd name="connsiteY49" fmla="*/ 89316 h 2025282"/>
                      <a:gd name="connsiteX50" fmla="*/ 777388 w 1991308"/>
                      <a:gd name="connsiteY50" fmla="*/ 0 h 2025282"/>
                      <a:gd name="connsiteX51" fmla="*/ 891618 w 1991308"/>
                      <a:gd name="connsiteY51" fmla="*/ 223623 h 2025282"/>
                      <a:gd name="connsiteX52" fmla="*/ 1042303 w 1991308"/>
                      <a:gd name="connsiteY52" fmla="*/ 225299 h 2025282"/>
                      <a:gd name="connsiteX53" fmla="*/ 1145064 w 1991308"/>
                      <a:gd name="connsiteY53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200584 w 1991308"/>
                      <a:gd name="connsiteY39" fmla="*/ 944310 h 2025282"/>
                      <a:gd name="connsiteX40" fmla="*/ 0 w 1991308"/>
                      <a:gd name="connsiteY40" fmla="*/ 847341 h 2025282"/>
                      <a:gd name="connsiteX41" fmla="*/ 52146 w 1991308"/>
                      <a:gd name="connsiteY41" fmla="*/ 650205 h 2025282"/>
                      <a:gd name="connsiteX42" fmla="*/ 273733 w 1991308"/>
                      <a:gd name="connsiteY42" fmla="*/ 674946 h 2025282"/>
                      <a:gd name="connsiteX43" fmla="*/ 328470 w 1991308"/>
                      <a:gd name="connsiteY43" fmla="*/ 577270 h 2025282"/>
                      <a:gd name="connsiteX44" fmla="*/ 196990 w 1991308"/>
                      <a:gd name="connsiteY44" fmla="*/ 414811 h 2025282"/>
                      <a:gd name="connsiteX45" fmla="*/ 328266 w 1991308"/>
                      <a:gd name="connsiteY45" fmla="*/ 256793 h 2025282"/>
                      <a:gd name="connsiteX46" fmla="*/ 506333 w 1991308"/>
                      <a:gd name="connsiteY46" fmla="*/ 385673 h 2025282"/>
                      <a:gd name="connsiteX47" fmla="*/ 627634 w 1991308"/>
                      <a:gd name="connsiteY47" fmla="*/ 310522 h 2025282"/>
                      <a:gd name="connsiteX48" fmla="*/ 605377 w 1991308"/>
                      <a:gd name="connsiteY48" fmla="*/ 89316 h 2025282"/>
                      <a:gd name="connsiteX49" fmla="*/ 777388 w 1991308"/>
                      <a:gd name="connsiteY49" fmla="*/ 0 h 2025282"/>
                      <a:gd name="connsiteX50" fmla="*/ 891618 w 1991308"/>
                      <a:gd name="connsiteY50" fmla="*/ 223623 h 2025282"/>
                      <a:gd name="connsiteX51" fmla="*/ 1042303 w 1991308"/>
                      <a:gd name="connsiteY51" fmla="*/ 225299 h 2025282"/>
                      <a:gd name="connsiteX52" fmla="*/ 1145064 w 1991308"/>
                      <a:gd name="connsiteY52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283608 w 1991308"/>
                      <a:gd name="connsiteY33" fmla="*/ 1370479 h 2025282"/>
                      <a:gd name="connsiteX34" fmla="*/ 45928 w 1991308"/>
                      <a:gd name="connsiteY34" fmla="*/ 1397294 h 2025282"/>
                      <a:gd name="connsiteX35" fmla="*/ 512 w 1991308"/>
                      <a:gd name="connsiteY35" fmla="*/ 1208072 h 2025282"/>
                      <a:gd name="connsiteX36" fmla="*/ 203917 w 1991308"/>
                      <a:gd name="connsiteY36" fmla="*/ 1120195 h 2025282"/>
                      <a:gd name="connsiteX37" fmla="*/ 200584 w 1991308"/>
                      <a:gd name="connsiteY37" fmla="*/ 944310 h 2025282"/>
                      <a:gd name="connsiteX38" fmla="*/ 0 w 1991308"/>
                      <a:gd name="connsiteY38" fmla="*/ 847341 h 2025282"/>
                      <a:gd name="connsiteX39" fmla="*/ 52146 w 1991308"/>
                      <a:gd name="connsiteY39" fmla="*/ 650205 h 2025282"/>
                      <a:gd name="connsiteX40" fmla="*/ 273733 w 1991308"/>
                      <a:gd name="connsiteY40" fmla="*/ 674946 h 2025282"/>
                      <a:gd name="connsiteX41" fmla="*/ 328470 w 1991308"/>
                      <a:gd name="connsiteY41" fmla="*/ 577270 h 2025282"/>
                      <a:gd name="connsiteX42" fmla="*/ 196990 w 1991308"/>
                      <a:gd name="connsiteY42" fmla="*/ 414811 h 2025282"/>
                      <a:gd name="connsiteX43" fmla="*/ 328266 w 1991308"/>
                      <a:gd name="connsiteY43" fmla="*/ 256793 h 2025282"/>
                      <a:gd name="connsiteX44" fmla="*/ 506333 w 1991308"/>
                      <a:gd name="connsiteY44" fmla="*/ 385673 h 2025282"/>
                      <a:gd name="connsiteX45" fmla="*/ 627634 w 1991308"/>
                      <a:gd name="connsiteY45" fmla="*/ 310522 h 2025282"/>
                      <a:gd name="connsiteX46" fmla="*/ 605377 w 1991308"/>
                      <a:gd name="connsiteY46" fmla="*/ 89316 h 2025282"/>
                      <a:gd name="connsiteX47" fmla="*/ 777388 w 1991308"/>
                      <a:gd name="connsiteY47" fmla="*/ 0 h 2025282"/>
                      <a:gd name="connsiteX48" fmla="*/ 891618 w 1991308"/>
                      <a:gd name="connsiteY48" fmla="*/ 223623 h 2025282"/>
                      <a:gd name="connsiteX49" fmla="*/ 1042303 w 1991308"/>
                      <a:gd name="connsiteY49" fmla="*/ 225299 h 2025282"/>
                      <a:gd name="connsiteX50" fmla="*/ 1145064 w 1991308"/>
                      <a:gd name="connsiteY50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605377 w 1991308"/>
                      <a:gd name="connsiteY45" fmla="*/ 89316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591340 w 1991308"/>
                      <a:gd name="connsiteY45" fmla="*/ 70475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991308" h="2025282">
                        <a:moveTo>
                          <a:pt x="1145064" y="18624"/>
                        </a:moveTo>
                        <a:lnTo>
                          <a:pt x="1332494" y="74851"/>
                        </a:lnTo>
                        <a:lnTo>
                          <a:pt x="1312475" y="282188"/>
                        </a:lnTo>
                        <a:lnTo>
                          <a:pt x="1462838" y="367870"/>
                        </a:lnTo>
                        <a:lnTo>
                          <a:pt x="1644156" y="240973"/>
                        </a:lnTo>
                        <a:lnTo>
                          <a:pt x="1777472" y="384253"/>
                        </a:lnTo>
                        <a:lnTo>
                          <a:pt x="1659819" y="570608"/>
                        </a:lnTo>
                        <a:lnTo>
                          <a:pt x="1729190" y="697304"/>
                        </a:lnTo>
                        <a:lnTo>
                          <a:pt x="1957651" y="687895"/>
                        </a:lnTo>
                        <a:lnTo>
                          <a:pt x="1990889" y="893438"/>
                        </a:lnTo>
                        <a:lnTo>
                          <a:pt x="1792444" y="953310"/>
                        </a:lnTo>
                        <a:lnTo>
                          <a:pt x="1787922" y="1125536"/>
                        </a:lnTo>
                        <a:lnTo>
                          <a:pt x="1991308" y="1225473"/>
                        </a:lnTo>
                        <a:lnTo>
                          <a:pt x="1926661" y="1426499"/>
                        </a:lnTo>
                        <a:lnTo>
                          <a:pt x="1709997" y="1373517"/>
                        </a:lnTo>
                        <a:lnTo>
                          <a:pt x="1637679" y="1488732"/>
                        </a:lnTo>
                        <a:lnTo>
                          <a:pt x="1759429" y="1699577"/>
                        </a:lnTo>
                        <a:lnTo>
                          <a:pt x="1616775" y="1835208"/>
                        </a:lnTo>
                        <a:lnTo>
                          <a:pt x="1424944" y="1687251"/>
                        </a:lnTo>
                        <a:lnTo>
                          <a:pt x="1307664" y="1749866"/>
                        </a:lnTo>
                        <a:lnTo>
                          <a:pt x="1290645" y="1985931"/>
                        </a:lnTo>
                        <a:lnTo>
                          <a:pt x="1097779" y="2025282"/>
                        </a:lnTo>
                        <a:lnTo>
                          <a:pt x="1022201" y="1809953"/>
                        </a:lnTo>
                        <a:lnTo>
                          <a:pt x="894326" y="1806154"/>
                        </a:lnTo>
                        <a:lnTo>
                          <a:pt x="890210" y="1805369"/>
                        </a:lnTo>
                        <a:lnTo>
                          <a:pt x="798991" y="2013587"/>
                        </a:lnTo>
                        <a:lnTo>
                          <a:pt x="601824" y="1958349"/>
                        </a:lnTo>
                        <a:lnTo>
                          <a:pt x="644484" y="1730058"/>
                        </a:lnTo>
                        <a:lnTo>
                          <a:pt x="534524" y="1666277"/>
                        </a:lnTo>
                        <a:lnTo>
                          <a:pt x="365847" y="1807261"/>
                        </a:lnTo>
                        <a:lnTo>
                          <a:pt x="220840" y="1659558"/>
                        </a:lnTo>
                        <a:lnTo>
                          <a:pt x="351210" y="1484786"/>
                        </a:lnTo>
                        <a:lnTo>
                          <a:pt x="283608" y="1370479"/>
                        </a:lnTo>
                        <a:lnTo>
                          <a:pt x="45928" y="1397294"/>
                        </a:lnTo>
                        <a:lnTo>
                          <a:pt x="512" y="1208072"/>
                        </a:lnTo>
                        <a:lnTo>
                          <a:pt x="203917" y="1120195"/>
                        </a:lnTo>
                        <a:lnTo>
                          <a:pt x="200584" y="944310"/>
                        </a:lnTo>
                        <a:lnTo>
                          <a:pt x="0" y="847341"/>
                        </a:lnTo>
                        <a:lnTo>
                          <a:pt x="52146" y="650205"/>
                        </a:lnTo>
                        <a:lnTo>
                          <a:pt x="273733" y="674946"/>
                        </a:lnTo>
                        <a:lnTo>
                          <a:pt x="328470" y="577270"/>
                        </a:lnTo>
                        <a:lnTo>
                          <a:pt x="196990" y="414811"/>
                        </a:lnTo>
                        <a:lnTo>
                          <a:pt x="328266" y="256793"/>
                        </a:lnTo>
                        <a:lnTo>
                          <a:pt x="506333" y="385673"/>
                        </a:lnTo>
                        <a:lnTo>
                          <a:pt x="627634" y="310522"/>
                        </a:lnTo>
                        <a:lnTo>
                          <a:pt x="591340" y="70475"/>
                        </a:lnTo>
                        <a:lnTo>
                          <a:pt x="777388" y="0"/>
                        </a:lnTo>
                        <a:lnTo>
                          <a:pt x="891618" y="223623"/>
                        </a:lnTo>
                        <a:lnTo>
                          <a:pt x="1042303" y="225299"/>
                        </a:lnTo>
                        <a:lnTo>
                          <a:pt x="1145064" y="186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defRPr/>
                    </a:pPr>
                    <a:endParaRPr lang="en-US" u="sng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22" name="Group 221"/>
                <p:cNvGrpSpPr/>
                <p:nvPr/>
              </p:nvGrpSpPr>
              <p:grpSpPr>
                <a:xfrm>
                  <a:off x="1384770" y="2971800"/>
                  <a:ext cx="287198" cy="286462"/>
                  <a:chOff x="1566818" y="46018"/>
                  <a:chExt cx="5966101" cy="5950863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223" name="Freeform 222"/>
                  <p:cNvSpPr/>
                  <p:nvPr/>
                </p:nvSpPr>
                <p:spPr>
                  <a:xfrm>
                    <a:off x="1566818" y="46018"/>
                    <a:ext cx="5966101" cy="5950863"/>
                  </a:xfrm>
                  <a:custGeom>
                    <a:avLst/>
                    <a:gdLst>
                      <a:gd name="connsiteX0" fmla="*/ 3097362 w 5966101"/>
                      <a:gd name="connsiteY0" fmla="*/ 208588 h 5950863"/>
                      <a:gd name="connsiteX1" fmla="*/ 3097361 w 5966101"/>
                      <a:gd name="connsiteY1" fmla="*/ 634513 h 5950863"/>
                      <a:gd name="connsiteX2" fmla="*/ 2985411 w 5966101"/>
                      <a:gd name="connsiteY2" fmla="*/ 746463 h 5950863"/>
                      <a:gd name="connsiteX3" fmla="*/ 2985412 w 5966101"/>
                      <a:gd name="connsiteY3" fmla="*/ 746462 h 5950863"/>
                      <a:gd name="connsiteX4" fmla="*/ 2873462 w 5966101"/>
                      <a:gd name="connsiteY4" fmla="*/ 634512 h 5950863"/>
                      <a:gd name="connsiteX5" fmla="*/ 2873462 w 5966101"/>
                      <a:gd name="connsiteY5" fmla="*/ 208750 h 5950863"/>
                      <a:gd name="connsiteX6" fmla="*/ 2724716 w 5966101"/>
                      <a:gd name="connsiteY6" fmla="*/ 215793 h 5950863"/>
                      <a:gd name="connsiteX7" fmla="*/ 232752 w 5966101"/>
                      <a:gd name="connsiteY7" fmla="*/ 2691987 h 5950863"/>
                      <a:gd name="connsiteX8" fmla="*/ 224093 w 5966101"/>
                      <a:gd name="connsiteY8" fmla="*/ 2863480 h 5950863"/>
                      <a:gd name="connsiteX9" fmla="*/ 617481 w 5966101"/>
                      <a:gd name="connsiteY9" fmla="*/ 2863481 h 5950863"/>
                      <a:gd name="connsiteX10" fmla="*/ 729431 w 5966101"/>
                      <a:gd name="connsiteY10" fmla="*/ 2975431 h 5950863"/>
                      <a:gd name="connsiteX11" fmla="*/ 729430 w 5966101"/>
                      <a:gd name="connsiteY11" fmla="*/ 2975430 h 5950863"/>
                      <a:gd name="connsiteX12" fmla="*/ 617480 w 5966101"/>
                      <a:gd name="connsiteY12" fmla="*/ 3087380 h 5950863"/>
                      <a:gd name="connsiteX13" fmla="*/ 224092 w 5966101"/>
                      <a:gd name="connsiteY13" fmla="*/ 3087380 h 5950863"/>
                      <a:gd name="connsiteX14" fmla="*/ 232752 w 5966101"/>
                      <a:gd name="connsiteY14" fmla="*/ 3258876 h 5950863"/>
                      <a:gd name="connsiteX15" fmla="*/ 2724716 w 5966101"/>
                      <a:gd name="connsiteY15" fmla="*/ 5735070 h 5950863"/>
                      <a:gd name="connsiteX16" fmla="*/ 2873462 w 5966101"/>
                      <a:gd name="connsiteY16" fmla="*/ 5742113 h 5950863"/>
                      <a:gd name="connsiteX17" fmla="*/ 2873462 w 5966101"/>
                      <a:gd name="connsiteY17" fmla="*/ 5333382 h 5950863"/>
                      <a:gd name="connsiteX18" fmla="*/ 2985412 w 5966101"/>
                      <a:gd name="connsiteY18" fmla="*/ 5221432 h 5950863"/>
                      <a:gd name="connsiteX19" fmla="*/ 3097362 w 5966101"/>
                      <a:gd name="connsiteY19" fmla="*/ 5333382 h 5950863"/>
                      <a:gd name="connsiteX20" fmla="*/ 3097361 w 5966101"/>
                      <a:gd name="connsiteY20" fmla="*/ 5742611 h 5950863"/>
                      <a:gd name="connsiteX21" fmla="*/ 3256625 w 5966101"/>
                      <a:gd name="connsiteY21" fmla="*/ 5735070 h 5950863"/>
                      <a:gd name="connsiteX22" fmla="*/ 5748588 w 5966101"/>
                      <a:gd name="connsiteY22" fmla="*/ 3258876 h 5950863"/>
                      <a:gd name="connsiteX23" fmla="*/ 5757248 w 5966101"/>
                      <a:gd name="connsiteY23" fmla="*/ 3087380 h 5950863"/>
                      <a:gd name="connsiteX24" fmla="*/ 5307982 w 5966101"/>
                      <a:gd name="connsiteY24" fmla="*/ 3087380 h 5950863"/>
                      <a:gd name="connsiteX25" fmla="*/ 5196032 w 5966101"/>
                      <a:gd name="connsiteY25" fmla="*/ 2975430 h 5950863"/>
                      <a:gd name="connsiteX26" fmla="*/ 5307982 w 5966101"/>
                      <a:gd name="connsiteY26" fmla="*/ 2863480 h 5950863"/>
                      <a:gd name="connsiteX27" fmla="*/ 5757601 w 5966101"/>
                      <a:gd name="connsiteY27" fmla="*/ 2863481 h 5950863"/>
                      <a:gd name="connsiteX28" fmla="*/ 5750309 w 5966101"/>
                      <a:gd name="connsiteY28" fmla="*/ 2709477 h 5950863"/>
                      <a:gd name="connsiteX29" fmla="*/ 3274115 w 5966101"/>
                      <a:gd name="connsiteY29" fmla="*/ 217513 h 5950863"/>
                      <a:gd name="connsiteX30" fmla="*/ 2990670 w 5966101"/>
                      <a:gd name="connsiteY30" fmla="*/ 0 h 5950863"/>
                      <a:gd name="connsiteX31" fmla="*/ 5966101 w 5966101"/>
                      <a:gd name="connsiteY31" fmla="*/ 2975431 h 5950863"/>
                      <a:gd name="connsiteX32" fmla="*/ 2990670 w 5966101"/>
                      <a:gd name="connsiteY32" fmla="*/ 5950862 h 5950863"/>
                      <a:gd name="connsiteX33" fmla="*/ 2986441 w 5966101"/>
                      <a:gd name="connsiteY33" fmla="*/ 5950655 h 5950863"/>
                      <a:gd name="connsiteX34" fmla="*/ 2985411 w 5966101"/>
                      <a:gd name="connsiteY34" fmla="*/ 5950863 h 5950863"/>
                      <a:gd name="connsiteX35" fmla="*/ 2985412 w 5966101"/>
                      <a:gd name="connsiteY35" fmla="*/ 5950862 h 5950863"/>
                      <a:gd name="connsiteX36" fmla="*/ 2983731 w 5966101"/>
                      <a:gd name="connsiteY36" fmla="*/ 5950523 h 5950863"/>
                      <a:gd name="connsiteX37" fmla="*/ 2695831 w 5966101"/>
                      <a:gd name="connsiteY37" fmla="*/ 5936438 h 5950863"/>
                      <a:gd name="connsiteX38" fmla="*/ 19111 w 5966101"/>
                      <a:gd name="connsiteY38" fmla="*/ 3128546 h 5950863"/>
                      <a:gd name="connsiteX39" fmla="*/ 16635 w 5966101"/>
                      <a:gd name="connsiteY39" fmla="*/ 3030630 h 5950863"/>
                      <a:gd name="connsiteX40" fmla="*/ 8797 w 5966101"/>
                      <a:gd name="connsiteY40" fmla="*/ 3019006 h 5950863"/>
                      <a:gd name="connsiteX41" fmla="*/ 0 w 5966101"/>
                      <a:gd name="connsiteY41" fmla="*/ 2975430 h 5950863"/>
                      <a:gd name="connsiteX42" fmla="*/ 8797 w 5966101"/>
                      <a:gd name="connsiteY42" fmla="*/ 2931854 h 5950863"/>
                      <a:gd name="connsiteX43" fmla="*/ 16635 w 5966101"/>
                      <a:gd name="connsiteY43" fmla="*/ 2920229 h 5950863"/>
                      <a:gd name="connsiteX44" fmla="*/ 19111 w 5966101"/>
                      <a:gd name="connsiteY44" fmla="*/ 2822316 h 5950863"/>
                      <a:gd name="connsiteX45" fmla="*/ 2990670 w 5966101"/>
                      <a:gd name="connsiteY45" fmla="*/ 0 h 5950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5966101" h="5950863">
                        <a:moveTo>
                          <a:pt x="3097362" y="208588"/>
                        </a:moveTo>
                        <a:lnTo>
                          <a:pt x="3097361" y="634513"/>
                        </a:lnTo>
                        <a:cubicBezTo>
                          <a:pt x="3097361" y="696341"/>
                          <a:pt x="3047239" y="746463"/>
                          <a:pt x="2985411" y="746463"/>
                        </a:cubicBezTo>
                        <a:lnTo>
                          <a:pt x="2985412" y="746462"/>
                        </a:lnTo>
                        <a:cubicBezTo>
                          <a:pt x="2923584" y="746462"/>
                          <a:pt x="2873462" y="696340"/>
                          <a:pt x="2873462" y="634512"/>
                        </a:cubicBezTo>
                        <a:lnTo>
                          <a:pt x="2873462" y="208750"/>
                        </a:lnTo>
                        <a:lnTo>
                          <a:pt x="2724716" y="215793"/>
                        </a:lnTo>
                        <a:cubicBezTo>
                          <a:pt x="1411785" y="340759"/>
                          <a:pt x="365845" y="1381442"/>
                          <a:pt x="232752" y="2691987"/>
                        </a:cubicBezTo>
                        <a:lnTo>
                          <a:pt x="224093" y="2863480"/>
                        </a:lnTo>
                        <a:lnTo>
                          <a:pt x="617481" y="2863481"/>
                        </a:lnTo>
                        <a:cubicBezTo>
                          <a:pt x="679309" y="2863481"/>
                          <a:pt x="729431" y="2913603"/>
                          <a:pt x="729431" y="2975431"/>
                        </a:cubicBezTo>
                        <a:lnTo>
                          <a:pt x="729430" y="2975430"/>
                        </a:lnTo>
                        <a:cubicBezTo>
                          <a:pt x="729430" y="3037258"/>
                          <a:pt x="679308" y="3087380"/>
                          <a:pt x="617480" y="3087380"/>
                        </a:cubicBezTo>
                        <a:lnTo>
                          <a:pt x="224092" y="3087380"/>
                        </a:lnTo>
                        <a:lnTo>
                          <a:pt x="232752" y="3258876"/>
                        </a:lnTo>
                        <a:cubicBezTo>
                          <a:pt x="365845" y="4569421"/>
                          <a:pt x="1411785" y="5610104"/>
                          <a:pt x="2724716" y="5735070"/>
                        </a:cubicBezTo>
                        <a:lnTo>
                          <a:pt x="2873462" y="5742113"/>
                        </a:lnTo>
                        <a:lnTo>
                          <a:pt x="2873462" y="5333382"/>
                        </a:lnTo>
                        <a:cubicBezTo>
                          <a:pt x="2873462" y="5271554"/>
                          <a:pt x="2923584" y="5221432"/>
                          <a:pt x="2985412" y="5221432"/>
                        </a:cubicBezTo>
                        <a:cubicBezTo>
                          <a:pt x="3047240" y="5221432"/>
                          <a:pt x="3097362" y="5271554"/>
                          <a:pt x="3097362" y="5333382"/>
                        </a:cubicBezTo>
                        <a:lnTo>
                          <a:pt x="3097361" y="5742611"/>
                        </a:lnTo>
                        <a:lnTo>
                          <a:pt x="3256625" y="5735070"/>
                        </a:lnTo>
                        <a:cubicBezTo>
                          <a:pt x="4569555" y="5610104"/>
                          <a:pt x="5615496" y="4569421"/>
                          <a:pt x="5748588" y="3258876"/>
                        </a:cubicBezTo>
                        <a:lnTo>
                          <a:pt x="5757248" y="3087380"/>
                        </a:lnTo>
                        <a:lnTo>
                          <a:pt x="5307982" y="3087380"/>
                        </a:lnTo>
                        <a:cubicBezTo>
                          <a:pt x="5246154" y="3087380"/>
                          <a:pt x="5196032" y="3037258"/>
                          <a:pt x="5196032" y="2975430"/>
                        </a:cubicBezTo>
                        <a:cubicBezTo>
                          <a:pt x="5196032" y="2913602"/>
                          <a:pt x="5246154" y="2863480"/>
                          <a:pt x="5307982" y="2863480"/>
                        </a:cubicBezTo>
                        <a:lnTo>
                          <a:pt x="5757601" y="2863481"/>
                        </a:lnTo>
                        <a:lnTo>
                          <a:pt x="5750309" y="2709477"/>
                        </a:lnTo>
                        <a:cubicBezTo>
                          <a:pt x="5625343" y="1396546"/>
                          <a:pt x="4584660" y="350606"/>
                          <a:pt x="3274115" y="217513"/>
                        </a:cubicBezTo>
                        <a:close/>
                        <a:moveTo>
                          <a:pt x="2990670" y="0"/>
                        </a:moveTo>
                        <a:cubicBezTo>
                          <a:pt x="4633955" y="0"/>
                          <a:pt x="5966101" y="1332146"/>
                          <a:pt x="5966101" y="2975431"/>
                        </a:cubicBezTo>
                        <a:cubicBezTo>
                          <a:pt x="5966101" y="4618716"/>
                          <a:pt x="4633955" y="5950862"/>
                          <a:pt x="2990670" y="5950862"/>
                        </a:cubicBezTo>
                        <a:lnTo>
                          <a:pt x="2986441" y="5950655"/>
                        </a:lnTo>
                        <a:lnTo>
                          <a:pt x="2985411" y="5950863"/>
                        </a:lnTo>
                        <a:lnTo>
                          <a:pt x="2985412" y="5950862"/>
                        </a:lnTo>
                        <a:lnTo>
                          <a:pt x="2983731" y="5950523"/>
                        </a:lnTo>
                        <a:lnTo>
                          <a:pt x="2695831" y="5936438"/>
                        </a:lnTo>
                        <a:cubicBezTo>
                          <a:pt x="1241013" y="5793331"/>
                          <a:pt x="93822" y="4602416"/>
                          <a:pt x="19111" y="3128546"/>
                        </a:cubicBezTo>
                        <a:lnTo>
                          <a:pt x="16635" y="3030630"/>
                        </a:lnTo>
                        <a:lnTo>
                          <a:pt x="8797" y="3019006"/>
                        </a:lnTo>
                        <a:cubicBezTo>
                          <a:pt x="3132" y="3005612"/>
                          <a:pt x="0" y="2990887"/>
                          <a:pt x="0" y="2975430"/>
                        </a:cubicBezTo>
                        <a:cubicBezTo>
                          <a:pt x="0" y="2959973"/>
                          <a:pt x="3132" y="2945247"/>
                          <a:pt x="8797" y="2931854"/>
                        </a:cubicBezTo>
                        <a:lnTo>
                          <a:pt x="16635" y="2920229"/>
                        </a:lnTo>
                        <a:lnTo>
                          <a:pt x="19111" y="2822316"/>
                        </a:lnTo>
                        <a:cubicBezTo>
                          <a:pt x="98802" y="1250188"/>
                          <a:pt x="1398738" y="0"/>
                          <a:pt x="299067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24" name="Group 223"/>
                  <p:cNvGrpSpPr/>
                  <p:nvPr/>
                </p:nvGrpSpPr>
                <p:grpSpPr>
                  <a:xfrm>
                    <a:off x="2526884" y="1602782"/>
                    <a:ext cx="3992233" cy="3918648"/>
                    <a:chOff x="2506093" y="1602782"/>
                    <a:chExt cx="3992238" cy="3918648"/>
                  </a:xfrm>
                  <a:grpFill/>
                </p:grpSpPr>
                <p:grpSp>
                  <p:nvGrpSpPr>
                    <p:cNvPr id="225" name="Group 224"/>
                    <p:cNvGrpSpPr/>
                    <p:nvPr/>
                  </p:nvGrpSpPr>
                  <p:grpSpPr>
                    <a:xfrm>
                      <a:off x="2833195" y="1602782"/>
                      <a:ext cx="3391755" cy="1362268"/>
                      <a:chOff x="2838411" y="1602782"/>
                      <a:chExt cx="3391755" cy="1362268"/>
                    </a:xfrm>
                    <a:grpFill/>
                  </p:grpSpPr>
                  <p:sp>
                    <p:nvSpPr>
                      <p:cNvPr id="227" name="Rectangle 19"/>
                      <p:cNvSpPr/>
                      <p:nvPr/>
                    </p:nvSpPr>
                    <p:spPr>
                      <a:xfrm>
                        <a:off x="4110353" y="1602782"/>
                        <a:ext cx="847892" cy="1009637"/>
                      </a:xfrm>
                      <a:custGeom>
                        <a:avLst/>
                        <a:gdLst>
                          <a:gd name="connsiteX0" fmla="*/ 0 w 1035050"/>
                          <a:gd name="connsiteY0" fmla="*/ 0 h 1111250"/>
                          <a:gd name="connsiteX1" fmla="*/ 1035050 w 1035050"/>
                          <a:gd name="connsiteY1" fmla="*/ 0 h 1111250"/>
                          <a:gd name="connsiteX2" fmla="*/ 1035050 w 1035050"/>
                          <a:gd name="connsiteY2" fmla="*/ 1111250 h 1111250"/>
                          <a:gd name="connsiteX3" fmla="*/ 0 w 1035050"/>
                          <a:gd name="connsiteY3" fmla="*/ 1111250 h 1111250"/>
                          <a:gd name="connsiteX4" fmla="*/ 0 w 1035050"/>
                          <a:gd name="connsiteY4" fmla="*/ 0 h 1111250"/>
                          <a:gd name="connsiteX0" fmla="*/ 171450 w 1035050"/>
                          <a:gd name="connsiteY0" fmla="*/ 592931 h 1111250"/>
                          <a:gd name="connsiteX1" fmla="*/ 1035050 w 1035050"/>
                          <a:gd name="connsiteY1" fmla="*/ 0 h 1111250"/>
                          <a:gd name="connsiteX2" fmla="*/ 1035050 w 1035050"/>
                          <a:gd name="connsiteY2" fmla="*/ 1111250 h 1111250"/>
                          <a:gd name="connsiteX3" fmla="*/ 0 w 1035050"/>
                          <a:gd name="connsiteY3" fmla="*/ 1111250 h 1111250"/>
                          <a:gd name="connsiteX4" fmla="*/ 171450 w 1035050"/>
                          <a:gd name="connsiteY4" fmla="*/ 592931 h 1111250"/>
                          <a:gd name="connsiteX0" fmla="*/ 171450 w 1035050"/>
                          <a:gd name="connsiteY0" fmla="*/ 400050 h 918369"/>
                          <a:gd name="connsiteX1" fmla="*/ 785019 w 1035050"/>
                          <a:gd name="connsiteY1" fmla="*/ 0 h 918369"/>
                          <a:gd name="connsiteX2" fmla="*/ 1035050 w 1035050"/>
                          <a:gd name="connsiteY2" fmla="*/ 918369 h 918369"/>
                          <a:gd name="connsiteX3" fmla="*/ 0 w 1035050"/>
                          <a:gd name="connsiteY3" fmla="*/ 918369 h 918369"/>
                          <a:gd name="connsiteX4" fmla="*/ 171450 w 1035050"/>
                          <a:gd name="connsiteY4" fmla="*/ 400050 h 918369"/>
                          <a:gd name="connsiteX0" fmla="*/ 171450 w 1035050"/>
                          <a:gd name="connsiteY0" fmla="*/ 407232 h 925551"/>
                          <a:gd name="connsiteX1" fmla="*/ 785019 w 1035050"/>
                          <a:gd name="connsiteY1" fmla="*/ 7182 h 925551"/>
                          <a:gd name="connsiteX2" fmla="*/ 1035050 w 1035050"/>
                          <a:gd name="connsiteY2" fmla="*/ 925551 h 925551"/>
                          <a:gd name="connsiteX3" fmla="*/ 0 w 1035050"/>
                          <a:gd name="connsiteY3" fmla="*/ 925551 h 925551"/>
                          <a:gd name="connsiteX4" fmla="*/ 171450 w 1035050"/>
                          <a:gd name="connsiteY4" fmla="*/ 407232 h 925551"/>
                          <a:gd name="connsiteX0" fmla="*/ 171450 w 1035050"/>
                          <a:gd name="connsiteY0" fmla="*/ 440798 h 959117"/>
                          <a:gd name="connsiteX1" fmla="*/ 785019 w 1035050"/>
                          <a:gd name="connsiteY1" fmla="*/ 40748 h 959117"/>
                          <a:gd name="connsiteX2" fmla="*/ 1035050 w 1035050"/>
                          <a:gd name="connsiteY2" fmla="*/ 959117 h 959117"/>
                          <a:gd name="connsiteX3" fmla="*/ 0 w 1035050"/>
                          <a:gd name="connsiteY3" fmla="*/ 959117 h 959117"/>
                          <a:gd name="connsiteX4" fmla="*/ 171450 w 1035050"/>
                          <a:gd name="connsiteY4" fmla="*/ 440798 h 959117"/>
                          <a:gd name="connsiteX0" fmla="*/ 171450 w 1035050"/>
                          <a:gd name="connsiteY0" fmla="*/ 493714 h 1012033"/>
                          <a:gd name="connsiteX1" fmla="*/ 785019 w 1035050"/>
                          <a:gd name="connsiteY1" fmla="*/ 93664 h 1012033"/>
                          <a:gd name="connsiteX2" fmla="*/ 1035050 w 1035050"/>
                          <a:gd name="connsiteY2" fmla="*/ 1012033 h 1012033"/>
                          <a:gd name="connsiteX3" fmla="*/ 0 w 1035050"/>
                          <a:gd name="connsiteY3" fmla="*/ 1012033 h 1012033"/>
                          <a:gd name="connsiteX4" fmla="*/ 171450 w 1035050"/>
                          <a:gd name="connsiteY4" fmla="*/ 493714 h 1012033"/>
                          <a:gd name="connsiteX0" fmla="*/ 183356 w 1035050"/>
                          <a:gd name="connsiteY0" fmla="*/ 495485 h 1011423"/>
                          <a:gd name="connsiteX1" fmla="*/ 785019 w 1035050"/>
                          <a:gd name="connsiteY1" fmla="*/ 93054 h 1011423"/>
                          <a:gd name="connsiteX2" fmla="*/ 1035050 w 1035050"/>
                          <a:gd name="connsiteY2" fmla="*/ 1011423 h 1011423"/>
                          <a:gd name="connsiteX3" fmla="*/ 0 w 1035050"/>
                          <a:gd name="connsiteY3" fmla="*/ 1011423 h 1011423"/>
                          <a:gd name="connsiteX4" fmla="*/ 183356 w 1035050"/>
                          <a:gd name="connsiteY4" fmla="*/ 495485 h 1011423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1035050 w 1035050"/>
                          <a:gd name="connsiteY2" fmla="*/ 1015696 h 1015696"/>
                          <a:gd name="connsiteX3" fmla="*/ 0 w 1035050"/>
                          <a:gd name="connsiteY3" fmla="*/ 1015696 h 1015696"/>
                          <a:gd name="connsiteX4" fmla="*/ 183356 w 1035050"/>
                          <a:gd name="connsiteY4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23119 w 1035050"/>
                          <a:gd name="connsiteY2" fmla="*/ 260046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6287 h 1012225"/>
                          <a:gd name="connsiteX1" fmla="*/ 777876 w 1035050"/>
                          <a:gd name="connsiteY1" fmla="*/ 98619 h 1012225"/>
                          <a:gd name="connsiteX2" fmla="*/ 882650 w 1035050"/>
                          <a:gd name="connsiteY2" fmla="*/ 494700 h 1012225"/>
                          <a:gd name="connsiteX3" fmla="*/ 1035050 w 1035050"/>
                          <a:gd name="connsiteY3" fmla="*/ 1012225 h 1012225"/>
                          <a:gd name="connsiteX4" fmla="*/ 0 w 1035050"/>
                          <a:gd name="connsiteY4" fmla="*/ 1012225 h 1012225"/>
                          <a:gd name="connsiteX5" fmla="*/ 183356 w 1035050"/>
                          <a:gd name="connsiteY5" fmla="*/ 496287 h 1012225"/>
                          <a:gd name="connsiteX0" fmla="*/ 183356 w 1035050"/>
                          <a:gd name="connsiteY0" fmla="*/ 501574 h 1017512"/>
                          <a:gd name="connsiteX1" fmla="*/ 777876 w 1035050"/>
                          <a:gd name="connsiteY1" fmla="*/ 103906 h 1017512"/>
                          <a:gd name="connsiteX2" fmla="*/ 882650 w 1035050"/>
                          <a:gd name="connsiteY2" fmla="*/ 499987 h 1017512"/>
                          <a:gd name="connsiteX3" fmla="*/ 1035050 w 1035050"/>
                          <a:gd name="connsiteY3" fmla="*/ 1017512 h 1017512"/>
                          <a:gd name="connsiteX4" fmla="*/ 0 w 1035050"/>
                          <a:gd name="connsiteY4" fmla="*/ 1017512 h 1017512"/>
                          <a:gd name="connsiteX5" fmla="*/ 183356 w 1035050"/>
                          <a:gd name="connsiteY5" fmla="*/ 501574 h 1017512"/>
                          <a:gd name="connsiteX0" fmla="*/ 183356 w 1035050"/>
                          <a:gd name="connsiteY0" fmla="*/ 501574 h 1017512"/>
                          <a:gd name="connsiteX1" fmla="*/ 777876 w 1035050"/>
                          <a:gd name="connsiteY1" fmla="*/ 103906 h 1017512"/>
                          <a:gd name="connsiteX2" fmla="*/ 882650 w 1035050"/>
                          <a:gd name="connsiteY2" fmla="*/ 499987 h 1017512"/>
                          <a:gd name="connsiteX3" fmla="*/ 1035050 w 1035050"/>
                          <a:gd name="connsiteY3" fmla="*/ 1017512 h 1017512"/>
                          <a:gd name="connsiteX4" fmla="*/ 0 w 1035050"/>
                          <a:gd name="connsiteY4" fmla="*/ 1017512 h 1017512"/>
                          <a:gd name="connsiteX5" fmla="*/ 183356 w 1035050"/>
                          <a:gd name="connsiteY5" fmla="*/ 501574 h 1017512"/>
                          <a:gd name="connsiteX0" fmla="*/ 28277 w 879971"/>
                          <a:gd name="connsiteY0" fmla="*/ 501574 h 1017512"/>
                          <a:gd name="connsiteX1" fmla="*/ 622797 w 879971"/>
                          <a:gd name="connsiteY1" fmla="*/ 103906 h 1017512"/>
                          <a:gd name="connsiteX2" fmla="*/ 727571 w 879971"/>
                          <a:gd name="connsiteY2" fmla="*/ 499987 h 1017512"/>
                          <a:gd name="connsiteX3" fmla="*/ 879971 w 879971"/>
                          <a:gd name="connsiteY3" fmla="*/ 1017512 h 1017512"/>
                          <a:gd name="connsiteX4" fmla="*/ 49708 w 879971"/>
                          <a:gd name="connsiteY4" fmla="*/ 731762 h 1017512"/>
                          <a:gd name="connsiteX5" fmla="*/ 28277 w 879971"/>
                          <a:gd name="connsiteY5" fmla="*/ 501574 h 1017512"/>
                          <a:gd name="connsiteX0" fmla="*/ 28277 w 879971"/>
                          <a:gd name="connsiteY0" fmla="*/ 501574 h 1017512"/>
                          <a:gd name="connsiteX1" fmla="*/ 622797 w 879971"/>
                          <a:gd name="connsiteY1" fmla="*/ 103906 h 1017512"/>
                          <a:gd name="connsiteX2" fmla="*/ 727571 w 879971"/>
                          <a:gd name="connsiteY2" fmla="*/ 499987 h 1017512"/>
                          <a:gd name="connsiteX3" fmla="*/ 879971 w 879971"/>
                          <a:gd name="connsiteY3" fmla="*/ 1017512 h 1017512"/>
                          <a:gd name="connsiteX4" fmla="*/ 61614 w 879971"/>
                          <a:gd name="connsiteY4" fmla="*/ 736524 h 1017512"/>
                          <a:gd name="connsiteX5" fmla="*/ 28277 w 879971"/>
                          <a:gd name="connsiteY5" fmla="*/ 501574 h 1017512"/>
                          <a:gd name="connsiteX0" fmla="*/ 28277 w 879971"/>
                          <a:gd name="connsiteY0" fmla="*/ 501574 h 1017512"/>
                          <a:gd name="connsiteX1" fmla="*/ 622797 w 879971"/>
                          <a:gd name="connsiteY1" fmla="*/ 103906 h 1017512"/>
                          <a:gd name="connsiteX2" fmla="*/ 727571 w 879971"/>
                          <a:gd name="connsiteY2" fmla="*/ 499987 h 1017512"/>
                          <a:gd name="connsiteX3" fmla="*/ 879971 w 879971"/>
                          <a:gd name="connsiteY3" fmla="*/ 1017512 h 1017512"/>
                          <a:gd name="connsiteX4" fmla="*/ 61614 w 879971"/>
                          <a:gd name="connsiteY4" fmla="*/ 736524 h 1017512"/>
                          <a:gd name="connsiteX5" fmla="*/ 28277 w 879971"/>
                          <a:gd name="connsiteY5" fmla="*/ 501574 h 1017512"/>
                          <a:gd name="connsiteX0" fmla="*/ 69307 w 921001"/>
                          <a:gd name="connsiteY0" fmla="*/ 501574 h 1017512"/>
                          <a:gd name="connsiteX1" fmla="*/ 663827 w 921001"/>
                          <a:gd name="connsiteY1" fmla="*/ 103906 h 1017512"/>
                          <a:gd name="connsiteX2" fmla="*/ 768601 w 921001"/>
                          <a:gd name="connsiteY2" fmla="*/ 499987 h 1017512"/>
                          <a:gd name="connsiteX3" fmla="*/ 921001 w 921001"/>
                          <a:gd name="connsiteY3" fmla="*/ 1017512 h 1017512"/>
                          <a:gd name="connsiteX4" fmla="*/ 102644 w 921001"/>
                          <a:gd name="connsiteY4" fmla="*/ 736524 h 1017512"/>
                          <a:gd name="connsiteX5" fmla="*/ 69307 w 921001"/>
                          <a:gd name="connsiteY5" fmla="*/ 501574 h 1017512"/>
                          <a:gd name="connsiteX0" fmla="*/ 69307 w 921001"/>
                          <a:gd name="connsiteY0" fmla="*/ 501574 h 1017512"/>
                          <a:gd name="connsiteX1" fmla="*/ 663827 w 921001"/>
                          <a:gd name="connsiteY1" fmla="*/ 103906 h 1017512"/>
                          <a:gd name="connsiteX2" fmla="*/ 768601 w 921001"/>
                          <a:gd name="connsiteY2" fmla="*/ 499987 h 1017512"/>
                          <a:gd name="connsiteX3" fmla="*/ 921001 w 921001"/>
                          <a:gd name="connsiteY3" fmla="*/ 1017512 h 1017512"/>
                          <a:gd name="connsiteX4" fmla="*/ 102644 w 921001"/>
                          <a:gd name="connsiteY4" fmla="*/ 736524 h 1017512"/>
                          <a:gd name="connsiteX5" fmla="*/ 69307 w 921001"/>
                          <a:gd name="connsiteY5" fmla="*/ 501574 h 1017512"/>
                          <a:gd name="connsiteX0" fmla="*/ 69307 w 789638"/>
                          <a:gd name="connsiteY0" fmla="*/ 501574 h 736524"/>
                          <a:gd name="connsiteX1" fmla="*/ 663827 w 789638"/>
                          <a:gd name="connsiteY1" fmla="*/ 103906 h 736524"/>
                          <a:gd name="connsiteX2" fmla="*/ 768601 w 789638"/>
                          <a:gd name="connsiteY2" fmla="*/ 499987 h 736524"/>
                          <a:gd name="connsiteX3" fmla="*/ 747170 w 789638"/>
                          <a:gd name="connsiteY3" fmla="*/ 729381 h 736524"/>
                          <a:gd name="connsiteX4" fmla="*/ 102644 w 789638"/>
                          <a:gd name="connsiteY4" fmla="*/ 736524 h 736524"/>
                          <a:gd name="connsiteX5" fmla="*/ 69307 w 789638"/>
                          <a:gd name="connsiteY5" fmla="*/ 501574 h 736524"/>
                          <a:gd name="connsiteX0" fmla="*/ 69307 w 789638"/>
                          <a:gd name="connsiteY0" fmla="*/ 501574 h 736524"/>
                          <a:gd name="connsiteX1" fmla="*/ 663827 w 789638"/>
                          <a:gd name="connsiteY1" fmla="*/ 103906 h 736524"/>
                          <a:gd name="connsiteX2" fmla="*/ 768601 w 789638"/>
                          <a:gd name="connsiteY2" fmla="*/ 499987 h 736524"/>
                          <a:gd name="connsiteX3" fmla="*/ 747170 w 789638"/>
                          <a:gd name="connsiteY3" fmla="*/ 729381 h 736524"/>
                          <a:gd name="connsiteX4" fmla="*/ 102644 w 789638"/>
                          <a:gd name="connsiteY4" fmla="*/ 736524 h 736524"/>
                          <a:gd name="connsiteX5" fmla="*/ 69307 w 789638"/>
                          <a:gd name="connsiteY5" fmla="*/ 501574 h 736524"/>
                          <a:gd name="connsiteX0" fmla="*/ 69307 w 832358"/>
                          <a:gd name="connsiteY0" fmla="*/ 501574 h 736524"/>
                          <a:gd name="connsiteX1" fmla="*/ 663827 w 832358"/>
                          <a:gd name="connsiteY1" fmla="*/ 103906 h 736524"/>
                          <a:gd name="connsiteX2" fmla="*/ 768601 w 832358"/>
                          <a:gd name="connsiteY2" fmla="*/ 499987 h 736524"/>
                          <a:gd name="connsiteX3" fmla="*/ 747170 w 832358"/>
                          <a:gd name="connsiteY3" fmla="*/ 729381 h 736524"/>
                          <a:gd name="connsiteX4" fmla="*/ 102644 w 832358"/>
                          <a:gd name="connsiteY4" fmla="*/ 736524 h 736524"/>
                          <a:gd name="connsiteX5" fmla="*/ 69307 w 832358"/>
                          <a:gd name="connsiteY5" fmla="*/ 501574 h 736524"/>
                          <a:gd name="connsiteX0" fmla="*/ 69307 w 835535"/>
                          <a:gd name="connsiteY0" fmla="*/ 501574 h 736524"/>
                          <a:gd name="connsiteX1" fmla="*/ 663827 w 835535"/>
                          <a:gd name="connsiteY1" fmla="*/ 103906 h 736524"/>
                          <a:gd name="connsiteX2" fmla="*/ 768601 w 835535"/>
                          <a:gd name="connsiteY2" fmla="*/ 499987 h 736524"/>
                          <a:gd name="connsiteX3" fmla="*/ 747170 w 835535"/>
                          <a:gd name="connsiteY3" fmla="*/ 729381 h 736524"/>
                          <a:gd name="connsiteX4" fmla="*/ 102644 w 835535"/>
                          <a:gd name="connsiteY4" fmla="*/ 736524 h 736524"/>
                          <a:gd name="connsiteX5" fmla="*/ 69307 w 835535"/>
                          <a:gd name="connsiteY5" fmla="*/ 501574 h 736524"/>
                          <a:gd name="connsiteX0" fmla="*/ 69307 w 835535"/>
                          <a:gd name="connsiteY0" fmla="*/ 501574 h 736524"/>
                          <a:gd name="connsiteX1" fmla="*/ 663827 w 835535"/>
                          <a:gd name="connsiteY1" fmla="*/ 103906 h 736524"/>
                          <a:gd name="connsiteX2" fmla="*/ 768601 w 835535"/>
                          <a:gd name="connsiteY2" fmla="*/ 499987 h 736524"/>
                          <a:gd name="connsiteX3" fmla="*/ 747170 w 835535"/>
                          <a:gd name="connsiteY3" fmla="*/ 729381 h 736524"/>
                          <a:gd name="connsiteX4" fmla="*/ 309020 w 835535"/>
                          <a:gd name="connsiteY4" fmla="*/ 728587 h 736524"/>
                          <a:gd name="connsiteX5" fmla="*/ 102644 w 835535"/>
                          <a:gd name="connsiteY5" fmla="*/ 736524 h 736524"/>
                          <a:gd name="connsiteX6" fmla="*/ 69307 w 835535"/>
                          <a:gd name="connsiteY6" fmla="*/ 501574 h 736524"/>
                          <a:gd name="connsiteX0" fmla="*/ 69307 w 835535"/>
                          <a:gd name="connsiteY0" fmla="*/ 501574 h 1009575"/>
                          <a:gd name="connsiteX1" fmla="*/ 663827 w 835535"/>
                          <a:gd name="connsiteY1" fmla="*/ 103906 h 1009575"/>
                          <a:gd name="connsiteX2" fmla="*/ 768601 w 835535"/>
                          <a:gd name="connsiteY2" fmla="*/ 499987 h 1009575"/>
                          <a:gd name="connsiteX3" fmla="*/ 747170 w 835535"/>
                          <a:gd name="connsiteY3" fmla="*/ 729381 h 1009575"/>
                          <a:gd name="connsiteX4" fmla="*/ 394745 w 835535"/>
                          <a:gd name="connsiteY4" fmla="*/ 1009575 h 1009575"/>
                          <a:gd name="connsiteX5" fmla="*/ 102644 w 835535"/>
                          <a:gd name="connsiteY5" fmla="*/ 736524 h 1009575"/>
                          <a:gd name="connsiteX6" fmla="*/ 69307 w 835535"/>
                          <a:gd name="connsiteY6" fmla="*/ 501574 h 1009575"/>
                          <a:gd name="connsiteX0" fmla="*/ 69307 w 835535"/>
                          <a:gd name="connsiteY0" fmla="*/ 501574 h 1009575"/>
                          <a:gd name="connsiteX1" fmla="*/ 663827 w 835535"/>
                          <a:gd name="connsiteY1" fmla="*/ 103906 h 1009575"/>
                          <a:gd name="connsiteX2" fmla="*/ 768601 w 835535"/>
                          <a:gd name="connsiteY2" fmla="*/ 499987 h 1009575"/>
                          <a:gd name="connsiteX3" fmla="*/ 747170 w 835535"/>
                          <a:gd name="connsiteY3" fmla="*/ 729381 h 1009575"/>
                          <a:gd name="connsiteX4" fmla="*/ 394745 w 835535"/>
                          <a:gd name="connsiteY4" fmla="*/ 1009575 h 1009575"/>
                          <a:gd name="connsiteX5" fmla="*/ 102644 w 835535"/>
                          <a:gd name="connsiteY5" fmla="*/ 736524 h 1009575"/>
                          <a:gd name="connsiteX6" fmla="*/ 69307 w 835535"/>
                          <a:gd name="connsiteY6" fmla="*/ 501574 h 1009575"/>
                          <a:gd name="connsiteX0" fmla="*/ 69307 w 835535"/>
                          <a:gd name="connsiteY0" fmla="*/ 501574 h 1009575"/>
                          <a:gd name="connsiteX1" fmla="*/ 663827 w 835535"/>
                          <a:gd name="connsiteY1" fmla="*/ 103906 h 1009575"/>
                          <a:gd name="connsiteX2" fmla="*/ 768601 w 835535"/>
                          <a:gd name="connsiteY2" fmla="*/ 499987 h 1009575"/>
                          <a:gd name="connsiteX3" fmla="*/ 747170 w 835535"/>
                          <a:gd name="connsiteY3" fmla="*/ 729381 h 1009575"/>
                          <a:gd name="connsiteX4" fmla="*/ 394745 w 835535"/>
                          <a:gd name="connsiteY4" fmla="*/ 1009575 h 1009575"/>
                          <a:gd name="connsiteX5" fmla="*/ 102644 w 835535"/>
                          <a:gd name="connsiteY5" fmla="*/ 736524 h 1009575"/>
                          <a:gd name="connsiteX6" fmla="*/ 69307 w 835535"/>
                          <a:gd name="connsiteY6" fmla="*/ 501574 h 1009575"/>
                          <a:gd name="connsiteX0" fmla="*/ 69307 w 835535"/>
                          <a:gd name="connsiteY0" fmla="*/ 501574 h 1009575"/>
                          <a:gd name="connsiteX1" fmla="*/ 663827 w 835535"/>
                          <a:gd name="connsiteY1" fmla="*/ 103906 h 1009575"/>
                          <a:gd name="connsiteX2" fmla="*/ 768601 w 835535"/>
                          <a:gd name="connsiteY2" fmla="*/ 499987 h 1009575"/>
                          <a:gd name="connsiteX3" fmla="*/ 747170 w 835535"/>
                          <a:gd name="connsiteY3" fmla="*/ 729381 h 1009575"/>
                          <a:gd name="connsiteX4" fmla="*/ 394745 w 835535"/>
                          <a:gd name="connsiteY4" fmla="*/ 1009575 h 1009575"/>
                          <a:gd name="connsiteX5" fmla="*/ 102644 w 835535"/>
                          <a:gd name="connsiteY5" fmla="*/ 736524 h 1009575"/>
                          <a:gd name="connsiteX6" fmla="*/ 69307 w 835535"/>
                          <a:gd name="connsiteY6" fmla="*/ 501574 h 1009575"/>
                          <a:gd name="connsiteX0" fmla="*/ 69307 w 835535"/>
                          <a:gd name="connsiteY0" fmla="*/ 501574 h 1009588"/>
                          <a:gd name="connsiteX1" fmla="*/ 663827 w 835535"/>
                          <a:gd name="connsiteY1" fmla="*/ 103906 h 1009588"/>
                          <a:gd name="connsiteX2" fmla="*/ 768601 w 835535"/>
                          <a:gd name="connsiteY2" fmla="*/ 499987 h 1009588"/>
                          <a:gd name="connsiteX3" fmla="*/ 747170 w 835535"/>
                          <a:gd name="connsiteY3" fmla="*/ 729381 h 1009588"/>
                          <a:gd name="connsiteX4" fmla="*/ 394745 w 835535"/>
                          <a:gd name="connsiteY4" fmla="*/ 1009575 h 1009588"/>
                          <a:gd name="connsiteX5" fmla="*/ 102644 w 835535"/>
                          <a:gd name="connsiteY5" fmla="*/ 736524 h 1009588"/>
                          <a:gd name="connsiteX6" fmla="*/ 69307 w 835535"/>
                          <a:gd name="connsiteY6" fmla="*/ 501574 h 1009588"/>
                          <a:gd name="connsiteX0" fmla="*/ 69307 w 835535"/>
                          <a:gd name="connsiteY0" fmla="*/ 501574 h 1009588"/>
                          <a:gd name="connsiteX1" fmla="*/ 663827 w 835535"/>
                          <a:gd name="connsiteY1" fmla="*/ 103906 h 1009588"/>
                          <a:gd name="connsiteX2" fmla="*/ 768601 w 835535"/>
                          <a:gd name="connsiteY2" fmla="*/ 499987 h 1009588"/>
                          <a:gd name="connsiteX3" fmla="*/ 747170 w 835535"/>
                          <a:gd name="connsiteY3" fmla="*/ 729381 h 1009588"/>
                          <a:gd name="connsiteX4" fmla="*/ 394745 w 835535"/>
                          <a:gd name="connsiteY4" fmla="*/ 1009575 h 1009588"/>
                          <a:gd name="connsiteX5" fmla="*/ 102644 w 835535"/>
                          <a:gd name="connsiteY5" fmla="*/ 736524 h 1009588"/>
                          <a:gd name="connsiteX6" fmla="*/ 69307 w 835535"/>
                          <a:gd name="connsiteY6" fmla="*/ 501574 h 1009588"/>
                          <a:gd name="connsiteX0" fmla="*/ 69307 w 835535"/>
                          <a:gd name="connsiteY0" fmla="*/ 501574 h 1009588"/>
                          <a:gd name="connsiteX1" fmla="*/ 663827 w 835535"/>
                          <a:gd name="connsiteY1" fmla="*/ 103906 h 1009588"/>
                          <a:gd name="connsiteX2" fmla="*/ 768601 w 835535"/>
                          <a:gd name="connsiteY2" fmla="*/ 499987 h 1009588"/>
                          <a:gd name="connsiteX3" fmla="*/ 747170 w 835535"/>
                          <a:gd name="connsiteY3" fmla="*/ 729381 h 1009588"/>
                          <a:gd name="connsiteX4" fmla="*/ 394745 w 835535"/>
                          <a:gd name="connsiteY4" fmla="*/ 1009575 h 1009588"/>
                          <a:gd name="connsiteX5" fmla="*/ 102644 w 835535"/>
                          <a:gd name="connsiteY5" fmla="*/ 736524 h 1009588"/>
                          <a:gd name="connsiteX6" fmla="*/ 69307 w 835535"/>
                          <a:gd name="connsiteY6" fmla="*/ 501574 h 1009588"/>
                          <a:gd name="connsiteX0" fmla="*/ 69307 w 835535"/>
                          <a:gd name="connsiteY0" fmla="*/ 501574 h 1009588"/>
                          <a:gd name="connsiteX1" fmla="*/ 663827 w 835535"/>
                          <a:gd name="connsiteY1" fmla="*/ 103906 h 1009588"/>
                          <a:gd name="connsiteX2" fmla="*/ 768601 w 835535"/>
                          <a:gd name="connsiteY2" fmla="*/ 499987 h 1009588"/>
                          <a:gd name="connsiteX3" fmla="*/ 747170 w 835535"/>
                          <a:gd name="connsiteY3" fmla="*/ 729381 h 1009588"/>
                          <a:gd name="connsiteX4" fmla="*/ 394745 w 835535"/>
                          <a:gd name="connsiteY4" fmla="*/ 1009575 h 1009588"/>
                          <a:gd name="connsiteX5" fmla="*/ 102644 w 835535"/>
                          <a:gd name="connsiteY5" fmla="*/ 736524 h 1009588"/>
                          <a:gd name="connsiteX6" fmla="*/ 69307 w 83553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43030"/>
                          <a:gd name="connsiteY0" fmla="*/ 501574 h 1009588"/>
                          <a:gd name="connsiteX1" fmla="*/ 667267 w 843030"/>
                          <a:gd name="connsiteY1" fmla="*/ 103906 h 1009588"/>
                          <a:gd name="connsiteX2" fmla="*/ 772041 w 843030"/>
                          <a:gd name="connsiteY2" fmla="*/ 499987 h 1009588"/>
                          <a:gd name="connsiteX3" fmla="*/ 750610 w 843030"/>
                          <a:gd name="connsiteY3" fmla="*/ 729381 h 1009588"/>
                          <a:gd name="connsiteX4" fmla="*/ 398185 w 843030"/>
                          <a:gd name="connsiteY4" fmla="*/ 1009575 h 1009588"/>
                          <a:gd name="connsiteX5" fmla="*/ 96559 w 843030"/>
                          <a:gd name="connsiteY5" fmla="*/ 736524 h 1009588"/>
                          <a:gd name="connsiteX6" fmla="*/ 72747 w 843030"/>
                          <a:gd name="connsiteY6" fmla="*/ 501574 h 1009588"/>
                          <a:gd name="connsiteX0" fmla="*/ 72747 w 843030"/>
                          <a:gd name="connsiteY0" fmla="*/ 501574 h 1009586"/>
                          <a:gd name="connsiteX1" fmla="*/ 667267 w 843030"/>
                          <a:gd name="connsiteY1" fmla="*/ 103906 h 1009586"/>
                          <a:gd name="connsiteX2" fmla="*/ 772041 w 843030"/>
                          <a:gd name="connsiteY2" fmla="*/ 499987 h 1009586"/>
                          <a:gd name="connsiteX3" fmla="*/ 750610 w 843030"/>
                          <a:gd name="connsiteY3" fmla="*/ 729381 h 1009586"/>
                          <a:gd name="connsiteX4" fmla="*/ 398185 w 843030"/>
                          <a:gd name="connsiteY4" fmla="*/ 1009575 h 1009586"/>
                          <a:gd name="connsiteX5" fmla="*/ 96559 w 843030"/>
                          <a:gd name="connsiteY5" fmla="*/ 736524 h 1009586"/>
                          <a:gd name="connsiteX6" fmla="*/ 72747 w 843030"/>
                          <a:gd name="connsiteY6" fmla="*/ 501574 h 1009586"/>
                          <a:gd name="connsiteX0" fmla="*/ 72747 w 845154"/>
                          <a:gd name="connsiteY0" fmla="*/ 501574 h 1009586"/>
                          <a:gd name="connsiteX1" fmla="*/ 667267 w 845154"/>
                          <a:gd name="connsiteY1" fmla="*/ 103906 h 1009586"/>
                          <a:gd name="connsiteX2" fmla="*/ 772041 w 845154"/>
                          <a:gd name="connsiteY2" fmla="*/ 499987 h 1009586"/>
                          <a:gd name="connsiteX3" fmla="*/ 750610 w 845154"/>
                          <a:gd name="connsiteY3" fmla="*/ 729381 h 1009586"/>
                          <a:gd name="connsiteX4" fmla="*/ 398185 w 845154"/>
                          <a:gd name="connsiteY4" fmla="*/ 1009575 h 1009586"/>
                          <a:gd name="connsiteX5" fmla="*/ 96559 w 845154"/>
                          <a:gd name="connsiteY5" fmla="*/ 736524 h 1009586"/>
                          <a:gd name="connsiteX6" fmla="*/ 72747 w 845154"/>
                          <a:gd name="connsiteY6" fmla="*/ 501574 h 1009586"/>
                          <a:gd name="connsiteX0" fmla="*/ 72747 w 847893"/>
                          <a:gd name="connsiteY0" fmla="*/ 501574 h 1009586"/>
                          <a:gd name="connsiteX1" fmla="*/ 667267 w 847893"/>
                          <a:gd name="connsiteY1" fmla="*/ 103906 h 1009586"/>
                          <a:gd name="connsiteX2" fmla="*/ 772041 w 847893"/>
                          <a:gd name="connsiteY2" fmla="*/ 499987 h 1009586"/>
                          <a:gd name="connsiteX3" fmla="*/ 757754 w 847893"/>
                          <a:gd name="connsiteY3" fmla="*/ 729381 h 1009586"/>
                          <a:gd name="connsiteX4" fmla="*/ 398185 w 847893"/>
                          <a:gd name="connsiteY4" fmla="*/ 1009575 h 1009586"/>
                          <a:gd name="connsiteX5" fmla="*/ 96559 w 847893"/>
                          <a:gd name="connsiteY5" fmla="*/ 736524 h 1009586"/>
                          <a:gd name="connsiteX6" fmla="*/ 72747 w 847893"/>
                          <a:gd name="connsiteY6" fmla="*/ 501574 h 1009586"/>
                          <a:gd name="connsiteX0" fmla="*/ 72747 w 847893"/>
                          <a:gd name="connsiteY0" fmla="*/ 501574 h 1009585"/>
                          <a:gd name="connsiteX1" fmla="*/ 667267 w 847893"/>
                          <a:gd name="connsiteY1" fmla="*/ 103906 h 1009585"/>
                          <a:gd name="connsiteX2" fmla="*/ 772041 w 847893"/>
                          <a:gd name="connsiteY2" fmla="*/ 499987 h 1009585"/>
                          <a:gd name="connsiteX3" fmla="*/ 757754 w 847893"/>
                          <a:gd name="connsiteY3" fmla="*/ 729381 h 1009585"/>
                          <a:gd name="connsiteX4" fmla="*/ 398185 w 847893"/>
                          <a:gd name="connsiteY4" fmla="*/ 1009575 h 1009585"/>
                          <a:gd name="connsiteX5" fmla="*/ 96559 w 847893"/>
                          <a:gd name="connsiteY5" fmla="*/ 736524 h 1009585"/>
                          <a:gd name="connsiteX6" fmla="*/ 72747 w 847893"/>
                          <a:gd name="connsiteY6" fmla="*/ 501574 h 1009585"/>
                          <a:gd name="connsiteX0" fmla="*/ 72747 w 847893"/>
                          <a:gd name="connsiteY0" fmla="*/ 501574 h 1009585"/>
                          <a:gd name="connsiteX1" fmla="*/ 667267 w 847893"/>
                          <a:gd name="connsiteY1" fmla="*/ 103906 h 1009585"/>
                          <a:gd name="connsiteX2" fmla="*/ 772041 w 847893"/>
                          <a:gd name="connsiteY2" fmla="*/ 499987 h 1009585"/>
                          <a:gd name="connsiteX3" fmla="*/ 757754 w 847893"/>
                          <a:gd name="connsiteY3" fmla="*/ 729381 h 1009585"/>
                          <a:gd name="connsiteX4" fmla="*/ 398185 w 847893"/>
                          <a:gd name="connsiteY4" fmla="*/ 1009575 h 1009585"/>
                          <a:gd name="connsiteX5" fmla="*/ 96559 w 847893"/>
                          <a:gd name="connsiteY5" fmla="*/ 736524 h 1009585"/>
                          <a:gd name="connsiteX6" fmla="*/ 72747 w 847893"/>
                          <a:gd name="connsiteY6" fmla="*/ 501574 h 1009585"/>
                          <a:gd name="connsiteX0" fmla="*/ 72747 w 847893"/>
                          <a:gd name="connsiteY0" fmla="*/ 501574 h 1009631"/>
                          <a:gd name="connsiteX1" fmla="*/ 667267 w 847893"/>
                          <a:gd name="connsiteY1" fmla="*/ 103906 h 1009631"/>
                          <a:gd name="connsiteX2" fmla="*/ 772041 w 847893"/>
                          <a:gd name="connsiteY2" fmla="*/ 499987 h 1009631"/>
                          <a:gd name="connsiteX3" fmla="*/ 757754 w 847893"/>
                          <a:gd name="connsiteY3" fmla="*/ 729381 h 1009631"/>
                          <a:gd name="connsiteX4" fmla="*/ 398185 w 847893"/>
                          <a:gd name="connsiteY4" fmla="*/ 1009575 h 1009631"/>
                          <a:gd name="connsiteX5" fmla="*/ 96559 w 847893"/>
                          <a:gd name="connsiteY5" fmla="*/ 736524 h 1009631"/>
                          <a:gd name="connsiteX6" fmla="*/ 72747 w 847893"/>
                          <a:gd name="connsiteY6" fmla="*/ 501574 h 1009631"/>
                          <a:gd name="connsiteX0" fmla="*/ 72747 w 847893"/>
                          <a:gd name="connsiteY0" fmla="*/ 501574 h 1009631"/>
                          <a:gd name="connsiteX1" fmla="*/ 667267 w 847893"/>
                          <a:gd name="connsiteY1" fmla="*/ 103906 h 1009631"/>
                          <a:gd name="connsiteX2" fmla="*/ 772041 w 847893"/>
                          <a:gd name="connsiteY2" fmla="*/ 499987 h 1009631"/>
                          <a:gd name="connsiteX3" fmla="*/ 757754 w 847893"/>
                          <a:gd name="connsiteY3" fmla="*/ 729381 h 1009631"/>
                          <a:gd name="connsiteX4" fmla="*/ 398185 w 847893"/>
                          <a:gd name="connsiteY4" fmla="*/ 1009575 h 1009631"/>
                          <a:gd name="connsiteX5" fmla="*/ 96559 w 847893"/>
                          <a:gd name="connsiteY5" fmla="*/ 736524 h 1009631"/>
                          <a:gd name="connsiteX6" fmla="*/ 72747 w 847893"/>
                          <a:gd name="connsiteY6" fmla="*/ 501574 h 1009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847893" h="1009631">
                            <a:moveTo>
                              <a:pt x="72747" y="501574"/>
                            </a:moveTo>
                            <a:cubicBezTo>
                              <a:pt x="-89442" y="-48495"/>
                              <a:pt x="491319" y="-86594"/>
                              <a:pt x="667267" y="103906"/>
                            </a:cubicBezTo>
                            <a:cubicBezTo>
                              <a:pt x="752198" y="139890"/>
                              <a:pt x="818080" y="173491"/>
                              <a:pt x="772041" y="499987"/>
                            </a:cubicBezTo>
                            <a:cubicBezTo>
                              <a:pt x="898247" y="493108"/>
                              <a:pt x="848240" y="683871"/>
                              <a:pt x="757754" y="729381"/>
                            </a:cubicBezTo>
                            <a:cubicBezTo>
                              <a:pt x="673616" y="777534"/>
                              <a:pt x="701398" y="1013808"/>
                              <a:pt x="398185" y="1009575"/>
                            </a:cubicBezTo>
                            <a:cubicBezTo>
                              <a:pt x="136511" y="987615"/>
                              <a:pt x="148682" y="756103"/>
                              <a:pt x="96559" y="736524"/>
                            </a:cubicBezTo>
                            <a:cubicBezTo>
                              <a:pt x="2103" y="710594"/>
                              <a:pt x="-51872" y="484641"/>
                              <a:pt x="72747" y="501574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8" name="Rectangle 19"/>
                      <p:cNvSpPr/>
                      <p:nvPr/>
                    </p:nvSpPr>
                    <p:spPr>
                      <a:xfrm>
                        <a:off x="5382273" y="1955416"/>
                        <a:ext cx="847893" cy="1009634"/>
                      </a:xfrm>
                      <a:custGeom>
                        <a:avLst/>
                        <a:gdLst>
                          <a:gd name="connsiteX0" fmla="*/ 0 w 1035050"/>
                          <a:gd name="connsiteY0" fmla="*/ 0 h 1111250"/>
                          <a:gd name="connsiteX1" fmla="*/ 1035050 w 1035050"/>
                          <a:gd name="connsiteY1" fmla="*/ 0 h 1111250"/>
                          <a:gd name="connsiteX2" fmla="*/ 1035050 w 1035050"/>
                          <a:gd name="connsiteY2" fmla="*/ 1111250 h 1111250"/>
                          <a:gd name="connsiteX3" fmla="*/ 0 w 1035050"/>
                          <a:gd name="connsiteY3" fmla="*/ 1111250 h 1111250"/>
                          <a:gd name="connsiteX4" fmla="*/ 0 w 1035050"/>
                          <a:gd name="connsiteY4" fmla="*/ 0 h 1111250"/>
                          <a:gd name="connsiteX0" fmla="*/ 171450 w 1035050"/>
                          <a:gd name="connsiteY0" fmla="*/ 592931 h 1111250"/>
                          <a:gd name="connsiteX1" fmla="*/ 1035050 w 1035050"/>
                          <a:gd name="connsiteY1" fmla="*/ 0 h 1111250"/>
                          <a:gd name="connsiteX2" fmla="*/ 1035050 w 1035050"/>
                          <a:gd name="connsiteY2" fmla="*/ 1111250 h 1111250"/>
                          <a:gd name="connsiteX3" fmla="*/ 0 w 1035050"/>
                          <a:gd name="connsiteY3" fmla="*/ 1111250 h 1111250"/>
                          <a:gd name="connsiteX4" fmla="*/ 171450 w 1035050"/>
                          <a:gd name="connsiteY4" fmla="*/ 592931 h 1111250"/>
                          <a:gd name="connsiteX0" fmla="*/ 171450 w 1035050"/>
                          <a:gd name="connsiteY0" fmla="*/ 400050 h 918369"/>
                          <a:gd name="connsiteX1" fmla="*/ 785019 w 1035050"/>
                          <a:gd name="connsiteY1" fmla="*/ 0 h 918369"/>
                          <a:gd name="connsiteX2" fmla="*/ 1035050 w 1035050"/>
                          <a:gd name="connsiteY2" fmla="*/ 918369 h 918369"/>
                          <a:gd name="connsiteX3" fmla="*/ 0 w 1035050"/>
                          <a:gd name="connsiteY3" fmla="*/ 918369 h 918369"/>
                          <a:gd name="connsiteX4" fmla="*/ 171450 w 1035050"/>
                          <a:gd name="connsiteY4" fmla="*/ 400050 h 918369"/>
                          <a:gd name="connsiteX0" fmla="*/ 171450 w 1035050"/>
                          <a:gd name="connsiteY0" fmla="*/ 407232 h 925551"/>
                          <a:gd name="connsiteX1" fmla="*/ 785019 w 1035050"/>
                          <a:gd name="connsiteY1" fmla="*/ 7182 h 925551"/>
                          <a:gd name="connsiteX2" fmla="*/ 1035050 w 1035050"/>
                          <a:gd name="connsiteY2" fmla="*/ 925551 h 925551"/>
                          <a:gd name="connsiteX3" fmla="*/ 0 w 1035050"/>
                          <a:gd name="connsiteY3" fmla="*/ 925551 h 925551"/>
                          <a:gd name="connsiteX4" fmla="*/ 171450 w 1035050"/>
                          <a:gd name="connsiteY4" fmla="*/ 407232 h 925551"/>
                          <a:gd name="connsiteX0" fmla="*/ 171450 w 1035050"/>
                          <a:gd name="connsiteY0" fmla="*/ 440798 h 959117"/>
                          <a:gd name="connsiteX1" fmla="*/ 785019 w 1035050"/>
                          <a:gd name="connsiteY1" fmla="*/ 40748 h 959117"/>
                          <a:gd name="connsiteX2" fmla="*/ 1035050 w 1035050"/>
                          <a:gd name="connsiteY2" fmla="*/ 959117 h 959117"/>
                          <a:gd name="connsiteX3" fmla="*/ 0 w 1035050"/>
                          <a:gd name="connsiteY3" fmla="*/ 959117 h 959117"/>
                          <a:gd name="connsiteX4" fmla="*/ 171450 w 1035050"/>
                          <a:gd name="connsiteY4" fmla="*/ 440798 h 959117"/>
                          <a:gd name="connsiteX0" fmla="*/ 171450 w 1035050"/>
                          <a:gd name="connsiteY0" fmla="*/ 493714 h 1012033"/>
                          <a:gd name="connsiteX1" fmla="*/ 785019 w 1035050"/>
                          <a:gd name="connsiteY1" fmla="*/ 93664 h 1012033"/>
                          <a:gd name="connsiteX2" fmla="*/ 1035050 w 1035050"/>
                          <a:gd name="connsiteY2" fmla="*/ 1012033 h 1012033"/>
                          <a:gd name="connsiteX3" fmla="*/ 0 w 1035050"/>
                          <a:gd name="connsiteY3" fmla="*/ 1012033 h 1012033"/>
                          <a:gd name="connsiteX4" fmla="*/ 171450 w 1035050"/>
                          <a:gd name="connsiteY4" fmla="*/ 493714 h 1012033"/>
                          <a:gd name="connsiteX0" fmla="*/ 183356 w 1035050"/>
                          <a:gd name="connsiteY0" fmla="*/ 495485 h 1011423"/>
                          <a:gd name="connsiteX1" fmla="*/ 785019 w 1035050"/>
                          <a:gd name="connsiteY1" fmla="*/ 93054 h 1011423"/>
                          <a:gd name="connsiteX2" fmla="*/ 1035050 w 1035050"/>
                          <a:gd name="connsiteY2" fmla="*/ 1011423 h 1011423"/>
                          <a:gd name="connsiteX3" fmla="*/ 0 w 1035050"/>
                          <a:gd name="connsiteY3" fmla="*/ 1011423 h 1011423"/>
                          <a:gd name="connsiteX4" fmla="*/ 183356 w 1035050"/>
                          <a:gd name="connsiteY4" fmla="*/ 495485 h 1011423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1035050 w 1035050"/>
                          <a:gd name="connsiteY2" fmla="*/ 1015696 h 1015696"/>
                          <a:gd name="connsiteX3" fmla="*/ 0 w 1035050"/>
                          <a:gd name="connsiteY3" fmla="*/ 1015696 h 1015696"/>
                          <a:gd name="connsiteX4" fmla="*/ 183356 w 1035050"/>
                          <a:gd name="connsiteY4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23119 w 1035050"/>
                          <a:gd name="connsiteY2" fmla="*/ 260046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6287 h 1012225"/>
                          <a:gd name="connsiteX1" fmla="*/ 777876 w 1035050"/>
                          <a:gd name="connsiteY1" fmla="*/ 98619 h 1012225"/>
                          <a:gd name="connsiteX2" fmla="*/ 882650 w 1035050"/>
                          <a:gd name="connsiteY2" fmla="*/ 494700 h 1012225"/>
                          <a:gd name="connsiteX3" fmla="*/ 1035050 w 1035050"/>
                          <a:gd name="connsiteY3" fmla="*/ 1012225 h 1012225"/>
                          <a:gd name="connsiteX4" fmla="*/ 0 w 1035050"/>
                          <a:gd name="connsiteY4" fmla="*/ 1012225 h 1012225"/>
                          <a:gd name="connsiteX5" fmla="*/ 183356 w 1035050"/>
                          <a:gd name="connsiteY5" fmla="*/ 496287 h 1012225"/>
                          <a:gd name="connsiteX0" fmla="*/ 183356 w 1035050"/>
                          <a:gd name="connsiteY0" fmla="*/ 501574 h 1017512"/>
                          <a:gd name="connsiteX1" fmla="*/ 777876 w 1035050"/>
                          <a:gd name="connsiteY1" fmla="*/ 103906 h 1017512"/>
                          <a:gd name="connsiteX2" fmla="*/ 882650 w 1035050"/>
                          <a:gd name="connsiteY2" fmla="*/ 499987 h 1017512"/>
                          <a:gd name="connsiteX3" fmla="*/ 1035050 w 1035050"/>
                          <a:gd name="connsiteY3" fmla="*/ 1017512 h 1017512"/>
                          <a:gd name="connsiteX4" fmla="*/ 0 w 1035050"/>
                          <a:gd name="connsiteY4" fmla="*/ 1017512 h 1017512"/>
                          <a:gd name="connsiteX5" fmla="*/ 183356 w 1035050"/>
                          <a:gd name="connsiteY5" fmla="*/ 501574 h 1017512"/>
                          <a:gd name="connsiteX0" fmla="*/ 183356 w 1035050"/>
                          <a:gd name="connsiteY0" fmla="*/ 501574 h 1017512"/>
                          <a:gd name="connsiteX1" fmla="*/ 777876 w 1035050"/>
                          <a:gd name="connsiteY1" fmla="*/ 103906 h 1017512"/>
                          <a:gd name="connsiteX2" fmla="*/ 882650 w 1035050"/>
                          <a:gd name="connsiteY2" fmla="*/ 499987 h 1017512"/>
                          <a:gd name="connsiteX3" fmla="*/ 1035050 w 1035050"/>
                          <a:gd name="connsiteY3" fmla="*/ 1017512 h 1017512"/>
                          <a:gd name="connsiteX4" fmla="*/ 0 w 1035050"/>
                          <a:gd name="connsiteY4" fmla="*/ 1017512 h 1017512"/>
                          <a:gd name="connsiteX5" fmla="*/ 183356 w 1035050"/>
                          <a:gd name="connsiteY5" fmla="*/ 501574 h 1017512"/>
                          <a:gd name="connsiteX0" fmla="*/ 28277 w 879971"/>
                          <a:gd name="connsiteY0" fmla="*/ 501574 h 1017512"/>
                          <a:gd name="connsiteX1" fmla="*/ 622797 w 879971"/>
                          <a:gd name="connsiteY1" fmla="*/ 103906 h 1017512"/>
                          <a:gd name="connsiteX2" fmla="*/ 727571 w 879971"/>
                          <a:gd name="connsiteY2" fmla="*/ 499987 h 1017512"/>
                          <a:gd name="connsiteX3" fmla="*/ 879971 w 879971"/>
                          <a:gd name="connsiteY3" fmla="*/ 1017512 h 1017512"/>
                          <a:gd name="connsiteX4" fmla="*/ 49708 w 879971"/>
                          <a:gd name="connsiteY4" fmla="*/ 731762 h 1017512"/>
                          <a:gd name="connsiteX5" fmla="*/ 28277 w 879971"/>
                          <a:gd name="connsiteY5" fmla="*/ 501574 h 1017512"/>
                          <a:gd name="connsiteX0" fmla="*/ 28277 w 879971"/>
                          <a:gd name="connsiteY0" fmla="*/ 501574 h 1017512"/>
                          <a:gd name="connsiteX1" fmla="*/ 622797 w 879971"/>
                          <a:gd name="connsiteY1" fmla="*/ 103906 h 1017512"/>
                          <a:gd name="connsiteX2" fmla="*/ 727571 w 879971"/>
                          <a:gd name="connsiteY2" fmla="*/ 499987 h 1017512"/>
                          <a:gd name="connsiteX3" fmla="*/ 879971 w 879971"/>
                          <a:gd name="connsiteY3" fmla="*/ 1017512 h 1017512"/>
                          <a:gd name="connsiteX4" fmla="*/ 61614 w 879971"/>
                          <a:gd name="connsiteY4" fmla="*/ 736524 h 1017512"/>
                          <a:gd name="connsiteX5" fmla="*/ 28277 w 879971"/>
                          <a:gd name="connsiteY5" fmla="*/ 501574 h 1017512"/>
                          <a:gd name="connsiteX0" fmla="*/ 28277 w 879971"/>
                          <a:gd name="connsiteY0" fmla="*/ 501574 h 1017512"/>
                          <a:gd name="connsiteX1" fmla="*/ 622797 w 879971"/>
                          <a:gd name="connsiteY1" fmla="*/ 103906 h 1017512"/>
                          <a:gd name="connsiteX2" fmla="*/ 727571 w 879971"/>
                          <a:gd name="connsiteY2" fmla="*/ 499987 h 1017512"/>
                          <a:gd name="connsiteX3" fmla="*/ 879971 w 879971"/>
                          <a:gd name="connsiteY3" fmla="*/ 1017512 h 1017512"/>
                          <a:gd name="connsiteX4" fmla="*/ 61614 w 879971"/>
                          <a:gd name="connsiteY4" fmla="*/ 736524 h 1017512"/>
                          <a:gd name="connsiteX5" fmla="*/ 28277 w 879971"/>
                          <a:gd name="connsiteY5" fmla="*/ 501574 h 1017512"/>
                          <a:gd name="connsiteX0" fmla="*/ 69307 w 921001"/>
                          <a:gd name="connsiteY0" fmla="*/ 501574 h 1017512"/>
                          <a:gd name="connsiteX1" fmla="*/ 663827 w 921001"/>
                          <a:gd name="connsiteY1" fmla="*/ 103906 h 1017512"/>
                          <a:gd name="connsiteX2" fmla="*/ 768601 w 921001"/>
                          <a:gd name="connsiteY2" fmla="*/ 499987 h 1017512"/>
                          <a:gd name="connsiteX3" fmla="*/ 921001 w 921001"/>
                          <a:gd name="connsiteY3" fmla="*/ 1017512 h 1017512"/>
                          <a:gd name="connsiteX4" fmla="*/ 102644 w 921001"/>
                          <a:gd name="connsiteY4" fmla="*/ 736524 h 1017512"/>
                          <a:gd name="connsiteX5" fmla="*/ 69307 w 921001"/>
                          <a:gd name="connsiteY5" fmla="*/ 501574 h 1017512"/>
                          <a:gd name="connsiteX0" fmla="*/ 69307 w 921001"/>
                          <a:gd name="connsiteY0" fmla="*/ 501574 h 1017512"/>
                          <a:gd name="connsiteX1" fmla="*/ 663827 w 921001"/>
                          <a:gd name="connsiteY1" fmla="*/ 103906 h 1017512"/>
                          <a:gd name="connsiteX2" fmla="*/ 768601 w 921001"/>
                          <a:gd name="connsiteY2" fmla="*/ 499987 h 1017512"/>
                          <a:gd name="connsiteX3" fmla="*/ 921001 w 921001"/>
                          <a:gd name="connsiteY3" fmla="*/ 1017512 h 1017512"/>
                          <a:gd name="connsiteX4" fmla="*/ 102644 w 921001"/>
                          <a:gd name="connsiteY4" fmla="*/ 736524 h 1017512"/>
                          <a:gd name="connsiteX5" fmla="*/ 69307 w 921001"/>
                          <a:gd name="connsiteY5" fmla="*/ 501574 h 1017512"/>
                          <a:gd name="connsiteX0" fmla="*/ 69307 w 789638"/>
                          <a:gd name="connsiteY0" fmla="*/ 501574 h 736524"/>
                          <a:gd name="connsiteX1" fmla="*/ 663827 w 789638"/>
                          <a:gd name="connsiteY1" fmla="*/ 103906 h 736524"/>
                          <a:gd name="connsiteX2" fmla="*/ 768601 w 789638"/>
                          <a:gd name="connsiteY2" fmla="*/ 499987 h 736524"/>
                          <a:gd name="connsiteX3" fmla="*/ 747170 w 789638"/>
                          <a:gd name="connsiteY3" fmla="*/ 729381 h 736524"/>
                          <a:gd name="connsiteX4" fmla="*/ 102644 w 789638"/>
                          <a:gd name="connsiteY4" fmla="*/ 736524 h 736524"/>
                          <a:gd name="connsiteX5" fmla="*/ 69307 w 789638"/>
                          <a:gd name="connsiteY5" fmla="*/ 501574 h 736524"/>
                          <a:gd name="connsiteX0" fmla="*/ 69307 w 789638"/>
                          <a:gd name="connsiteY0" fmla="*/ 501574 h 736524"/>
                          <a:gd name="connsiteX1" fmla="*/ 663827 w 789638"/>
                          <a:gd name="connsiteY1" fmla="*/ 103906 h 736524"/>
                          <a:gd name="connsiteX2" fmla="*/ 768601 w 789638"/>
                          <a:gd name="connsiteY2" fmla="*/ 499987 h 736524"/>
                          <a:gd name="connsiteX3" fmla="*/ 747170 w 789638"/>
                          <a:gd name="connsiteY3" fmla="*/ 729381 h 736524"/>
                          <a:gd name="connsiteX4" fmla="*/ 102644 w 789638"/>
                          <a:gd name="connsiteY4" fmla="*/ 736524 h 736524"/>
                          <a:gd name="connsiteX5" fmla="*/ 69307 w 789638"/>
                          <a:gd name="connsiteY5" fmla="*/ 501574 h 736524"/>
                          <a:gd name="connsiteX0" fmla="*/ 69307 w 832358"/>
                          <a:gd name="connsiteY0" fmla="*/ 501574 h 736524"/>
                          <a:gd name="connsiteX1" fmla="*/ 663827 w 832358"/>
                          <a:gd name="connsiteY1" fmla="*/ 103906 h 736524"/>
                          <a:gd name="connsiteX2" fmla="*/ 768601 w 832358"/>
                          <a:gd name="connsiteY2" fmla="*/ 499987 h 736524"/>
                          <a:gd name="connsiteX3" fmla="*/ 747170 w 832358"/>
                          <a:gd name="connsiteY3" fmla="*/ 729381 h 736524"/>
                          <a:gd name="connsiteX4" fmla="*/ 102644 w 832358"/>
                          <a:gd name="connsiteY4" fmla="*/ 736524 h 736524"/>
                          <a:gd name="connsiteX5" fmla="*/ 69307 w 832358"/>
                          <a:gd name="connsiteY5" fmla="*/ 501574 h 736524"/>
                          <a:gd name="connsiteX0" fmla="*/ 69307 w 835535"/>
                          <a:gd name="connsiteY0" fmla="*/ 501574 h 736524"/>
                          <a:gd name="connsiteX1" fmla="*/ 663827 w 835535"/>
                          <a:gd name="connsiteY1" fmla="*/ 103906 h 736524"/>
                          <a:gd name="connsiteX2" fmla="*/ 768601 w 835535"/>
                          <a:gd name="connsiteY2" fmla="*/ 499987 h 736524"/>
                          <a:gd name="connsiteX3" fmla="*/ 747170 w 835535"/>
                          <a:gd name="connsiteY3" fmla="*/ 729381 h 736524"/>
                          <a:gd name="connsiteX4" fmla="*/ 102644 w 835535"/>
                          <a:gd name="connsiteY4" fmla="*/ 736524 h 736524"/>
                          <a:gd name="connsiteX5" fmla="*/ 69307 w 835535"/>
                          <a:gd name="connsiteY5" fmla="*/ 501574 h 736524"/>
                          <a:gd name="connsiteX0" fmla="*/ 69307 w 835535"/>
                          <a:gd name="connsiteY0" fmla="*/ 501574 h 736524"/>
                          <a:gd name="connsiteX1" fmla="*/ 663827 w 835535"/>
                          <a:gd name="connsiteY1" fmla="*/ 103906 h 736524"/>
                          <a:gd name="connsiteX2" fmla="*/ 768601 w 835535"/>
                          <a:gd name="connsiteY2" fmla="*/ 499987 h 736524"/>
                          <a:gd name="connsiteX3" fmla="*/ 747170 w 835535"/>
                          <a:gd name="connsiteY3" fmla="*/ 729381 h 736524"/>
                          <a:gd name="connsiteX4" fmla="*/ 309020 w 835535"/>
                          <a:gd name="connsiteY4" fmla="*/ 728587 h 736524"/>
                          <a:gd name="connsiteX5" fmla="*/ 102644 w 835535"/>
                          <a:gd name="connsiteY5" fmla="*/ 736524 h 736524"/>
                          <a:gd name="connsiteX6" fmla="*/ 69307 w 835535"/>
                          <a:gd name="connsiteY6" fmla="*/ 501574 h 736524"/>
                          <a:gd name="connsiteX0" fmla="*/ 69307 w 835535"/>
                          <a:gd name="connsiteY0" fmla="*/ 501574 h 1009575"/>
                          <a:gd name="connsiteX1" fmla="*/ 663827 w 835535"/>
                          <a:gd name="connsiteY1" fmla="*/ 103906 h 1009575"/>
                          <a:gd name="connsiteX2" fmla="*/ 768601 w 835535"/>
                          <a:gd name="connsiteY2" fmla="*/ 499987 h 1009575"/>
                          <a:gd name="connsiteX3" fmla="*/ 747170 w 835535"/>
                          <a:gd name="connsiteY3" fmla="*/ 729381 h 1009575"/>
                          <a:gd name="connsiteX4" fmla="*/ 394745 w 835535"/>
                          <a:gd name="connsiteY4" fmla="*/ 1009575 h 1009575"/>
                          <a:gd name="connsiteX5" fmla="*/ 102644 w 835535"/>
                          <a:gd name="connsiteY5" fmla="*/ 736524 h 1009575"/>
                          <a:gd name="connsiteX6" fmla="*/ 69307 w 835535"/>
                          <a:gd name="connsiteY6" fmla="*/ 501574 h 1009575"/>
                          <a:gd name="connsiteX0" fmla="*/ 69307 w 835535"/>
                          <a:gd name="connsiteY0" fmla="*/ 501574 h 1009575"/>
                          <a:gd name="connsiteX1" fmla="*/ 663827 w 835535"/>
                          <a:gd name="connsiteY1" fmla="*/ 103906 h 1009575"/>
                          <a:gd name="connsiteX2" fmla="*/ 768601 w 835535"/>
                          <a:gd name="connsiteY2" fmla="*/ 499987 h 1009575"/>
                          <a:gd name="connsiteX3" fmla="*/ 747170 w 835535"/>
                          <a:gd name="connsiteY3" fmla="*/ 729381 h 1009575"/>
                          <a:gd name="connsiteX4" fmla="*/ 394745 w 835535"/>
                          <a:gd name="connsiteY4" fmla="*/ 1009575 h 1009575"/>
                          <a:gd name="connsiteX5" fmla="*/ 102644 w 835535"/>
                          <a:gd name="connsiteY5" fmla="*/ 736524 h 1009575"/>
                          <a:gd name="connsiteX6" fmla="*/ 69307 w 835535"/>
                          <a:gd name="connsiteY6" fmla="*/ 501574 h 1009575"/>
                          <a:gd name="connsiteX0" fmla="*/ 69307 w 835535"/>
                          <a:gd name="connsiteY0" fmla="*/ 501574 h 1009575"/>
                          <a:gd name="connsiteX1" fmla="*/ 663827 w 835535"/>
                          <a:gd name="connsiteY1" fmla="*/ 103906 h 1009575"/>
                          <a:gd name="connsiteX2" fmla="*/ 768601 w 835535"/>
                          <a:gd name="connsiteY2" fmla="*/ 499987 h 1009575"/>
                          <a:gd name="connsiteX3" fmla="*/ 747170 w 835535"/>
                          <a:gd name="connsiteY3" fmla="*/ 729381 h 1009575"/>
                          <a:gd name="connsiteX4" fmla="*/ 394745 w 835535"/>
                          <a:gd name="connsiteY4" fmla="*/ 1009575 h 1009575"/>
                          <a:gd name="connsiteX5" fmla="*/ 102644 w 835535"/>
                          <a:gd name="connsiteY5" fmla="*/ 736524 h 1009575"/>
                          <a:gd name="connsiteX6" fmla="*/ 69307 w 835535"/>
                          <a:gd name="connsiteY6" fmla="*/ 501574 h 1009575"/>
                          <a:gd name="connsiteX0" fmla="*/ 69307 w 835535"/>
                          <a:gd name="connsiteY0" fmla="*/ 501574 h 1009575"/>
                          <a:gd name="connsiteX1" fmla="*/ 663827 w 835535"/>
                          <a:gd name="connsiteY1" fmla="*/ 103906 h 1009575"/>
                          <a:gd name="connsiteX2" fmla="*/ 768601 w 835535"/>
                          <a:gd name="connsiteY2" fmla="*/ 499987 h 1009575"/>
                          <a:gd name="connsiteX3" fmla="*/ 747170 w 835535"/>
                          <a:gd name="connsiteY3" fmla="*/ 729381 h 1009575"/>
                          <a:gd name="connsiteX4" fmla="*/ 394745 w 835535"/>
                          <a:gd name="connsiteY4" fmla="*/ 1009575 h 1009575"/>
                          <a:gd name="connsiteX5" fmla="*/ 102644 w 835535"/>
                          <a:gd name="connsiteY5" fmla="*/ 736524 h 1009575"/>
                          <a:gd name="connsiteX6" fmla="*/ 69307 w 835535"/>
                          <a:gd name="connsiteY6" fmla="*/ 501574 h 1009575"/>
                          <a:gd name="connsiteX0" fmla="*/ 69307 w 835535"/>
                          <a:gd name="connsiteY0" fmla="*/ 501574 h 1009588"/>
                          <a:gd name="connsiteX1" fmla="*/ 663827 w 835535"/>
                          <a:gd name="connsiteY1" fmla="*/ 103906 h 1009588"/>
                          <a:gd name="connsiteX2" fmla="*/ 768601 w 835535"/>
                          <a:gd name="connsiteY2" fmla="*/ 499987 h 1009588"/>
                          <a:gd name="connsiteX3" fmla="*/ 747170 w 835535"/>
                          <a:gd name="connsiteY3" fmla="*/ 729381 h 1009588"/>
                          <a:gd name="connsiteX4" fmla="*/ 394745 w 835535"/>
                          <a:gd name="connsiteY4" fmla="*/ 1009575 h 1009588"/>
                          <a:gd name="connsiteX5" fmla="*/ 102644 w 835535"/>
                          <a:gd name="connsiteY5" fmla="*/ 736524 h 1009588"/>
                          <a:gd name="connsiteX6" fmla="*/ 69307 w 835535"/>
                          <a:gd name="connsiteY6" fmla="*/ 501574 h 1009588"/>
                          <a:gd name="connsiteX0" fmla="*/ 69307 w 835535"/>
                          <a:gd name="connsiteY0" fmla="*/ 501574 h 1009588"/>
                          <a:gd name="connsiteX1" fmla="*/ 663827 w 835535"/>
                          <a:gd name="connsiteY1" fmla="*/ 103906 h 1009588"/>
                          <a:gd name="connsiteX2" fmla="*/ 768601 w 835535"/>
                          <a:gd name="connsiteY2" fmla="*/ 499987 h 1009588"/>
                          <a:gd name="connsiteX3" fmla="*/ 747170 w 835535"/>
                          <a:gd name="connsiteY3" fmla="*/ 729381 h 1009588"/>
                          <a:gd name="connsiteX4" fmla="*/ 394745 w 835535"/>
                          <a:gd name="connsiteY4" fmla="*/ 1009575 h 1009588"/>
                          <a:gd name="connsiteX5" fmla="*/ 102644 w 835535"/>
                          <a:gd name="connsiteY5" fmla="*/ 736524 h 1009588"/>
                          <a:gd name="connsiteX6" fmla="*/ 69307 w 835535"/>
                          <a:gd name="connsiteY6" fmla="*/ 501574 h 1009588"/>
                          <a:gd name="connsiteX0" fmla="*/ 69307 w 835535"/>
                          <a:gd name="connsiteY0" fmla="*/ 501574 h 1009588"/>
                          <a:gd name="connsiteX1" fmla="*/ 663827 w 835535"/>
                          <a:gd name="connsiteY1" fmla="*/ 103906 h 1009588"/>
                          <a:gd name="connsiteX2" fmla="*/ 768601 w 835535"/>
                          <a:gd name="connsiteY2" fmla="*/ 499987 h 1009588"/>
                          <a:gd name="connsiteX3" fmla="*/ 747170 w 835535"/>
                          <a:gd name="connsiteY3" fmla="*/ 729381 h 1009588"/>
                          <a:gd name="connsiteX4" fmla="*/ 394745 w 835535"/>
                          <a:gd name="connsiteY4" fmla="*/ 1009575 h 1009588"/>
                          <a:gd name="connsiteX5" fmla="*/ 102644 w 835535"/>
                          <a:gd name="connsiteY5" fmla="*/ 736524 h 1009588"/>
                          <a:gd name="connsiteX6" fmla="*/ 69307 w 835535"/>
                          <a:gd name="connsiteY6" fmla="*/ 501574 h 1009588"/>
                          <a:gd name="connsiteX0" fmla="*/ 69307 w 835535"/>
                          <a:gd name="connsiteY0" fmla="*/ 501574 h 1009588"/>
                          <a:gd name="connsiteX1" fmla="*/ 663827 w 835535"/>
                          <a:gd name="connsiteY1" fmla="*/ 103906 h 1009588"/>
                          <a:gd name="connsiteX2" fmla="*/ 768601 w 835535"/>
                          <a:gd name="connsiteY2" fmla="*/ 499987 h 1009588"/>
                          <a:gd name="connsiteX3" fmla="*/ 747170 w 835535"/>
                          <a:gd name="connsiteY3" fmla="*/ 729381 h 1009588"/>
                          <a:gd name="connsiteX4" fmla="*/ 394745 w 835535"/>
                          <a:gd name="connsiteY4" fmla="*/ 1009575 h 1009588"/>
                          <a:gd name="connsiteX5" fmla="*/ 102644 w 835535"/>
                          <a:gd name="connsiteY5" fmla="*/ 736524 h 1009588"/>
                          <a:gd name="connsiteX6" fmla="*/ 69307 w 83553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43030"/>
                          <a:gd name="connsiteY0" fmla="*/ 501574 h 1009588"/>
                          <a:gd name="connsiteX1" fmla="*/ 667267 w 843030"/>
                          <a:gd name="connsiteY1" fmla="*/ 103906 h 1009588"/>
                          <a:gd name="connsiteX2" fmla="*/ 772041 w 843030"/>
                          <a:gd name="connsiteY2" fmla="*/ 499987 h 1009588"/>
                          <a:gd name="connsiteX3" fmla="*/ 750610 w 843030"/>
                          <a:gd name="connsiteY3" fmla="*/ 729381 h 1009588"/>
                          <a:gd name="connsiteX4" fmla="*/ 398185 w 843030"/>
                          <a:gd name="connsiteY4" fmla="*/ 1009575 h 1009588"/>
                          <a:gd name="connsiteX5" fmla="*/ 96559 w 843030"/>
                          <a:gd name="connsiteY5" fmla="*/ 736524 h 1009588"/>
                          <a:gd name="connsiteX6" fmla="*/ 72747 w 843030"/>
                          <a:gd name="connsiteY6" fmla="*/ 501574 h 1009588"/>
                          <a:gd name="connsiteX0" fmla="*/ 72747 w 843030"/>
                          <a:gd name="connsiteY0" fmla="*/ 501574 h 1009586"/>
                          <a:gd name="connsiteX1" fmla="*/ 667267 w 843030"/>
                          <a:gd name="connsiteY1" fmla="*/ 103906 h 1009586"/>
                          <a:gd name="connsiteX2" fmla="*/ 772041 w 843030"/>
                          <a:gd name="connsiteY2" fmla="*/ 499987 h 1009586"/>
                          <a:gd name="connsiteX3" fmla="*/ 750610 w 843030"/>
                          <a:gd name="connsiteY3" fmla="*/ 729381 h 1009586"/>
                          <a:gd name="connsiteX4" fmla="*/ 398185 w 843030"/>
                          <a:gd name="connsiteY4" fmla="*/ 1009575 h 1009586"/>
                          <a:gd name="connsiteX5" fmla="*/ 96559 w 843030"/>
                          <a:gd name="connsiteY5" fmla="*/ 736524 h 1009586"/>
                          <a:gd name="connsiteX6" fmla="*/ 72747 w 843030"/>
                          <a:gd name="connsiteY6" fmla="*/ 501574 h 1009586"/>
                          <a:gd name="connsiteX0" fmla="*/ 72747 w 845154"/>
                          <a:gd name="connsiteY0" fmla="*/ 501574 h 1009586"/>
                          <a:gd name="connsiteX1" fmla="*/ 667267 w 845154"/>
                          <a:gd name="connsiteY1" fmla="*/ 103906 h 1009586"/>
                          <a:gd name="connsiteX2" fmla="*/ 772041 w 845154"/>
                          <a:gd name="connsiteY2" fmla="*/ 499987 h 1009586"/>
                          <a:gd name="connsiteX3" fmla="*/ 750610 w 845154"/>
                          <a:gd name="connsiteY3" fmla="*/ 729381 h 1009586"/>
                          <a:gd name="connsiteX4" fmla="*/ 398185 w 845154"/>
                          <a:gd name="connsiteY4" fmla="*/ 1009575 h 1009586"/>
                          <a:gd name="connsiteX5" fmla="*/ 96559 w 845154"/>
                          <a:gd name="connsiteY5" fmla="*/ 736524 h 1009586"/>
                          <a:gd name="connsiteX6" fmla="*/ 72747 w 845154"/>
                          <a:gd name="connsiteY6" fmla="*/ 501574 h 1009586"/>
                          <a:gd name="connsiteX0" fmla="*/ 72747 w 847893"/>
                          <a:gd name="connsiteY0" fmla="*/ 501574 h 1009586"/>
                          <a:gd name="connsiteX1" fmla="*/ 667267 w 847893"/>
                          <a:gd name="connsiteY1" fmla="*/ 103906 h 1009586"/>
                          <a:gd name="connsiteX2" fmla="*/ 772041 w 847893"/>
                          <a:gd name="connsiteY2" fmla="*/ 499987 h 1009586"/>
                          <a:gd name="connsiteX3" fmla="*/ 757754 w 847893"/>
                          <a:gd name="connsiteY3" fmla="*/ 729381 h 1009586"/>
                          <a:gd name="connsiteX4" fmla="*/ 398185 w 847893"/>
                          <a:gd name="connsiteY4" fmla="*/ 1009575 h 1009586"/>
                          <a:gd name="connsiteX5" fmla="*/ 96559 w 847893"/>
                          <a:gd name="connsiteY5" fmla="*/ 736524 h 1009586"/>
                          <a:gd name="connsiteX6" fmla="*/ 72747 w 847893"/>
                          <a:gd name="connsiteY6" fmla="*/ 501574 h 1009586"/>
                          <a:gd name="connsiteX0" fmla="*/ 72747 w 847893"/>
                          <a:gd name="connsiteY0" fmla="*/ 501574 h 1009585"/>
                          <a:gd name="connsiteX1" fmla="*/ 667267 w 847893"/>
                          <a:gd name="connsiteY1" fmla="*/ 103906 h 1009585"/>
                          <a:gd name="connsiteX2" fmla="*/ 772041 w 847893"/>
                          <a:gd name="connsiteY2" fmla="*/ 499987 h 1009585"/>
                          <a:gd name="connsiteX3" fmla="*/ 757754 w 847893"/>
                          <a:gd name="connsiteY3" fmla="*/ 729381 h 1009585"/>
                          <a:gd name="connsiteX4" fmla="*/ 398185 w 847893"/>
                          <a:gd name="connsiteY4" fmla="*/ 1009575 h 1009585"/>
                          <a:gd name="connsiteX5" fmla="*/ 96559 w 847893"/>
                          <a:gd name="connsiteY5" fmla="*/ 736524 h 1009585"/>
                          <a:gd name="connsiteX6" fmla="*/ 72747 w 847893"/>
                          <a:gd name="connsiteY6" fmla="*/ 501574 h 1009585"/>
                          <a:gd name="connsiteX0" fmla="*/ 72747 w 847893"/>
                          <a:gd name="connsiteY0" fmla="*/ 501574 h 1009585"/>
                          <a:gd name="connsiteX1" fmla="*/ 667267 w 847893"/>
                          <a:gd name="connsiteY1" fmla="*/ 103906 h 1009585"/>
                          <a:gd name="connsiteX2" fmla="*/ 772041 w 847893"/>
                          <a:gd name="connsiteY2" fmla="*/ 499987 h 1009585"/>
                          <a:gd name="connsiteX3" fmla="*/ 757754 w 847893"/>
                          <a:gd name="connsiteY3" fmla="*/ 729381 h 1009585"/>
                          <a:gd name="connsiteX4" fmla="*/ 398185 w 847893"/>
                          <a:gd name="connsiteY4" fmla="*/ 1009575 h 1009585"/>
                          <a:gd name="connsiteX5" fmla="*/ 96559 w 847893"/>
                          <a:gd name="connsiteY5" fmla="*/ 736524 h 1009585"/>
                          <a:gd name="connsiteX6" fmla="*/ 72747 w 847893"/>
                          <a:gd name="connsiteY6" fmla="*/ 501574 h 1009585"/>
                          <a:gd name="connsiteX0" fmla="*/ 72747 w 847893"/>
                          <a:gd name="connsiteY0" fmla="*/ 501574 h 1009631"/>
                          <a:gd name="connsiteX1" fmla="*/ 667267 w 847893"/>
                          <a:gd name="connsiteY1" fmla="*/ 103906 h 1009631"/>
                          <a:gd name="connsiteX2" fmla="*/ 772041 w 847893"/>
                          <a:gd name="connsiteY2" fmla="*/ 499987 h 1009631"/>
                          <a:gd name="connsiteX3" fmla="*/ 757754 w 847893"/>
                          <a:gd name="connsiteY3" fmla="*/ 729381 h 1009631"/>
                          <a:gd name="connsiteX4" fmla="*/ 398185 w 847893"/>
                          <a:gd name="connsiteY4" fmla="*/ 1009575 h 1009631"/>
                          <a:gd name="connsiteX5" fmla="*/ 96559 w 847893"/>
                          <a:gd name="connsiteY5" fmla="*/ 736524 h 1009631"/>
                          <a:gd name="connsiteX6" fmla="*/ 72747 w 847893"/>
                          <a:gd name="connsiteY6" fmla="*/ 501574 h 1009631"/>
                          <a:gd name="connsiteX0" fmla="*/ 72747 w 847893"/>
                          <a:gd name="connsiteY0" fmla="*/ 501574 h 1009631"/>
                          <a:gd name="connsiteX1" fmla="*/ 667267 w 847893"/>
                          <a:gd name="connsiteY1" fmla="*/ 103906 h 1009631"/>
                          <a:gd name="connsiteX2" fmla="*/ 772041 w 847893"/>
                          <a:gd name="connsiteY2" fmla="*/ 499987 h 1009631"/>
                          <a:gd name="connsiteX3" fmla="*/ 757754 w 847893"/>
                          <a:gd name="connsiteY3" fmla="*/ 729381 h 1009631"/>
                          <a:gd name="connsiteX4" fmla="*/ 398185 w 847893"/>
                          <a:gd name="connsiteY4" fmla="*/ 1009575 h 1009631"/>
                          <a:gd name="connsiteX5" fmla="*/ 96559 w 847893"/>
                          <a:gd name="connsiteY5" fmla="*/ 736524 h 1009631"/>
                          <a:gd name="connsiteX6" fmla="*/ 72747 w 847893"/>
                          <a:gd name="connsiteY6" fmla="*/ 501574 h 1009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847893" h="1009631">
                            <a:moveTo>
                              <a:pt x="72747" y="501574"/>
                            </a:moveTo>
                            <a:cubicBezTo>
                              <a:pt x="-89442" y="-48495"/>
                              <a:pt x="491319" y="-86594"/>
                              <a:pt x="667267" y="103906"/>
                            </a:cubicBezTo>
                            <a:cubicBezTo>
                              <a:pt x="752198" y="139890"/>
                              <a:pt x="818080" y="173491"/>
                              <a:pt x="772041" y="499987"/>
                            </a:cubicBezTo>
                            <a:cubicBezTo>
                              <a:pt x="898247" y="493108"/>
                              <a:pt x="848240" y="683871"/>
                              <a:pt x="757754" y="729381"/>
                            </a:cubicBezTo>
                            <a:cubicBezTo>
                              <a:pt x="673616" y="777534"/>
                              <a:pt x="701398" y="1013808"/>
                              <a:pt x="398185" y="1009575"/>
                            </a:cubicBezTo>
                            <a:cubicBezTo>
                              <a:pt x="136511" y="987615"/>
                              <a:pt x="148682" y="756103"/>
                              <a:pt x="96559" y="736524"/>
                            </a:cubicBezTo>
                            <a:cubicBezTo>
                              <a:pt x="2103" y="710594"/>
                              <a:pt x="-51872" y="484641"/>
                              <a:pt x="72747" y="501574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9" name="Rectangle 19"/>
                      <p:cNvSpPr/>
                      <p:nvPr/>
                    </p:nvSpPr>
                    <p:spPr>
                      <a:xfrm>
                        <a:off x="2838411" y="1955416"/>
                        <a:ext cx="847893" cy="1009634"/>
                      </a:xfrm>
                      <a:custGeom>
                        <a:avLst/>
                        <a:gdLst>
                          <a:gd name="connsiteX0" fmla="*/ 0 w 1035050"/>
                          <a:gd name="connsiteY0" fmla="*/ 0 h 1111250"/>
                          <a:gd name="connsiteX1" fmla="*/ 1035050 w 1035050"/>
                          <a:gd name="connsiteY1" fmla="*/ 0 h 1111250"/>
                          <a:gd name="connsiteX2" fmla="*/ 1035050 w 1035050"/>
                          <a:gd name="connsiteY2" fmla="*/ 1111250 h 1111250"/>
                          <a:gd name="connsiteX3" fmla="*/ 0 w 1035050"/>
                          <a:gd name="connsiteY3" fmla="*/ 1111250 h 1111250"/>
                          <a:gd name="connsiteX4" fmla="*/ 0 w 1035050"/>
                          <a:gd name="connsiteY4" fmla="*/ 0 h 1111250"/>
                          <a:gd name="connsiteX0" fmla="*/ 171450 w 1035050"/>
                          <a:gd name="connsiteY0" fmla="*/ 592931 h 1111250"/>
                          <a:gd name="connsiteX1" fmla="*/ 1035050 w 1035050"/>
                          <a:gd name="connsiteY1" fmla="*/ 0 h 1111250"/>
                          <a:gd name="connsiteX2" fmla="*/ 1035050 w 1035050"/>
                          <a:gd name="connsiteY2" fmla="*/ 1111250 h 1111250"/>
                          <a:gd name="connsiteX3" fmla="*/ 0 w 1035050"/>
                          <a:gd name="connsiteY3" fmla="*/ 1111250 h 1111250"/>
                          <a:gd name="connsiteX4" fmla="*/ 171450 w 1035050"/>
                          <a:gd name="connsiteY4" fmla="*/ 592931 h 1111250"/>
                          <a:gd name="connsiteX0" fmla="*/ 171450 w 1035050"/>
                          <a:gd name="connsiteY0" fmla="*/ 400050 h 918369"/>
                          <a:gd name="connsiteX1" fmla="*/ 785019 w 1035050"/>
                          <a:gd name="connsiteY1" fmla="*/ 0 h 918369"/>
                          <a:gd name="connsiteX2" fmla="*/ 1035050 w 1035050"/>
                          <a:gd name="connsiteY2" fmla="*/ 918369 h 918369"/>
                          <a:gd name="connsiteX3" fmla="*/ 0 w 1035050"/>
                          <a:gd name="connsiteY3" fmla="*/ 918369 h 918369"/>
                          <a:gd name="connsiteX4" fmla="*/ 171450 w 1035050"/>
                          <a:gd name="connsiteY4" fmla="*/ 400050 h 918369"/>
                          <a:gd name="connsiteX0" fmla="*/ 171450 w 1035050"/>
                          <a:gd name="connsiteY0" fmla="*/ 407232 h 925551"/>
                          <a:gd name="connsiteX1" fmla="*/ 785019 w 1035050"/>
                          <a:gd name="connsiteY1" fmla="*/ 7182 h 925551"/>
                          <a:gd name="connsiteX2" fmla="*/ 1035050 w 1035050"/>
                          <a:gd name="connsiteY2" fmla="*/ 925551 h 925551"/>
                          <a:gd name="connsiteX3" fmla="*/ 0 w 1035050"/>
                          <a:gd name="connsiteY3" fmla="*/ 925551 h 925551"/>
                          <a:gd name="connsiteX4" fmla="*/ 171450 w 1035050"/>
                          <a:gd name="connsiteY4" fmla="*/ 407232 h 925551"/>
                          <a:gd name="connsiteX0" fmla="*/ 171450 w 1035050"/>
                          <a:gd name="connsiteY0" fmla="*/ 440798 h 959117"/>
                          <a:gd name="connsiteX1" fmla="*/ 785019 w 1035050"/>
                          <a:gd name="connsiteY1" fmla="*/ 40748 h 959117"/>
                          <a:gd name="connsiteX2" fmla="*/ 1035050 w 1035050"/>
                          <a:gd name="connsiteY2" fmla="*/ 959117 h 959117"/>
                          <a:gd name="connsiteX3" fmla="*/ 0 w 1035050"/>
                          <a:gd name="connsiteY3" fmla="*/ 959117 h 959117"/>
                          <a:gd name="connsiteX4" fmla="*/ 171450 w 1035050"/>
                          <a:gd name="connsiteY4" fmla="*/ 440798 h 959117"/>
                          <a:gd name="connsiteX0" fmla="*/ 171450 w 1035050"/>
                          <a:gd name="connsiteY0" fmla="*/ 493714 h 1012033"/>
                          <a:gd name="connsiteX1" fmla="*/ 785019 w 1035050"/>
                          <a:gd name="connsiteY1" fmla="*/ 93664 h 1012033"/>
                          <a:gd name="connsiteX2" fmla="*/ 1035050 w 1035050"/>
                          <a:gd name="connsiteY2" fmla="*/ 1012033 h 1012033"/>
                          <a:gd name="connsiteX3" fmla="*/ 0 w 1035050"/>
                          <a:gd name="connsiteY3" fmla="*/ 1012033 h 1012033"/>
                          <a:gd name="connsiteX4" fmla="*/ 171450 w 1035050"/>
                          <a:gd name="connsiteY4" fmla="*/ 493714 h 1012033"/>
                          <a:gd name="connsiteX0" fmla="*/ 183356 w 1035050"/>
                          <a:gd name="connsiteY0" fmla="*/ 495485 h 1011423"/>
                          <a:gd name="connsiteX1" fmla="*/ 785019 w 1035050"/>
                          <a:gd name="connsiteY1" fmla="*/ 93054 h 1011423"/>
                          <a:gd name="connsiteX2" fmla="*/ 1035050 w 1035050"/>
                          <a:gd name="connsiteY2" fmla="*/ 1011423 h 1011423"/>
                          <a:gd name="connsiteX3" fmla="*/ 0 w 1035050"/>
                          <a:gd name="connsiteY3" fmla="*/ 1011423 h 1011423"/>
                          <a:gd name="connsiteX4" fmla="*/ 183356 w 1035050"/>
                          <a:gd name="connsiteY4" fmla="*/ 495485 h 1011423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1035050 w 1035050"/>
                          <a:gd name="connsiteY2" fmla="*/ 1015696 h 1015696"/>
                          <a:gd name="connsiteX3" fmla="*/ 0 w 1035050"/>
                          <a:gd name="connsiteY3" fmla="*/ 1015696 h 1015696"/>
                          <a:gd name="connsiteX4" fmla="*/ 183356 w 1035050"/>
                          <a:gd name="connsiteY4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23119 w 1035050"/>
                          <a:gd name="connsiteY2" fmla="*/ 260046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9758 h 1015696"/>
                          <a:gd name="connsiteX1" fmla="*/ 785019 w 1035050"/>
                          <a:gd name="connsiteY1" fmla="*/ 97327 h 1015696"/>
                          <a:gd name="connsiteX2" fmla="*/ 882650 w 1035050"/>
                          <a:gd name="connsiteY2" fmla="*/ 498171 h 1015696"/>
                          <a:gd name="connsiteX3" fmla="*/ 1035050 w 1035050"/>
                          <a:gd name="connsiteY3" fmla="*/ 1015696 h 1015696"/>
                          <a:gd name="connsiteX4" fmla="*/ 0 w 1035050"/>
                          <a:gd name="connsiteY4" fmla="*/ 1015696 h 1015696"/>
                          <a:gd name="connsiteX5" fmla="*/ 183356 w 1035050"/>
                          <a:gd name="connsiteY5" fmla="*/ 499758 h 1015696"/>
                          <a:gd name="connsiteX0" fmla="*/ 183356 w 1035050"/>
                          <a:gd name="connsiteY0" fmla="*/ 496287 h 1012225"/>
                          <a:gd name="connsiteX1" fmla="*/ 777876 w 1035050"/>
                          <a:gd name="connsiteY1" fmla="*/ 98619 h 1012225"/>
                          <a:gd name="connsiteX2" fmla="*/ 882650 w 1035050"/>
                          <a:gd name="connsiteY2" fmla="*/ 494700 h 1012225"/>
                          <a:gd name="connsiteX3" fmla="*/ 1035050 w 1035050"/>
                          <a:gd name="connsiteY3" fmla="*/ 1012225 h 1012225"/>
                          <a:gd name="connsiteX4" fmla="*/ 0 w 1035050"/>
                          <a:gd name="connsiteY4" fmla="*/ 1012225 h 1012225"/>
                          <a:gd name="connsiteX5" fmla="*/ 183356 w 1035050"/>
                          <a:gd name="connsiteY5" fmla="*/ 496287 h 1012225"/>
                          <a:gd name="connsiteX0" fmla="*/ 183356 w 1035050"/>
                          <a:gd name="connsiteY0" fmla="*/ 501574 h 1017512"/>
                          <a:gd name="connsiteX1" fmla="*/ 777876 w 1035050"/>
                          <a:gd name="connsiteY1" fmla="*/ 103906 h 1017512"/>
                          <a:gd name="connsiteX2" fmla="*/ 882650 w 1035050"/>
                          <a:gd name="connsiteY2" fmla="*/ 499987 h 1017512"/>
                          <a:gd name="connsiteX3" fmla="*/ 1035050 w 1035050"/>
                          <a:gd name="connsiteY3" fmla="*/ 1017512 h 1017512"/>
                          <a:gd name="connsiteX4" fmla="*/ 0 w 1035050"/>
                          <a:gd name="connsiteY4" fmla="*/ 1017512 h 1017512"/>
                          <a:gd name="connsiteX5" fmla="*/ 183356 w 1035050"/>
                          <a:gd name="connsiteY5" fmla="*/ 501574 h 1017512"/>
                          <a:gd name="connsiteX0" fmla="*/ 183356 w 1035050"/>
                          <a:gd name="connsiteY0" fmla="*/ 501574 h 1017512"/>
                          <a:gd name="connsiteX1" fmla="*/ 777876 w 1035050"/>
                          <a:gd name="connsiteY1" fmla="*/ 103906 h 1017512"/>
                          <a:gd name="connsiteX2" fmla="*/ 882650 w 1035050"/>
                          <a:gd name="connsiteY2" fmla="*/ 499987 h 1017512"/>
                          <a:gd name="connsiteX3" fmla="*/ 1035050 w 1035050"/>
                          <a:gd name="connsiteY3" fmla="*/ 1017512 h 1017512"/>
                          <a:gd name="connsiteX4" fmla="*/ 0 w 1035050"/>
                          <a:gd name="connsiteY4" fmla="*/ 1017512 h 1017512"/>
                          <a:gd name="connsiteX5" fmla="*/ 183356 w 1035050"/>
                          <a:gd name="connsiteY5" fmla="*/ 501574 h 1017512"/>
                          <a:gd name="connsiteX0" fmla="*/ 28277 w 879971"/>
                          <a:gd name="connsiteY0" fmla="*/ 501574 h 1017512"/>
                          <a:gd name="connsiteX1" fmla="*/ 622797 w 879971"/>
                          <a:gd name="connsiteY1" fmla="*/ 103906 h 1017512"/>
                          <a:gd name="connsiteX2" fmla="*/ 727571 w 879971"/>
                          <a:gd name="connsiteY2" fmla="*/ 499987 h 1017512"/>
                          <a:gd name="connsiteX3" fmla="*/ 879971 w 879971"/>
                          <a:gd name="connsiteY3" fmla="*/ 1017512 h 1017512"/>
                          <a:gd name="connsiteX4" fmla="*/ 49708 w 879971"/>
                          <a:gd name="connsiteY4" fmla="*/ 731762 h 1017512"/>
                          <a:gd name="connsiteX5" fmla="*/ 28277 w 879971"/>
                          <a:gd name="connsiteY5" fmla="*/ 501574 h 1017512"/>
                          <a:gd name="connsiteX0" fmla="*/ 28277 w 879971"/>
                          <a:gd name="connsiteY0" fmla="*/ 501574 h 1017512"/>
                          <a:gd name="connsiteX1" fmla="*/ 622797 w 879971"/>
                          <a:gd name="connsiteY1" fmla="*/ 103906 h 1017512"/>
                          <a:gd name="connsiteX2" fmla="*/ 727571 w 879971"/>
                          <a:gd name="connsiteY2" fmla="*/ 499987 h 1017512"/>
                          <a:gd name="connsiteX3" fmla="*/ 879971 w 879971"/>
                          <a:gd name="connsiteY3" fmla="*/ 1017512 h 1017512"/>
                          <a:gd name="connsiteX4" fmla="*/ 61614 w 879971"/>
                          <a:gd name="connsiteY4" fmla="*/ 736524 h 1017512"/>
                          <a:gd name="connsiteX5" fmla="*/ 28277 w 879971"/>
                          <a:gd name="connsiteY5" fmla="*/ 501574 h 1017512"/>
                          <a:gd name="connsiteX0" fmla="*/ 28277 w 879971"/>
                          <a:gd name="connsiteY0" fmla="*/ 501574 h 1017512"/>
                          <a:gd name="connsiteX1" fmla="*/ 622797 w 879971"/>
                          <a:gd name="connsiteY1" fmla="*/ 103906 h 1017512"/>
                          <a:gd name="connsiteX2" fmla="*/ 727571 w 879971"/>
                          <a:gd name="connsiteY2" fmla="*/ 499987 h 1017512"/>
                          <a:gd name="connsiteX3" fmla="*/ 879971 w 879971"/>
                          <a:gd name="connsiteY3" fmla="*/ 1017512 h 1017512"/>
                          <a:gd name="connsiteX4" fmla="*/ 61614 w 879971"/>
                          <a:gd name="connsiteY4" fmla="*/ 736524 h 1017512"/>
                          <a:gd name="connsiteX5" fmla="*/ 28277 w 879971"/>
                          <a:gd name="connsiteY5" fmla="*/ 501574 h 1017512"/>
                          <a:gd name="connsiteX0" fmla="*/ 69307 w 921001"/>
                          <a:gd name="connsiteY0" fmla="*/ 501574 h 1017512"/>
                          <a:gd name="connsiteX1" fmla="*/ 663827 w 921001"/>
                          <a:gd name="connsiteY1" fmla="*/ 103906 h 1017512"/>
                          <a:gd name="connsiteX2" fmla="*/ 768601 w 921001"/>
                          <a:gd name="connsiteY2" fmla="*/ 499987 h 1017512"/>
                          <a:gd name="connsiteX3" fmla="*/ 921001 w 921001"/>
                          <a:gd name="connsiteY3" fmla="*/ 1017512 h 1017512"/>
                          <a:gd name="connsiteX4" fmla="*/ 102644 w 921001"/>
                          <a:gd name="connsiteY4" fmla="*/ 736524 h 1017512"/>
                          <a:gd name="connsiteX5" fmla="*/ 69307 w 921001"/>
                          <a:gd name="connsiteY5" fmla="*/ 501574 h 1017512"/>
                          <a:gd name="connsiteX0" fmla="*/ 69307 w 921001"/>
                          <a:gd name="connsiteY0" fmla="*/ 501574 h 1017512"/>
                          <a:gd name="connsiteX1" fmla="*/ 663827 w 921001"/>
                          <a:gd name="connsiteY1" fmla="*/ 103906 h 1017512"/>
                          <a:gd name="connsiteX2" fmla="*/ 768601 w 921001"/>
                          <a:gd name="connsiteY2" fmla="*/ 499987 h 1017512"/>
                          <a:gd name="connsiteX3" fmla="*/ 921001 w 921001"/>
                          <a:gd name="connsiteY3" fmla="*/ 1017512 h 1017512"/>
                          <a:gd name="connsiteX4" fmla="*/ 102644 w 921001"/>
                          <a:gd name="connsiteY4" fmla="*/ 736524 h 1017512"/>
                          <a:gd name="connsiteX5" fmla="*/ 69307 w 921001"/>
                          <a:gd name="connsiteY5" fmla="*/ 501574 h 1017512"/>
                          <a:gd name="connsiteX0" fmla="*/ 69307 w 789638"/>
                          <a:gd name="connsiteY0" fmla="*/ 501574 h 736524"/>
                          <a:gd name="connsiteX1" fmla="*/ 663827 w 789638"/>
                          <a:gd name="connsiteY1" fmla="*/ 103906 h 736524"/>
                          <a:gd name="connsiteX2" fmla="*/ 768601 w 789638"/>
                          <a:gd name="connsiteY2" fmla="*/ 499987 h 736524"/>
                          <a:gd name="connsiteX3" fmla="*/ 747170 w 789638"/>
                          <a:gd name="connsiteY3" fmla="*/ 729381 h 736524"/>
                          <a:gd name="connsiteX4" fmla="*/ 102644 w 789638"/>
                          <a:gd name="connsiteY4" fmla="*/ 736524 h 736524"/>
                          <a:gd name="connsiteX5" fmla="*/ 69307 w 789638"/>
                          <a:gd name="connsiteY5" fmla="*/ 501574 h 736524"/>
                          <a:gd name="connsiteX0" fmla="*/ 69307 w 789638"/>
                          <a:gd name="connsiteY0" fmla="*/ 501574 h 736524"/>
                          <a:gd name="connsiteX1" fmla="*/ 663827 w 789638"/>
                          <a:gd name="connsiteY1" fmla="*/ 103906 h 736524"/>
                          <a:gd name="connsiteX2" fmla="*/ 768601 w 789638"/>
                          <a:gd name="connsiteY2" fmla="*/ 499987 h 736524"/>
                          <a:gd name="connsiteX3" fmla="*/ 747170 w 789638"/>
                          <a:gd name="connsiteY3" fmla="*/ 729381 h 736524"/>
                          <a:gd name="connsiteX4" fmla="*/ 102644 w 789638"/>
                          <a:gd name="connsiteY4" fmla="*/ 736524 h 736524"/>
                          <a:gd name="connsiteX5" fmla="*/ 69307 w 789638"/>
                          <a:gd name="connsiteY5" fmla="*/ 501574 h 736524"/>
                          <a:gd name="connsiteX0" fmla="*/ 69307 w 832358"/>
                          <a:gd name="connsiteY0" fmla="*/ 501574 h 736524"/>
                          <a:gd name="connsiteX1" fmla="*/ 663827 w 832358"/>
                          <a:gd name="connsiteY1" fmla="*/ 103906 h 736524"/>
                          <a:gd name="connsiteX2" fmla="*/ 768601 w 832358"/>
                          <a:gd name="connsiteY2" fmla="*/ 499987 h 736524"/>
                          <a:gd name="connsiteX3" fmla="*/ 747170 w 832358"/>
                          <a:gd name="connsiteY3" fmla="*/ 729381 h 736524"/>
                          <a:gd name="connsiteX4" fmla="*/ 102644 w 832358"/>
                          <a:gd name="connsiteY4" fmla="*/ 736524 h 736524"/>
                          <a:gd name="connsiteX5" fmla="*/ 69307 w 832358"/>
                          <a:gd name="connsiteY5" fmla="*/ 501574 h 736524"/>
                          <a:gd name="connsiteX0" fmla="*/ 69307 w 835535"/>
                          <a:gd name="connsiteY0" fmla="*/ 501574 h 736524"/>
                          <a:gd name="connsiteX1" fmla="*/ 663827 w 835535"/>
                          <a:gd name="connsiteY1" fmla="*/ 103906 h 736524"/>
                          <a:gd name="connsiteX2" fmla="*/ 768601 w 835535"/>
                          <a:gd name="connsiteY2" fmla="*/ 499987 h 736524"/>
                          <a:gd name="connsiteX3" fmla="*/ 747170 w 835535"/>
                          <a:gd name="connsiteY3" fmla="*/ 729381 h 736524"/>
                          <a:gd name="connsiteX4" fmla="*/ 102644 w 835535"/>
                          <a:gd name="connsiteY4" fmla="*/ 736524 h 736524"/>
                          <a:gd name="connsiteX5" fmla="*/ 69307 w 835535"/>
                          <a:gd name="connsiteY5" fmla="*/ 501574 h 736524"/>
                          <a:gd name="connsiteX0" fmla="*/ 69307 w 835535"/>
                          <a:gd name="connsiteY0" fmla="*/ 501574 h 736524"/>
                          <a:gd name="connsiteX1" fmla="*/ 663827 w 835535"/>
                          <a:gd name="connsiteY1" fmla="*/ 103906 h 736524"/>
                          <a:gd name="connsiteX2" fmla="*/ 768601 w 835535"/>
                          <a:gd name="connsiteY2" fmla="*/ 499987 h 736524"/>
                          <a:gd name="connsiteX3" fmla="*/ 747170 w 835535"/>
                          <a:gd name="connsiteY3" fmla="*/ 729381 h 736524"/>
                          <a:gd name="connsiteX4" fmla="*/ 309020 w 835535"/>
                          <a:gd name="connsiteY4" fmla="*/ 728587 h 736524"/>
                          <a:gd name="connsiteX5" fmla="*/ 102644 w 835535"/>
                          <a:gd name="connsiteY5" fmla="*/ 736524 h 736524"/>
                          <a:gd name="connsiteX6" fmla="*/ 69307 w 835535"/>
                          <a:gd name="connsiteY6" fmla="*/ 501574 h 736524"/>
                          <a:gd name="connsiteX0" fmla="*/ 69307 w 835535"/>
                          <a:gd name="connsiteY0" fmla="*/ 501574 h 1009575"/>
                          <a:gd name="connsiteX1" fmla="*/ 663827 w 835535"/>
                          <a:gd name="connsiteY1" fmla="*/ 103906 h 1009575"/>
                          <a:gd name="connsiteX2" fmla="*/ 768601 w 835535"/>
                          <a:gd name="connsiteY2" fmla="*/ 499987 h 1009575"/>
                          <a:gd name="connsiteX3" fmla="*/ 747170 w 835535"/>
                          <a:gd name="connsiteY3" fmla="*/ 729381 h 1009575"/>
                          <a:gd name="connsiteX4" fmla="*/ 394745 w 835535"/>
                          <a:gd name="connsiteY4" fmla="*/ 1009575 h 1009575"/>
                          <a:gd name="connsiteX5" fmla="*/ 102644 w 835535"/>
                          <a:gd name="connsiteY5" fmla="*/ 736524 h 1009575"/>
                          <a:gd name="connsiteX6" fmla="*/ 69307 w 835535"/>
                          <a:gd name="connsiteY6" fmla="*/ 501574 h 1009575"/>
                          <a:gd name="connsiteX0" fmla="*/ 69307 w 835535"/>
                          <a:gd name="connsiteY0" fmla="*/ 501574 h 1009575"/>
                          <a:gd name="connsiteX1" fmla="*/ 663827 w 835535"/>
                          <a:gd name="connsiteY1" fmla="*/ 103906 h 1009575"/>
                          <a:gd name="connsiteX2" fmla="*/ 768601 w 835535"/>
                          <a:gd name="connsiteY2" fmla="*/ 499987 h 1009575"/>
                          <a:gd name="connsiteX3" fmla="*/ 747170 w 835535"/>
                          <a:gd name="connsiteY3" fmla="*/ 729381 h 1009575"/>
                          <a:gd name="connsiteX4" fmla="*/ 394745 w 835535"/>
                          <a:gd name="connsiteY4" fmla="*/ 1009575 h 1009575"/>
                          <a:gd name="connsiteX5" fmla="*/ 102644 w 835535"/>
                          <a:gd name="connsiteY5" fmla="*/ 736524 h 1009575"/>
                          <a:gd name="connsiteX6" fmla="*/ 69307 w 835535"/>
                          <a:gd name="connsiteY6" fmla="*/ 501574 h 1009575"/>
                          <a:gd name="connsiteX0" fmla="*/ 69307 w 835535"/>
                          <a:gd name="connsiteY0" fmla="*/ 501574 h 1009575"/>
                          <a:gd name="connsiteX1" fmla="*/ 663827 w 835535"/>
                          <a:gd name="connsiteY1" fmla="*/ 103906 h 1009575"/>
                          <a:gd name="connsiteX2" fmla="*/ 768601 w 835535"/>
                          <a:gd name="connsiteY2" fmla="*/ 499987 h 1009575"/>
                          <a:gd name="connsiteX3" fmla="*/ 747170 w 835535"/>
                          <a:gd name="connsiteY3" fmla="*/ 729381 h 1009575"/>
                          <a:gd name="connsiteX4" fmla="*/ 394745 w 835535"/>
                          <a:gd name="connsiteY4" fmla="*/ 1009575 h 1009575"/>
                          <a:gd name="connsiteX5" fmla="*/ 102644 w 835535"/>
                          <a:gd name="connsiteY5" fmla="*/ 736524 h 1009575"/>
                          <a:gd name="connsiteX6" fmla="*/ 69307 w 835535"/>
                          <a:gd name="connsiteY6" fmla="*/ 501574 h 1009575"/>
                          <a:gd name="connsiteX0" fmla="*/ 69307 w 835535"/>
                          <a:gd name="connsiteY0" fmla="*/ 501574 h 1009575"/>
                          <a:gd name="connsiteX1" fmla="*/ 663827 w 835535"/>
                          <a:gd name="connsiteY1" fmla="*/ 103906 h 1009575"/>
                          <a:gd name="connsiteX2" fmla="*/ 768601 w 835535"/>
                          <a:gd name="connsiteY2" fmla="*/ 499987 h 1009575"/>
                          <a:gd name="connsiteX3" fmla="*/ 747170 w 835535"/>
                          <a:gd name="connsiteY3" fmla="*/ 729381 h 1009575"/>
                          <a:gd name="connsiteX4" fmla="*/ 394745 w 835535"/>
                          <a:gd name="connsiteY4" fmla="*/ 1009575 h 1009575"/>
                          <a:gd name="connsiteX5" fmla="*/ 102644 w 835535"/>
                          <a:gd name="connsiteY5" fmla="*/ 736524 h 1009575"/>
                          <a:gd name="connsiteX6" fmla="*/ 69307 w 835535"/>
                          <a:gd name="connsiteY6" fmla="*/ 501574 h 1009575"/>
                          <a:gd name="connsiteX0" fmla="*/ 69307 w 835535"/>
                          <a:gd name="connsiteY0" fmla="*/ 501574 h 1009588"/>
                          <a:gd name="connsiteX1" fmla="*/ 663827 w 835535"/>
                          <a:gd name="connsiteY1" fmla="*/ 103906 h 1009588"/>
                          <a:gd name="connsiteX2" fmla="*/ 768601 w 835535"/>
                          <a:gd name="connsiteY2" fmla="*/ 499987 h 1009588"/>
                          <a:gd name="connsiteX3" fmla="*/ 747170 w 835535"/>
                          <a:gd name="connsiteY3" fmla="*/ 729381 h 1009588"/>
                          <a:gd name="connsiteX4" fmla="*/ 394745 w 835535"/>
                          <a:gd name="connsiteY4" fmla="*/ 1009575 h 1009588"/>
                          <a:gd name="connsiteX5" fmla="*/ 102644 w 835535"/>
                          <a:gd name="connsiteY5" fmla="*/ 736524 h 1009588"/>
                          <a:gd name="connsiteX6" fmla="*/ 69307 w 835535"/>
                          <a:gd name="connsiteY6" fmla="*/ 501574 h 1009588"/>
                          <a:gd name="connsiteX0" fmla="*/ 69307 w 835535"/>
                          <a:gd name="connsiteY0" fmla="*/ 501574 h 1009588"/>
                          <a:gd name="connsiteX1" fmla="*/ 663827 w 835535"/>
                          <a:gd name="connsiteY1" fmla="*/ 103906 h 1009588"/>
                          <a:gd name="connsiteX2" fmla="*/ 768601 w 835535"/>
                          <a:gd name="connsiteY2" fmla="*/ 499987 h 1009588"/>
                          <a:gd name="connsiteX3" fmla="*/ 747170 w 835535"/>
                          <a:gd name="connsiteY3" fmla="*/ 729381 h 1009588"/>
                          <a:gd name="connsiteX4" fmla="*/ 394745 w 835535"/>
                          <a:gd name="connsiteY4" fmla="*/ 1009575 h 1009588"/>
                          <a:gd name="connsiteX5" fmla="*/ 102644 w 835535"/>
                          <a:gd name="connsiteY5" fmla="*/ 736524 h 1009588"/>
                          <a:gd name="connsiteX6" fmla="*/ 69307 w 835535"/>
                          <a:gd name="connsiteY6" fmla="*/ 501574 h 1009588"/>
                          <a:gd name="connsiteX0" fmla="*/ 69307 w 835535"/>
                          <a:gd name="connsiteY0" fmla="*/ 501574 h 1009588"/>
                          <a:gd name="connsiteX1" fmla="*/ 663827 w 835535"/>
                          <a:gd name="connsiteY1" fmla="*/ 103906 h 1009588"/>
                          <a:gd name="connsiteX2" fmla="*/ 768601 w 835535"/>
                          <a:gd name="connsiteY2" fmla="*/ 499987 h 1009588"/>
                          <a:gd name="connsiteX3" fmla="*/ 747170 w 835535"/>
                          <a:gd name="connsiteY3" fmla="*/ 729381 h 1009588"/>
                          <a:gd name="connsiteX4" fmla="*/ 394745 w 835535"/>
                          <a:gd name="connsiteY4" fmla="*/ 1009575 h 1009588"/>
                          <a:gd name="connsiteX5" fmla="*/ 102644 w 835535"/>
                          <a:gd name="connsiteY5" fmla="*/ 736524 h 1009588"/>
                          <a:gd name="connsiteX6" fmla="*/ 69307 w 835535"/>
                          <a:gd name="connsiteY6" fmla="*/ 501574 h 1009588"/>
                          <a:gd name="connsiteX0" fmla="*/ 69307 w 835535"/>
                          <a:gd name="connsiteY0" fmla="*/ 501574 h 1009588"/>
                          <a:gd name="connsiteX1" fmla="*/ 663827 w 835535"/>
                          <a:gd name="connsiteY1" fmla="*/ 103906 h 1009588"/>
                          <a:gd name="connsiteX2" fmla="*/ 768601 w 835535"/>
                          <a:gd name="connsiteY2" fmla="*/ 499987 h 1009588"/>
                          <a:gd name="connsiteX3" fmla="*/ 747170 w 835535"/>
                          <a:gd name="connsiteY3" fmla="*/ 729381 h 1009588"/>
                          <a:gd name="connsiteX4" fmla="*/ 394745 w 835535"/>
                          <a:gd name="connsiteY4" fmla="*/ 1009575 h 1009588"/>
                          <a:gd name="connsiteX5" fmla="*/ 102644 w 835535"/>
                          <a:gd name="connsiteY5" fmla="*/ 736524 h 1009588"/>
                          <a:gd name="connsiteX6" fmla="*/ 69307 w 83553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38975"/>
                          <a:gd name="connsiteY0" fmla="*/ 501574 h 1009588"/>
                          <a:gd name="connsiteX1" fmla="*/ 667267 w 838975"/>
                          <a:gd name="connsiteY1" fmla="*/ 103906 h 1009588"/>
                          <a:gd name="connsiteX2" fmla="*/ 772041 w 838975"/>
                          <a:gd name="connsiteY2" fmla="*/ 499987 h 1009588"/>
                          <a:gd name="connsiteX3" fmla="*/ 750610 w 838975"/>
                          <a:gd name="connsiteY3" fmla="*/ 729381 h 1009588"/>
                          <a:gd name="connsiteX4" fmla="*/ 398185 w 838975"/>
                          <a:gd name="connsiteY4" fmla="*/ 1009575 h 1009588"/>
                          <a:gd name="connsiteX5" fmla="*/ 96559 w 838975"/>
                          <a:gd name="connsiteY5" fmla="*/ 736524 h 1009588"/>
                          <a:gd name="connsiteX6" fmla="*/ 72747 w 838975"/>
                          <a:gd name="connsiteY6" fmla="*/ 501574 h 1009588"/>
                          <a:gd name="connsiteX0" fmla="*/ 72747 w 843030"/>
                          <a:gd name="connsiteY0" fmla="*/ 501574 h 1009588"/>
                          <a:gd name="connsiteX1" fmla="*/ 667267 w 843030"/>
                          <a:gd name="connsiteY1" fmla="*/ 103906 h 1009588"/>
                          <a:gd name="connsiteX2" fmla="*/ 772041 w 843030"/>
                          <a:gd name="connsiteY2" fmla="*/ 499987 h 1009588"/>
                          <a:gd name="connsiteX3" fmla="*/ 750610 w 843030"/>
                          <a:gd name="connsiteY3" fmla="*/ 729381 h 1009588"/>
                          <a:gd name="connsiteX4" fmla="*/ 398185 w 843030"/>
                          <a:gd name="connsiteY4" fmla="*/ 1009575 h 1009588"/>
                          <a:gd name="connsiteX5" fmla="*/ 96559 w 843030"/>
                          <a:gd name="connsiteY5" fmla="*/ 736524 h 1009588"/>
                          <a:gd name="connsiteX6" fmla="*/ 72747 w 843030"/>
                          <a:gd name="connsiteY6" fmla="*/ 501574 h 1009588"/>
                          <a:gd name="connsiteX0" fmla="*/ 72747 w 843030"/>
                          <a:gd name="connsiteY0" fmla="*/ 501574 h 1009586"/>
                          <a:gd name="connsiteX1" fmla="*/ 667267 w 843030"/>
                          <a:gd name="connsiteY1" fmla="*/ 103906 h 1009586"/>
                          <a:gd name="connsiteX2" fmla="*/ 772041 w 843030"/>
                          <a:gd name="connsiteY2" fmla="*/ 499987 h 1009586"/>
                          <a:gd name="connsiteX3" fmla="*/ 750610 w 843030"/>
                          <a:gd name="connsiteY3" fmla="*/ 729381 h 1009586"/>
                          <a:gd name="connsiteX4" fmla="*/ 398185 w 843030"/>
                          <a:gd name="connsiteY4" fmla="*/ 1009575 h 1009586"/>
                          <a:gd name="connsiteX5" fmla="*/ 96559 w 843030"/>
                          <a:gd name="connsiteY5" fmla="*/ 736524 h 1009586"/>
                          <a:gd name="connsiteX6" fmla="*/ 72747 w 843030"/>
                          <a:gd name="connsiteY6" fmla="*/ 501574 h 1009586"/>
                          <a:gd name="connsiteX0" fmla="*/ 72747 w 845154"/>
                          <a:gd name="connsiteY0" fmla="*/ 501574 h 1009586"/>
                          <a:gd name="connsiteX1" fmla="*/ 667267 w 845154"/>
                          <a:gd name="connsiteY1" fmla="*/ 103906 h 1009586"/>
                          <a:gd name="connsiteX2" fmla="*/ 772041 w 845154"/>
                          <a:gd name="connsiteY2" fmla="*/ 499987 h 1009586"/>
                          <a:gd name="connsiteX3" fmla="*/ 750610 w 845154"/>
                          <a:gd name="connsiteY3" fmla="*/ 729381 h 1009586"/>
                          <a:gd name="connsiteX4" fmla="*/ 398185 w 845154"/>
                          <a:gd name="connsiteY4" fmla="*/ 1009575 h 1009586"/>
                          <a:gd name="connsiteX5" fmla="*/ 96559 w 845154"/>
                          <a:gd name="connsiteY5" fmla="*/ 736524 h 1009586"/>
                          <a:gd name="connsiteX6" fmla="*/ 72747 w 845154"/>
                          <a:gd name="connsiteY6" fmla="*/ 501574 h 1009586"/>
                          <a:gd name="connsiteX0" fmla="*/ 72747 w 847893"/>
                          <a:gd name="connsiteY0" fmla="*/ 501574 h 1009586"/>
                          <a:gd name="connsiteX1" fmla="*/ 667267 w 847893"/>
                          <a:gd name="connsiteY1" fmla="*/ 103906 h 1009586"/>
                          <a:gd name="connsiteX2" fmla="*/ 772041 w 847893"/>
                          <a:gd name="connsiteY2" fmla="*/ 499987 h 1009586"/>
                          <a:gd name="connsiteX3" fmla="*/ 757754 w 847893"/>
                          <a:gd name="connsiteY3" fmla="*/ 729381 h 1009586"/>
                          <a:gd name="connsiteX4" fmla="*/ 398185 w 847893"/>
                          <a:gd name="connsiteY4" fmla="*/ 1009575 h 1009586"/>
                          <a:gd name="connsiteX5" fmla="*/ 96559 w 847893"/>
                          <a:gd name="connsiteY5" fmla="*/ 736524 h 1009586"/>
                          <a:gd name="connsiteX6" fmla="*/ 72747 w 847893"/>
                          <a:gd name="connsiteY6" fmla="*/ 501574 h 1009586"/>
                          <a:gd name="connsiteX0" fmla="*/ 72747 w 847893"/>
                          <a:gd name="connsiteY0" fmla="*/ 501574 h 1009585"/>
                          <a:gd name="connsiteX1" fmla="*/ 667267 w 847893"/>
                          <a:gd name="connsiteY1" fmla="*/ 103906 h 1009585"/>
                          <a:gd name="connsiteX2" fmla="*/ 772041 w 847893"/>
                          <a:gd name="connsiteY2" fmla="*/ 499987 h 1009585"/>
                          <a:gd name="connsiteX3" fmla="*/ 757754 w 847893"/>
                          <a:gd name="connsiteY3" fmla="*/ 729381 h 1009585"/>
                          <a:gd name="connsiteX4" fmla="*/ 398185 w 847893"/>
                          <a:gd name="connsiteY4" fmla="*/ 1009575 h 1009585"/>
                          <a:gd name="connsiteX5" fmla="*/ 96559 w 847893"/>
                          <a:gd name="connsiteY5" fmla="*/ 736524 h 1009585"/>
                          <a:gd name="connsiteX6" fmla="*/ 72747 w 847893"/>
                          <a:gd name="connsiteY6" fmla="*/ 501574 h 1009585"/>
                          <a:gd name="connsiteX0" fmla="*/ 72747 w 847893"/>
                          <a:gd name="connsiteY0" fmla="*/ 501574 h 1009585"/>
                          <a:gd name="connsiteX1" fmla="*/ 667267 w 847893"/>
                          <a:gd name="connsiteY1" fmla="*/ 103906 h 1009585"/>
                          <a:gd name="connsiteX2" fmla="*/ 772041 w 847893"/>
                          <a:gd name="connsiteY2" fmla="*/ 499987 h 1009585"/>
                          <a:gd name="connsiteX3" fmla="*/ 757754 w 847893"/>
                          <a:gd name="connsiteY3" fmla="*/ 729381 h 1009585"/>
                          <a:gd name="connsiteX4" fmla="*/ 398185 w 847893"/>
                          <a:gd name="connsiteY4" fmla="*/ 1009575 h 1009585"/>
                          <a:gd name="connsiteX5" fmla="*/ 96559 w 847893"/>
                          <a:gd name="connsiteY5" fmla="*/ 736524 h 1009585"/>
                          <a:gd name="connsiteX6" fmla="*/ 72747 w 847893"/>
                          <a:gd name="connsiteY6" fmla="*/ 501574 h 1009585"/>
                          <a:gd name="connsiteX0" fmla="*/ 72747 w 847893"/>
                          <a:gd name="connsiteY0" fmla="*/ 501574 h 1009631"/>
                          <a:gd name="connsiteX1" fmla="*/ 667267 w 847893"/>
                          <a:gd name="connsiteY1" fmla="*/ 103906 h 1009631"/>
                          <a:gd name="connsiteX2" fmla="*/ 772041 w 847893"/>
                          <a:gd name="connsiteY2" fmla="*/ 499987 h 1009631"/>
                          <a:gd name="connsiteX3" fmla="*/ 757754 w 847893"/>
                          <a:gd name="connsiteY3" fmla="*/ 729381 h 1009631"/>
                          <a:gd name="connsiteX4" fmla="*/ 398185 w 847893"/>
                          <a:gd name="connsiteY4" fmla="*/ 1009575 h 1009631"/>
                          <a:gd name="connsiteX5" fmla="*/ 96559 w 847893"/>
                          <a:gd name="connsiteY5" fmla="*/ 736524 h 1009631"/>
                          <a:gd name="connsiteX6" fmla="*/ 72747 w 847893"/>
                          <a:gd name="connsiteY6" fmla="*/ 501574 h 1009631"/>
                          <a:gd name="connsiteX0" fmla="*/ 72747 w 847893"/>
                          <a:gd name="connsiteY0" fmla="*/ 501574 h 1009631"/>
                          <a:gd name="connsiteX1" fmla="*/ 667267 w 847893"/>
                          <a:gd name="connsiteY1" fmla="*/ 103906 h 1009631"/>
                          <a:gd name="connsiteX2" fmla="*/ 772041 w 847893"/>
                          <a:gd name="connsiteY2" fmla="*/ 499987 h 1009631"/>
                          <a:gd name="connsiteX3" fmla="*/ 757754 w 847893"/>
                          <a:gd name="connsiteY3" fmla="*/ 729381 h 1009631"/>
                          <a:gd name="connsiteX4" fmla="*/ 398185 w 847893"/>
                          <a:gd name="connsiteY4" fmla="*/ 1009575 h 1009631"/>
                          <a:gd name="connsiteX5" fmla="*/ 96559 w 847893"/>
                          <a:gd name="connsiteY5" fmla="*/ 736524 h 1009631"/>
                          <a:gd name="connsiteX6" fmla="*/ 72747 w 847893"/>
                          <a:gd name="connsiteY6" fmla="*/ 501574 h 1009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847893" h="1009631">
                            <a:moveTo>
                              <a:pt x="72747" y="501574"/>
                            </a:moveTo>
                            <a:cubicBezTo>
                              <a:pt x="-89442" y="-48495"/>
                              <a:pt x="491319" y="-86594"/>
                              <a:pt x="667267" y="103906"/>
                            </a:cubicBezTo>
                            <a:cubicBezTo>
                              <a:pt x="752198" y="139890"/>
                              <a:pt x="818080" y="173491"/>
                              <a:pt x="772041" y="499987"/>
                            </a:cubicBezTo>
                            <a:cubicBezTo>
                              <a:pt x="898247" y="493108"/>
                              <a:pt x="848240" y="683871"/>
                              <a:pt x="757754" y="729381"/>
                            </a:cubicBezTo>
                            <a:cubicBezTo>
                              <a:pt x="673616" y="777534"/>
                              <a:pt x="701398" y="1013808"/>
                              <a:pt x="398185" y="1009575"/>
                            </a:cubicBezTo>
                            <a:cubicBezTo>
                              <a:pt x="136511" y="987615"/>
                              <a:pt x="148682" y="756103"/>
                              <a:pt x="96559" y="736524"/>
                            </a:cubicBezTo>
                            <a:cubicBezTo>
                              <a:pt x="2103" y="710594"/>
                              <a:pt x="-51872" y="484641"/>
                              <a:pt x="72747" y="501574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26" name="Freeform 225"/>
                    <p:cNvSpPr/>
                    <p:nvPr/>
                  </p:nvSpPr>
                  <p:spPr>
                    <a:xfrm>
                      <a:off x="2506093" y="3065209"/>
                      <a:ext cx="3992238" cy="2456221"/>
                    </a:xfrm>
                    <a:custGeom>
                      <a:avLst/>
                      <a:gdLst>
                        <a:gd name="connsiteX0" fmla="*/ 3293643 w 4019910"/>
                        <a:gd name="connsiteY0" fmla="*/ 872043 h 2456228"/>
                        <a:gd name="connsiteX1" fmla="*/ 3273799 w 4019910"/>
                        <a:gd name="connsiteY1" fmla="*/ 872326 h 2456228"/>
                        <a:gd name="connsiteX2" fmla="*/ 3283310 w 4019910"/>
                        <a:gd name="connsiteY2" fmla="*/ 879792 h 2456228"/>
                        <a:gd name="connsiteX3" fmla="*/ 1787883 w 4019910"/>
                        <a:gd name="connsiteY3" fmla="*/ 0 h 2456228"/>
                        <a:gd name="connsiteX4" fmla="*/ 1945047 w 4019910"/>
                        <a:gd name="connsiteY4" fmla="*/ 392429 h 2456228"/>
                        <a:gd name="connsiteX5" fmla="*/ 1947427 w 4019910"/>
                        <a:gd name="connsiteY5" fmla="*/ 168593 h 2456228"/>
                        <a:gd name="connsiteX6" fmla="*/ 2004577 w 4019910"/>
                        <a:gd name="connsiteY6" fmla="*/ 66199 h 2456228"/>
                        <a:gd name="connsiteX7" fmla="*/ 2040297 w 4019910"/>
                        <a:gd name="connsiteY7" fmla="*/ 173354 h 2456228"/>
                        <a:gd name="connsiteX8" fmla="*/ 2042678 w 4019910"/>
                        <a:gd name="connsiteY8" fmla="*/ 397191 h 2456228"/>
                        <a:gd name="connsiteX9" fmla="*/ 2228413 w 4019910"/>
                        <a:gd name="connsiteY9" fmla="*/ 1428 h 2456228"/>
                        <a:gd name="connsiteX10" fmla="*/ 2626085 w 4019910"/>
                        <a:gd name="connsiteY10" fmla="*/ 118586 h 2456228"/>
                        <a:gd name="connsiteX11" fmla="*/ 2726320 w 4019910"/>
                        <a:gd name="connsiteY11" fmla="*/ 366273 h 2456228"/>
                        <a:gd name="connsiteX12" fmla="*/ 2734778 w 4019910"/>
                        <a:gd name="connsiteY12" fmla="*/ 439736 h 2456228"/>
                        <a:gd name="connsiteX13" fmla="*/ 2857081 w 4019910"/>
                        <a:gd name="connsiteY13" fmla="*/ 405619 h 2456228"/>
                        <a:gd name="connsiteX14" fmla="*/ 3059814 w 4019910"/>
                        <a:gd name="connsiteY14" fmla="*/ 352636 h 2456228"/>
                        <a:gd name="connsiteX15" fmla="*/ 3216978 w 4019910"/>
                        <a:gd name="connsiteY15" fmla="*/ 745065 h 2456228"/>
                        <a:gd name="connsiteX16" fmla="*/ 3219358 w 4019910"/>
                        <a:gd name="connsiteY16" fmla="*/ 521229 h 2456228"/>
                        <a:gd name="connsiteX17" fmla="*/ 3276508 w 4019910"/>
                        <a:gd name="connsiteY17" fmla="*/ 418835 h 2456228"/>
                        <a:gd name="connsiteX18" fmla="*/ 3312228 w 4019910"/>
                        <a:gd name="connsiteY18" fmla="*/ 525990 h 2456228"/>
                        <a:gd name="connsiteX19" fmla="*/ 3314609 w 4019910"/>
                        <a:gd name="connsiteY19" fmla="*/ 749827 h 2456228"/>
                        <a:gd name="connsiteX20" fmla="*/ 3500344 w 4019910"/>
                        <a:gd name="connsiteY20" fmla="*/ 354064 h 2456228"/>
                        <a:gd name="connsiteX21" fmla="*/ 3898016 w 4019910"/>
                        <a:gd name="connsiteY21" fmla="*/ 471222 h 2456228"/>
                        <a:gd name="connsiteX22" fmla="*/ 3998251 w 4019910"/>
                        <a:gd name="connsiteY22" fmla="*/ 718909 h 2456228"/>
                        <a:gd name="connsiteX23" fmla="*/ 4011127 w 4019910"/>
                        <a:gd name="connsiteY23" fmla="*/ 830743 h 2456228"/>
                        <a:gd name="connsiteX24" fmla="*/ 4019910 w 4019910"/>
                        <a:gd name="connsiteY24" fmla="*/ 849974 h 2456228"/>
                        <a:gd name="connsiteX25" fmla="*/ 2070460 w 4019910"/>
                        <a:gd name="connsiteY25" fmla="*/ 2454593 h 2456228"/>
                        <a:gd name="connsiteX26" fmla="*/ 6710 w 4019910"/>
                        <a:gd name="connsiteY26" fmla="*/ 888074 h 2456228"/>
                        <a:gd name="connsiteX27" fmla="*/ 7269 w 4019910"/>
                        <a:gd name="connsiteY27" fmla="*/ 882646 h 2456228"/>
                        <a:gd name="connsiteX28" fmla="*/ 3329 w 4019910"/>
                        <a:gd name="connsiteY28" fmla="*/ 882702 h 2456228"/>
                        <a:gd name="connsiteX29" fmla="*/ 33049 w 4019910"/>
                        <a:gd name="connsiteY29" fmla="*/ 573409 h 2456228"/>
                        <a:gd name="connsiteX30" fmla="*/ 41169 w 4019910"/>
                        <a:gd name="connsiteY30" fmla="*/ 553228 h 2456228"/>
                        <a:gd name="connsiteX31" fmla="*/ 44810 w 4019910"/>
                        <a:gd name="connsiteY31" fmla="*/ 517843 h 2456228"/>
                        <a:gd name="connsiteX32" fmla="*/ 53934 w 4019910"/>
                        <a:gd name="connsiteY32" fmla="*/ 521876 h 2456228"/>
                        <a:gd name="connsiteX33" fmla="*/ 79316 w 4019910"/>
                        <a:gd name="connsiteY33" fmla="*/ 484071 h 2456228"/>
                        <a:gd name="connsiteX34" fmla="*/ 110486 w 4019910"/>
                        <a:gd name="connsiteY34" fmla="*/ 462173 h 2456228"/>
                        <a:gd name="connsiteX35" fmla="*/ 515952 w 4019910"/>
                        <a:gd name="connsiteY35" fmla="*/ 352636 h 2456228"/>
                        <a:gd name="connsiteX36" fmla="*/ 673116 w 4019910"/>
                        <a:gd name="connsiteY36" fmla="*/ 745065 h 2456228"/>
                        <a:gd name="connsiteX37" fmla="*/ 675496 w 4019910"/>
                        <a:gd name="connsiteY37" fmla="*/ 521229 h 2456228"/>
                        <a:gd name="connsiteX38" fmla="*/ 732646 w 4019910"/>
                        <a:gd name="connsiteY38" fmla="*/ 418835 h 2456228"/>
                        <a:gd name="connsiteX39" fmla="*/ 768366 w 4019910"/>
                        <a:gd name="connsiteY39" fmla="*/ 525990 h 2456228"/>
                        <a:gd name="connsiteX40" fmla="*/ 770747 w 4019910"/>
                        <a:gd name="connsiteY40" fmla="*/ 749827 h 2456228"/>
                        <a:gd name="connsiteX41" fmla="*/ 956482 w 4019910"/>
                        <a:gd name="connsiteY41" fmla="*/ 354064 h 2456228"/>
                        <a:gd name="connsiteX42" fmla="*/ 1272559 w 4019910"/>
                        <a:gd name="connsiteY42" fmla="*/ 447183 h 2456228"/>
                        <a:gd name="connsiteX43" fmla="*/ 1273251 w 4019910"/>
                        <a:gd name="connsiteY43" fmla="*/ 410870 h 2456228"/>
                        <a:gd name="connsiteX44" fmla="*/ 1382417 w 4019910"/>
                        <a:gd name="connsiteY44" fmla="*/ 109537 h 2456228"/>
                        <a:gd name="connsiteX45" fmla="*/ 1787883 w 4019910"/>
                        <a:gd name="connsiteY45" fmla="*/ 0 h 2456228"/>
                        <a:gd name="connsiteX0" fmla="*/ 3293643 w 4011127"/>
                        <a:gd name="connsiteY0" fmla="*/ 872043 h 2456228"/>
                        <a:gd name="connsiteX1" fmla="*/ 3273799 w 4011127"/>
                        <a:gd name="connsiteY1" fmla="*/ 872326 h 2456228"/>
                        <a:gd name="connsiteX2" fmla="*/ 3283310 w 4011127"/>
                        <a:gd name="connsiteY2" fmla="*/ 879792 h 2456228"/>
                        <a:gd name="connsiteX3" fmla="*/ 3293643 w 4011127"/>
                        <a:gd name="connsiteY3" fmla="*/ 872043 h 2456228"/>
                        <a:gd name="connsiteX4" fmla="*/ 1787883 w 4011127"/>
                        <a:gd name="connsiteY4" fmla="*/ 0 h 2456228"/>
                        <a:gd name="connsiteX5" fmla="*/ 1945047 w 4011127"/>
                        <a:gd name="connsiteY5" fmla="*/ 392429 h 2456228"/>
                        <a:gd name="connsiteX6" fmla="*/ 1947427 w 4011127"/>
                        <a:gd name="connsiteY6" fmla="*/ 168593 h 2456228"/>
                        <a:gd name="connsiteX7" fmla="*/ 2004577 w 4011127"/>
                        <a:gd name="connsiteY7" fmla="*/ 66199 h 2456228"/>
                        <a:gd name="connsiteX8" fmla="*/ 2040297 w 4011127"/>
                        <a:gd name="connsiteY8" fmla="*/ 173354 h 2456228"/>
                        <a:gd name="connsiteX9" fmla="*/ 2042678 w 4011127"/>
                        <a:gd name="connsiteY9" fmla="*/ 397191 h 2456228"/>
                        <a:gd name="connsiteX10" fmla="*/ 2228413 w 4011127"/>
                        <a:gd name="connsiteY10" fmla="*/ 1428 h 2456228"/>
                        <a:gd name="connsiteX11" fmla="*/ 2626085 w 4011127"/>
                        <a:gd name="connsiteY11" fmla="*/ 118586 h 2456228"/>
                        <a:gd name="connsiteX12" fmla="*/ 2726320 w 4011127"/>
                        <a:gd name="connsiteY12" fmla="*/ 366273 h 2456228"/>
                        <a:gd name="connsiteX13" fmla="*/ 2734778 w 4011127"/>
                        <a:gd name="connsiteY13" fmla="*/ 439736 h 2456228"/>
                        <a:gd name="connsiteX14" fmla="*/ 2857081 w 4011127"/>
                        <a:gd name="connsiteY14" fmla="*/ 405619 h 2456228"/>
                        <a:gd name="connsiteX15" fmla="*/ 3059814 w 4011127"/>
                        <a:gd name="connsiteY15" fmla="*/ 352636 h 2456228"/>
                        <a:gd name="connsiteX16" fmla="*/ 3216978 w 4011127"/>
                        <a:gd name="connsiteY16" fmla="*/ 745065 h 2456228"/>
                        <a:gd name="connsiteX17" fmla="*/ 3219358 w 4011127"/>
                        <a:gd name="connsiteY17" fmla="*/ 521229 h 2456228"/>
                        <a:gd name="connsiteX18" fmla="*/ 3276508 w 4011127"/>
                        <a:gd name="connsiteY18" fmla="*/ 418835 h 2456228"/>
                        <a:gd name="connsiteX19" fmla="*/ 3312228 w 4011127"/>
                        <a:gd name="connsiteY19" fmla="*/ 525990 h 2456228"/>
                        <a:gd name="connsiteX20" fmla="*/ 3314609 w 4011127"/>
                        <a:gd name="connsiteY20" fmla="*/ 749827 h 2456228"/>
                        <a:gd name="connsiteX21" fmla="*/ 3500344 w 4011127"/>
                        <a:gd name="connsiteY21" fmla="*/ 354064 h 2456228"/>
                        <a:gd name="connsiteX22" fmla="*/ 3898016 w 4011127"/>
                        <a:gd name="connsiteY22" fmla="*/ 471222 h 2456228"/>
                        <a:gd name="connsiteX23" fmla="*/ 3998251 w 4011127"/>
                        <a:gd name="connsiteY23" fmla="*/ 718909 h 2456228"/>
                        <a:gd name="connsiteX24" fmla="*/ 4011127 w 4011127"/>
                        <a:gd name="connsiteY24" fmla="*/ 830743 h 2456228"/>
                        <a:gd name="connsiteX25" fmla="*/ 2070460 w 4011127"/>
                        <a:gd name="connsiteY25" fmla="*/ 2454593 h 2456228"/>
                        <a:gd name="connsiteX26" fmla="*/ 6710 w 4011127"/>
                        <a:gd name="connsiteY26" fmla="*/ 888074 h 2456228"/>
                        <a:gd name="connsiteX27" fmla="*/ 7269 w 4011127"/>
                        <a:gd name="connsiteY27" fmla="*/ 882646 h 2456228"/>
                        <a:gd name="connsiteX28" fmla="*/ 3329 w 4011127"/>
                        <a:gd name="connsiteY28" fmla="*/ 882702 h 2456228"/>
                        <a:gd name="connsiteX29" fmla="*/ 33049 w 4011127"/>
                        <a:gd name="connsiteY29" fmla="*/ 573409 h 2456228"/>
                        <a:gd name="connsiteX30" fmla="*/ 41169 w 4011127"/>
                        <a:gd name="connsiteY30" fmla="*/ 553228 h 2456228"/>
                        <a:gd name="connsiteX31" fmla="*/ 44810 w 4011127"/>
                        <a:gd name="connsiteY31" fmla="*/ 517843 h 2456228"/>
                        <a:gd name="connsiteX32" fmla="*/ 53934 w 4011127"/>
                        <a:gd name="connsiteY32" fmla="*/ 521876 h 2456228"/>
                        <a:gd name="connsiteX33" fmla="*/ 79316 w 4011127"/>
                        <a:gd name="connsiteY33" fmla="*/ 484071 h 2456228"/>
                        <a:gd name="connsiteX34" fmla="*/ 110486 w 4011127"/>
                        <a:gd name="connsiteY34" fmla="*/ 462173 h 2456228"/>
                        <a:gd name="connsiteX35" fmla="*/ 515952 w 4011127"/>
                        <a:gd name="connsiteY35" fmla="*/ 352636 h 2456228"/>
                        <a:gd name="connsiteX36" fmla="*/ 673116 w 4011127"/>
                        <a:gd name="connsiteY36" fmla="*/ 745065 h 2456228"/>
                        <a:gd name="connsiteX37" fmla="*/ 675496 w 4011127"/>
                        <a:gd name="connsiteY37" fmla="*/ 521229 h 2456228"/>
                        <a:gd name="connsiteX38" fmla="*/ 732646 w 4011127"/>
                        <a:gd name="connsiteY38" fmla="*/ 418835 h 2456228"/>
                        <a:gd name="connsiteX39" fmla="*/ 768366 w 4011127"/>
                        <a:gd name="connsiteY39" fmla="*/ 525990 h 2456228"/>
                        <a:gd name="connsiteX40" fmla="*/ 770747 w 4011127"/>
                        <a:gd name="connsiteY40" fmla="*/ 749827 h 2456228"/>
                        <a:gd name="connsiteX41" fmla="*/ 956482 w 4011127"/>
                        <a:gd name="connsiteY41" fmla="*/ 354064 h 2456228"/>
                        <a:gd name="connsiteX42" fmla="*/ 1272559 w 4011127"/>
                        <a:gd name="connsiteY42" fmla="*/ 447183 h 2456228"/>
                        <a:gd name="connsiteX43" fmla="*/ 1273251 w 4011127"/>
                        <a:gd name="connsiteY43" fmla="*/ 410870 h 2456228"/>
                        <a:gd name="connsiteX44" fmla="*/ 1382417 w 4011127"/>
                        <a:gd name="connsiteY44" fmla="*/ 109537 h 2456228"/>
                        <a:gd name="connsiteX45" fmla="*/ 1787883 w 4011127"/>
                        <a:gd name="connsiteY45" fmla="*/ 0 h 2456228"/>
                        <a:gd name="connsiteX0" fmla="*/ 3293643 w 3998251"/>
                        <a:gd name="connsiteY0" fmla="*/ 872043 h 2456228"/>
                        <a:gd name="connsiteX1" fmla="*/ 3273799 w 3998251"/>
                        <a:gd name="connsiteY1" fmla="*/ 872326 h 2456228"/>
                        <a:gd name="connsiteX2" fmla="*/ 3283310 w 3998251"/>
                        <a:gd name="connsiteY2" fmla="*/ 879792 h 2456228"/>
                        <a:gd name="connsiteX3" fmla="*/ 3293643 w 3998251"/>
                        <a:gd name="connsiteY3" fmla="*/ 872043 h 2456228"/>
                        <a:gd name="connsiteX4" fmla="*/ 1787883 w 3998251"/>
                        <a:gd name="connsiteY4" fmla="*/ 0 h 2456228"/>
                        <a:gd name="connsiteX5" fmla="*/ 1945047 w 3998251"/>
                        <a:gd name="connsiteY5" fmla="*/ 392429 h 2456228"/>
                        <a:gd name="connsiteX6" fmla="*/ 1947427 w 3998251"/>
                        <a:gd name="connsiteY6" fmla="*/ 168593 h 2456228"/>
                        <a:gd name="connsiteX7" fmla="*/ 2004577 w 3998251"/>
                        <a:gd name="connsiteY7" fmla="*/ 66199 h 2456228"/>
                        <a:gd name="connsiteX8" fmla="*/ 2040297 w 3998251"/>
                        <a:gd name="connsiteY8" fmla="*/ 173354 h 2456228"/>
                        <a:gd name="connsiteX9" fmla="*/ 2042678 w 3998251"/>
                        <a:gd name="connsiteY9" fmla="*/ 397191 h 2456228"/>
                        <a:gd name="connsiteX10" fmla="*/ 2228413 w 3998251"/>
                        <a:gd name="connsiteY10" fmla="*/ 1428 h 2456228"/>
                        <a:gd name="connsiteX11" fmla="*/ 2626085 w 3998251"/>
                        <a:gd name="connsiteY11" fmla="*/ 118586 h 2456228"/>
                        <a:gd name="connsiteX12" fmla="*/ 2726320 w 3998251"/>
                        <a:gd name="connsiteY12" fmla="*/ 366273 h 2456228"/>
                        <a:gd name="connsiteX13" fmla="*/ 2734778 w 3998251"/>
                        <a:gd name="connsiteY13" fmla="*/ 439736 h 2456228"/>
                        <a:gd name="connsiteX14" fmla="*/ 2857081 w 3998251"/>
                        <a:gd name="connsiteY14" fmla="*/ 405619 h 2456228"/>
                        <a:gd name="connsiteX15" fmla="*/ 3059814 w 3998251"/>
                        <a:gd name="connsiteY15" fmla="*/ 352636 h 2456228"/>
                        <a:gd name="connsiteX16" fmla="*/ 3216978 w 3998251"/>
                        <a:gd name="connsiteY16" fmla="*/ 745065 h 2456228"/>
                        <a:gd name="connsiteX17" fmla="*/ 3219358 w 3998251"/>
                        <a:gd name="connsiteY17" fmla="*/ 521229 h 2456228"/>
                        <a:gd name="connsiteX18" fmla="*/ 3276508 w 3998251"/>
                        <a:gd name="connsiteY18" fmla="*/ 418835 h 2456228"/>
                        <a:gd name="connsiteX19" fmla="*/ 3312228 w 3998251"/>
                        <a:gd name="connsiteY19" fmla="*/ 525990 h 2456228"/>
                        <a:gd name="connsiteX20" fmla="*/ 3314609 w 3998251"/>
                        <a:gd name="connsiteY20" fmla="*/ 749827 h 2456228"/>
                        <a:gd name="connsiteX21" fmla="*/ 3500344 w 3998251"/>
                        <a:gd name="connsiteY21" fmla="*/ 354064 h 2456228"/>
                        <a:gd name="connsiteX22" fmla="*/ 3898016 w 3998251"/>
                        <a:gd name="connsiteY22" fmla="*/ 471222 h 2456228"/>
                        <a:gd name="connsiteX23" fmla="*/ 3998251 w 3998251"/>
                        <a:gd name="connsiteY23" fmla="*/ 718909 h 2456228"/>
                        <a:gd name="connsiteX24" fmla="*/ 2070460 w 3998251"/>
                        <a:gd name="connsiteY24" fmla="*/ 2454593 h 2456228"/>
                        <a:gd name="connsiteX25" fmla="*/ 6710 w 3998251"/>
                        <a:gd name="connsiteY25" fmla="*/ 888074 h 2456228"/>
                        <a:gd name="connsiteX26" fmla="*/ 7269 w 3998251"/>
                        <a:gd name="connsiteY26" fmla="*/ 882646 h 2456228"/>
                        <a:gd name="connsiteX27" fmla="*/ 3329 w 3998251"/>
                        <a:gd name="connsiteY27" fmla="*/ 882702 h 2456228"/>
                        <a:gd name="connsiteX28" fmla="*/ 33049 w 3998251"/>
                        <a:gd name="connsiteY28" fmla="*/ 573409 h 2456228"/>
                        <a:gd name="connsiteX29" fmla="*/ 41169 w 3998251"/>
                        <a:gd name="connsiteY29" fmla="*/ 553228 h 2456228"/>
                        <a:gd name="connsiteX30" fmla="*/ 44810 w 3998251"/>
                        <a:gd name="connsiteY30" fmla="*/ 517843 h 2456228"/>
                        <a:gd name="connsiteX31" fmla="*/ 53934 w 3998251"/>
                        <a:gd name="connsiteY31" fmla="*/ 521876 h 2456228"/>
                        <a:gd name="connsiteX32" fmla="*/ 79316 w 3998251"/>
                        <a:gd name="connsiteY32" fmla="*/ 484071 h 2456228"/>
                        <a:gd name="connsiteX33" fmla="*/ 110486 w 3998251"/>
                        <a:gd name="connsiteY33" fmla="*/ 462173 h 2456228"/>
                        <a:gd name="connsiteX34" fmla="*/ 515952 w 3998251"/>
                        <a:gd name="connsiteY34" fmla="*/ 352636 h 2456228"/>
                        <a:gd name="connsiteX35" fmla="*/ 673116 w 3998251"/>
                        <a:gd name="connsiteY35" fmla="*/ 745065 h 2456228"/>
                        <a:gd name="connsiteX36" fmla="*/ 675496 w 3998251"/>
                        <a:gd name="connsiteY36" fmla="*/ 521229 h 2456228"/>
                        <a:gd name="connsiteX37" fmla="*/ 732646 w 3998251"/>
                        <a:gd name="connsiteY37" fmla="*/ 418835 h 2456228"/>
                        <a:gd name="connsiteX38" fmla="*/ 768366 w 3998251"/>
                        <a:gd name="connsiteY38" fmla="*/ 525990 h 2456228"/>
                        <a:gd name="connsiteX39" fmla="*/ 770747 w 3998251"/>
                        <a:gd name="connsiteY39" fmla="*/ 749827 h 2456228"/>
                        <a:gd name="connsiteX40" fmla="*/ 956482 w 3998251"/>
                        <a:gd name="connsiteY40" fmla="*/ 354064 h 2456228"/>
                        <a:gd name="connsiteX41" fmla="*/ 1272559 w 3998251"/>
                        <a:gd name="connsiteY41" fmla="*/ 447183 h 2456228"/>
                        <a:gd name="connsiteX42" fmla="*/ 1273251 w 3998251"/>
                        <a:gd name="connsiteY42" fmla="*/ 410870 h 2456228"/>
                        <a:gd name="connsiteX43" fmla="*/ 1382417 w 3998251"/>
                        <a:gd name="connsiteY43" fmla="*/ 109537 h 2456228"/>
                        <a:gd name="connsiteX44" fmla="*/ 1787883 w 3998251"/>
                        <a:gd name="connsiteY44" fmla="*/ 0 h 2456228"/>
                        <a:gd name="connsiteX0" fmla="*/ 3293643 w 3998251"/>
                        <a:gd name="connsiteY0" fmla="*/ 872043 h 2456228"/>
                        <a:gd name="connsiteX1" fmla="*/ 3273799 w 3998251"/>
                        <a:gd name="connsiteY1" fmla="*/ 872326 h 2456228"/>
                        <a:gd name="connsiteX2" fmla="*/ 3283310 w 3998251"/>
                        <a:gd name="connsiteY2" fmla="*/ 879792 h 2456228"/>
                        <a:gd name="connsiteX3" fmla="*/ 3293643 w 3998251"/>
                        <a:gd name="connsiteY3" fmla="*/ 872043 h 2456228"/>
                        <a:gd name="connsiteX4" fmla="*/ 1787883 w 3998251"/>
                        <a:gd name="connsiteY4" fmla="*/ 0 h 2456228"/>
                        <a:gd name="connsiteX5" fmla="*/ 1945047 w 3998251"/>
                        <a:gd name="connsiteY5" fmla="*/ 392429 h 2456228"/>
                        <a:gd name="connsiteX6" fmla="*/ 1947427 w 3998251"/>
                        <a:gd name="connsiteY6" fmla="*/ 168593 h 2456228"/>
                        <a:gd name="connsiteX7" fmla="*/ 2004577 w 3998251"/>
                        <a:gd name="connsiteY7" fmla="*/ 66199 h 2456228"/>
                        <a:gd name="connsiteX8" fmla="*/ 2040297 w 3998251"/>
                        <a:gd name="connsiteY8" fmla="*/ 173354 h 2456228"/>
                        <a:gd name="connsiteX9" fmla="*/ 2042678 w 3998251"/>
                        <a:gd name="connsiteY9" fmla="*/ 397191 h 2456228"/>
                        <a:gd name="connsiteX10" fmla="*/ 2228413 w 3998251"/>
                        <a:gd name="connsiteY10" fmla="*/ 1428 h 2456228"/>
                        <a:gd name="connsiteX11" fmla="*/ 2626085 w 3998251"/>
                        <a:gd name="connsiteY11" fmla="*/ 118586 h 2456228"/>
                        <a:gd name="connsiteX12" fmla="*/ 2726320 w 3998251"/>
                        <a:gd name="connsiteY12" fmla="*/ 366273 h 2456228"/>
                        <a:gd name="connsiteX13" fmla="*/ 2734778 w 3998251"/>
                        <a:gd name="connsiteY13" fmla="*/ 439736 h 2456228"/>
                        <a:gd name="connsiteX14" fmla="*/ 2857081 w 3998251"/>
                        <a:gd name="connsiteY14" fmla="*/ 405619 h 2456228"/>
                        <a:gd name="connsiteX15" fmla="*/ 3059814 w 3998251"/>
                        <a:gd name="connsiteY15" fmla="*/ 352636 h 2456228"/>
                        <a:gd name="connsiteX16" fmla="*/ 3216978 w 3998251"/>
                        <a:gd name="connsiteY16" fmla="*/ 745065 h 2456228"/>
                        <a:gd name="connsiteX17" fmla="*/ 3219358 w 3998251"/>
                        <a:gd name="connsiteY17" fmla="*/ 521229 h 2456228"/>
                        <a:gd name="connsiteX18" fmla="*/ 3276508 w 3998251"/>
                        <a:gd name="connsiteY18" fmla="*/ 418835 h 2456228"/>
                        <a:gd name="connsiteX19" fmla="*/ 3312228 w 3998251"/>
                        <a:gd name="connsiteY19" fmla="*/ 525990 h 2456228"/>
                        <a:gd name="connsiteX20" fmla="*/ 3314609 w 3998251"/>
                        <a:gd name="connsiteY20" fmla="*/ 749827 h 2456228"/>
                        <a:gd name="connsiteX21" fmla="*/ 3500344 w 3998251"/>
                        <a:gd name="connsiteY21" fmla="*/ 354064 h 2456228"/>
                        <a:gd name="connsiteX22" fmla="*/ 3898016 w 3998251"/>
                        <a:gd name="connsiteY22" fmla="*/ 471222 h 2456228"/>
                        <a:gd name="connsiteX23" fmla="*/ 3998251 w 3998251"/>
                        <a:gd name="connsiteY23" fmla="*/ 718909 h 2456228"/>
                        <a:gd name="connsiteX24" fmla="*/ 2070460 w 3998251"/>
                        <a:gd name="connsiteY24" fmla="*/ 2454593 h 2456228"/>
                        <a:gd name="connsiteX25" fmla="*/ 6710 w 3998251"/>
                        <a:gd name="connsiteY25" fmla="*/ 888074 h 2456228"/>
                        <a:gd name="connsiteX26" fmla="*/ 7269 w 3998251"/>
                        <a:gd name="connsiteY26" fmla="*/ 882646 h 2456228"/>
                        <a:gd name="connsiteX27" fmla="*/ 3329 w 3998251"/>
                        <a:gd name="connsiteY27" fmla="*/ 882702 h 2456228"/>
                        <a:gd name="connsiteX28" fmla="*/ 33049 w 3998251"/>
                        <a:gd name="connsiteY28" fmla="*/ 573409 h 2456228"/>
                        <a:gd name="connsiteX29" fmla="*/ 41169 w 3998251"/>
                        <a:gd name="connsiteY29" fmla="*/ 553228 h 2456228"/>
                        <a:gd name="connsiteX30" fmla="*/ 44810 w 3998251"/>
                        <a:gd name="connsiteY30" fmla="*/ 517843 h 2456228"/>
                        <a:gd name="connsiteX31" fmla="*/ 53934 w 3998251"/>
                        <a:gd name="connsiteY31" fmla="*/ 521876 h 2456228"/>
                        <a:gd name="connsiteX32" fmla="*/ 79316 w 3998251"/>
                        <a:gd name="connsiteY32" fmla="*/ 484071 h 2456228"/>
                        <a:gd name="connsiteX33" fmla="*/ 110486 w 3998251"/>
                        <a:gd name="connsiteY33" fmla="*/ 462173 h 2456228"/>
                        <a:gd name="connsiteX34" fmla="*/ 515952 w 3998251"/>
                        <a:gd name="connsiteY34" fmla="*/ 352636 h 2456228"/>
                        <a:gd name="connsiteX35" fmla="*/ 673116 w 3998251"/>
                        <a:gd name="connsiteY35" fmla="*/ 745065 h 2456228"/>
                        <a:gd name="connsiteX36" fmla="*/ 675496 w 3998251"/>
                        <a:gd name="connsiteY36" fmla="*/ 521229 h 2456228"/>
                        <a:gd name="connsiteX37" fmla="*/ 732646 w 3998251"/>
                        <a:gd name="connsiteY37" fmla="*/ 418835 h 2456228"/>
                        <a:gd name="connsiteX38" fmla="*/ 768366 w 3998251"/>
                        <a:gd name="connsiteY38" fmla="*/ 525990 h 2456228"/>
                        <a:gd name="connsiteX39" fmla="*/ 770747 w 3998251"/>
                        <a:gd name="connsiteY39" fmla="*/ 749827 h 2456228"/>
                        <a:gd name="connsiteX40" fmla="*/ 956482 w 3998251"/>
                        <a:gd name="connsiteY40" fmla="*/ 354064 h 2456228"/>
                        <a:gd name="connsiteX41" fmla="*/ 1272559 w 3998251"/>
                        <a:gd name="connsiteY41" fmla="*/ 447183 h 2456228"/>
                        <a:gd name="connsiteX42" fmla="*/ 1273251 w 3998251"/>
                        <a:gd name="connsiteY42" fmla="*/ 410870 h 2456228"/>
                        <a:gd name="connsiteX43" fmla="*/ 1382417 w 3998251"/>
                        <a:gd name="connsiteY43" fmla="*/ 109537 h 2456228"/>
                        <a:gd name="connsiteX44" fmla="*/ 1787883 w 3998251"/>
                        <a:gd name="connsiteY44" fmla="*/ 0 h 2456228"/>
                        <a:gd name="connsiteX0" fmla="*/ 3293643 w 3998251"/>
                        <a:gd name="connsiteY0" fmla="*/ 872043 h 2456228"/>
                        <a:gd name="connsiteX1" fmla="*/ 3273799 w 3998251"/>
                        <a:gd name="connsiteY1" fmla="*/ 872326 h 2456228"/>
                        <a:gd name="connsiteX2" fmla="*/ 3283310 w 3998251"/>
                        <a:gd name="connsiteY2" fmla="*/ 879792 h 2456228"/>
                        <a:gd name="connsiteX3" fmla="*/ 3293643 w 3998251"/>
                        <a:gd name="connsiteY3" fmla="*/ 872043 h 2456228"/>
                        <a:gd name="connsiteX4" fmla="*/ 1787883 w 3998251"/>
                        <a:gd name="connsiteY4" fmla="*/ 0 h 2456228"/>
                        <a:gd name="connsiteX5" fmla="*/ 1945047 w 3998251"/>
                        <a:gd name="connsiteY5" fmla="*/ 392429 h 2456228"/>
                        <a:gd name="connsiteX6" fmla="*/ 1947427 w 3998251"/>
                        <a:gd name="connsiteY6" fmla="*/ 168593 h 2456228"/>
                        <a:gd name="connsiteX7" fmla="*/ 2004577 w 3998251"/>
                        <a:gd name="connsiteY7" fmla="*/ 66199 h 2456228"/>
                        <a:gd name="connsiteX8" fmla="*/ 2040297 w 3998251"/>
                        <a:gd name="connsiteY8" fmla="*/ 173354 h 2456228"/>
                        <a:gd name="connsiteX9" fmla="*/ 2042678 w 3998251"/>
                        <a:gd name="connsiteY9" fmla="*/ 397191 h 2456228"/>
                        <a:gd name="connsiteX10" fmla="*/ 2228413 w 3998251"/>
                        <a:gd name="connsiteY10" fmla="*/ 1428 h 2456228"/>
                        <a:gd name="connsiteX11" fmla="*/ 2626085 w 3998251"/>
                        <a:gd name="connsiteY11" fmla="*/ 118586 h 2456228"/>
                        <a:gd name="connsiteX12" fmla="*/ 2726320 w 3998251"/>
                        <a:gd name="connsiteY12" fmla="*/ 366273 h 2456228"/>
                        <a:gd name="connsiteX13" fmla="*/ 2734778 w 3998251"/>
                        <a:gd name="connsiteY13" fmla="*/ 439736 h 2456228"/>
                        <a:gd name="connsiteX14" fmla="*/ 2857081 w 3998251"/>
                        <a:gd name="connsiteY14" fmla="*/ 405619 h 2456228"/>
                        <a:gd name="connsiteX15" fmla="*/ 3059814 w 3998251"/>
                        <a:gd name="connsiteY15" fmla="*/ 352636 h 2456228"/>
                        <a:gd name="connsiteX16" fmla="*/ 3216978 w 3998251"/>
                        <a:gd name="connsiteY16" fmla="*/ 745065 h 2456228"/>
                        <a:gd name="connsiteX17" fmla="*/ 3219358 w 3998251"/>
                        <a:gd name="connsiteY17" fmla="*/ 521229 h 2456228"/>
                        <a:gd name="connsiteX18" fmla="*/ 3276508 w 3998251"/>
                        <a:gd name="connsiteY18" fmla="*/ 418835 h 2456228"/>
                        <a:gd name="connsiteX19" fmla="*/ 3312228 w 3998251"/>
                        <a:gd name="connsiteY19" fmla="*/ 525990 h 2456228"/>
                        <a:gd name="connsiteX20" fmla="*/ 3314609 w 3998251"/>
                        <a:gd name="connsiteY20" fmla="*/ 749827 h 2456228"/>
                        <a:gd name="connsiteX21" fmla="*/ 3500344 w 3998251"/>
                        <a:gd name="connsiteY21" fmla="*/ 354064 h 2456228"/>
                        <a:gd name="connsiteX22" fmla="*/ 3898016 w 3998251"/>
                        <a:gd name="connsiteY22" fmla="*/ 471222 h 2456228"/>
                        <a:gd name="connsiteX23" fmla="*/ 3998251 w 3998251"/>
                        <a:gd name="connsiteY23" fmla="*/ 718909 h 2456228"/>
                        <a:gd name="connsiteX24" fmla="*/ 2070460 w 3998251"/>
                        <a:gd name="connsiteY24" fmla="*/ 2454593 h 2456228"/>
                        <a:gd name="connsiteX25" fmla="*/ 6710 w 3998251"/>
                        <a:gd name="connsiteY25" fmla="*/ 888074 h 2456228"/>
                        <a:gd name="connsiteX26" fmla="*/ 7269 w 3998251"/>
                        <a:gd name="connsiteY26" fmla="*/ 882646 h 2456228"/>
                        <a:gd name="connsiteX27" fmla="*/ 3329 w 3998251"/>
                        <a:gd name="connsiteY27" fmla="*/ 882702 h 2456228"/>
                        <a:gd name="connsiteX28" fmla="*/ 33049 w 3998251"/>
                        <a:gd name="connsiteY28" fmla="*/ 573409 h 2456228"/>
                        <a:gd name="connsiteX29" fmla="*/ 41169 w 3998251"/>
                        <a:gd name="connsiteY29" fmla="*/ 553228 h 2456228"/>
                        <a:gd name="connsiteX30" fmla="*/ 44810 w 3998251"/>
                        <a:gd name="connsiteY30" fmla="*/ 517843 h 2456228"/>
                        <a:gd name="connsiteX31" fmla="*/ 53934 w 3998251"/>
                        <a:gd name="connsiteY31" fmla="*/ 521876 h 2456228"/>
                        <a:gd name="connsiteX32" fmla="*/ 79316 w 3998251"/>
                        <a:gd name="connsiteY32" fmla="*/ 484071 h 2456228"/>
                        <a:gd name="connsiteX33" fmla="*/ 110486 w 3998251"/>
                        <a:gd name="connsiteY33" fmla="*/ 462173 h 2456228"/>
                        <a:gd name="connsiteX34" fmla="*/ 515952 w 3998251"/>
                        <a:gd name="connsiteY34" fmla="*/ 352636 h 2456228"/>
                        <a:gd name="connsiteX35" fmla="*/ 673116 w 3998251"/>
                        <a:gd name="connsiteY35" fmla="*/ 745065 h 2456228"/>
                        <a:gd name="connsiteX36" fmla="*/ 675496 w 3998251"/>
                        <a:gd name="connsiteY36" fmla="*/ 521229 h 2456228"/>
                        <a:gd name="connsiteX37" fmla="*/ 732646 w 3998251"/>
                        <a:gd name="connsiteY37" fmla="*/ 418835 h 2456228"/>
                        <a:gd name="connsiteX38" fmla="*/ 768366 w 3998251"/>
                        <a:gd name="connsiteY38" fmla="*/ 525990 h 2456228"/>
                        <a:gd name="connsiteX39" fmla="*/ 770747 w 3998251"/>
                        <a:gd name="connsiteY39" fmla="*/ 749827 h 2456228"/>
                        <a:gd name="connsiteX40" fmla="*/ 956482 w 3998251"/>
                        <a:gd name="connsiteY40" fmla="*/ 354064 h 2456228"/>
                        <a:gd name="connsiteX41" fmla="*/ 1272559 w 3998251"/>
                        <a:gd name="connsiteY41" fmla="*/ 447183 h 2456228"/>
                        <a:gd name="connsiteX42" fmla="*/ 1273251 w 3998251"/>
                        <a:gd name="connsiteY42" fmla="*/ 410870 h 2456228"/>
                        <a:gd name="connsiteX43" fmla="*/ 1382417 w 3998251"/>
                        <a:gd name="connsiteY43" fmla="*/ 109537 h 2456228"/>
                        <a:gd name="connsiteX44" fmla="*/ 1787883 w 3998251"/>
                        <a:gd name="connsiteY44" fmla="*/ 0 h 2456228"/>
                        <a:gd name="connsiteX0" fmla="*/ 3293643 w 3998251"/>
                        <a:gd name="connsiteY0" fmla="*/ 872043 h 2456228"/>
                        <a:gd name="connsiteX1" fmla="*/ 3273799 w 3998251"/>
                        <a:gd name="connsiteY1" fmla="*/ 872326 h 2456228"/>
                        <a:gd name="connsiteX2" fmla="*/ 3283310 w 3998251"/>
                        <a:gd name="connsiteY2" fmla="*/ 879792 h 2456228"/>
                        <a:gd name="connsiteX3" fmla="*/ 3293643 w 3998251"/>
                        <a:gd name="connsiteY3" fmla="*/ 872043 h 2456228"/>
                        <a:gd name="connsiteX4" fmla="*/ 1787883 w 3998251"/>
                        <a:gd name="connsiteY4" fmla="*/ 0 h 2456228"/>
                        <a:gd name="connsiteX5" fmla="*/ 1945047 w 3998251"/>
                        <a:gd name="connsiteY5" fmla="*/ 392429 h 2456228"/>
                        <a:gd name="connsiteX6" fmla="*/ 1947427 w 3998251"/>
                        <a:gd name="connsiteY6" fmla="*/ 168593 h 2456228"/>
                        <a:gd name="connsiteX7" fmla="*/ 2004577 w 3998251"/>
                        <a:gd name="connsiteY7" fmla="*/ 66199 h 2456228"/>
                        <a:gd name="connsiteX8" fmla="*/ 2040297 w 3998251"/>
                        <a:gd name="connsiteY8" fmla="*/ 173354 h 2456228"/>
                        <a:gd name="connsiteX9" fmla="*/ 2042678 w 3998251"/>
                        <a:gd name="connsiteY9" fmla="*/ 397191 h 2456228"/>
                        <a:gd name="connsiteX10" fmla="*/ 2228413 w 3998251"/>
                        <a:gd name="connsiteY10" fmla="*/ 1428 h 2456228"/>
                        <a:gd name="connsiteX11" fmla="*/ 2626085 w 3998251"/>
                        <a:gd name="connsiteY11" fmla="*/ 118586 h 2456228"/>
                        <a:gd name="connsiteX12" fmla="*/ 2726320 w 3998251"/>
                        <a:gd name="connsiteY12" fmla="*/ 366273 h 2456228"/>
                        <a:gd name="connsiteX13" fmla="*/ 2734778 w 3998251"/>
                        <a:gd name="connsiteY13" fmla="*/ 439736 h 2456228"/>
                        <a:gd name="connsiteX14" fmla="*/ 2857081 w 3998251"/>
                        <a:gd name="connsiteY14" fmla="*/ 405619 h 2456228"/>
                        <a:gd name="connsiteX15" fmla="*/ 3059814 w 3998251"/>
                        <a:gd name="connsiteY15" fmla="*/ 352636 h 2456228"/>
                        <a:gd name="connsiteX16" fmla="*/ 3216978 w 3998251"/>
                        <a:gd name="connsiteY16" fmla="*/ 745065 h 2456228"/>
                        <a:gd name="connsiteX17" fmla="*/ 3219358 w 3998251"/>
                        <a:gd name="connsiteY17" fmla="*/ 521229 h 2456228"/>
                        <a:gd name="connsiteX18" fmla="*/ 3276508 w 3998251"/>
                        <a:gd name="connsiteY18" fmla="*/ 418835 h 2456228"/>
                        <a:gd name="connsiteX19" fmla="*/ 3312228 w 3998251"/>
                        <a:gd name="connsiteY19" fmla="*/ 525990 h 2456228"/>
                        <a:gd name="connsiteX20" fmla="*/ 3314609 w 3998251"/>
                        <a:gd name="connsiteY20" fmla="*/ 749827 h 2456228"/>
                        <a:gd name="connsiteX21" fmla="*/ 3500344 w 3998251"/>
                        <a:gd name="connsiteY21" fmla="*/ 354064 h 2456228"/>
                        <a:gd name="connsiteX22" fmla="*/ 3898016 w 3998251"/>
                        <a:gd name="connsiteY22" fmla="*/ 471222 h 2456228"/>
                        <a:gd name="connsiteX23" fmla="*/ 3998251 w 3998251"/>
                        <a:gd name="connsiteY23" fmla="*/ 718909 h 2456228"/>
                        <a:gd name="connsiteX24" fmla="*/ 2070460 w 3998251"/>
                        <a:gd name="connsiteY24" fmla="*/ 2454593 h 2456228"/>
                        <a:gd name="connsiteX25" fmla="*/ 6710 w 3998251"/>
                        <a:gd name="connsiteY25" fmla="*/ 888074 h 2456228"/>
                        <a:gd name="connsiteX26" fmla="*/ 7269 w 3998251"/>
                        <a:gd name="connsiteY26" fmla="*/ 882646 h 2456228"/>
                        <a:gd name="connsiteX27" fmla="*/ 3329 w 3998251"/>
                        <a:gd name="connsiteY27" fmla="*/ 882702 h 2456228"/>
                        <a:gd name="connsiteX28" fmla="*/ 33049 w 3998251"/>
                        <a:gd name="connsiteY28" fmla="*/ 573409 h 2456228"/>
                        <a:gd name="connsiteX29" fmla="*/ 41169 w 3998251"/>
                        <a:gd name="connsiteY29" fmla="*/ 553228 h 2456228"/>
                        <a:gd name="connsiteX30" fmla="*/ 44810 w 3998251"/>
                        <a:gd name="connsiteY30" fmla="*/ 517843 h 2456228"/>
                        <a:gd name="connsiteX31" fmla="*/ 53934 w 3998251"/>
                        <a:gd name="connsiteY31" fmla="*/ 521876 h 2456228"/>
                        <a:gd name="connsiteX32" fmla="*/ 79316 w 3998251"/>
                        <a:gd name="connsiteY32" fmla="*/ 484071 h 2456228"/>
                        <a:gd name="connsiteX33" fmla="*/ 110486 w 3998251"/>
                        <a:gd name="connsiteY33" fmla="*/ 462173 h 2456228"/>
                        <a:gd name="connsiteX34" fmla="*/ 515952 w 3998251"/>
                        <a:gd name="connsiteY34" fmla="*/ 352636 h 2456228"/>
                        <a:gd name="connsiteX35" fmla="*/ 673116 w 3998251"/>
                        <a:gd name="connsiteY35" fmla="*/ 745065 h 2456228"/>
                        <a:gd name="connsiteX36" fmla="*/ 675496 w 3998251"/>
                        <a:gd name="connsiteY36" fmla="*/ 521229 h 2456228"/>
                        <a:gd name="connsiteX37" fmla="*/ 732646 w 3998251"/>
                        <a:gd name="connsiteY37" fmla="*/ 418835 h 2456228"/>
                        <a:gd name="connsiteX38" fmla="*/ 768366 w 3998251"/>
                        <a:gd name="connsiteY38" fmla="*/ 525990 h 2456228"/>
                        <a:gd name="connsiteX39" fmla="*/ 770747 w 3998251"/>
                        <a:gd name="connsiteY39" fmla="*/ 749827 h 2456228"/>
                        <a:gd name="connsiteX40" fmla="*/ 956482 w 3998251"/>
                        <a:gd name="connsiteY40" fmla="*/ 354064 h 2456228"/>
                        <a:gd name="connsiteX41" fmla="*/ 1272559 w 3998251"/>
                        <a:gd name="connsiteY41" fmla="*/ 447183 h 2456228"/>
                        <a:gd name="connsiteX42" fmla="*/ 1273251 w 3998251"/>
                        <a:gd name="connsiteY42" fmla="*/ 410870 h 2456228"/>
                        <a:gd name="connsiteX43" fmla="*/ 1382417 w 3998251"/>
                        <a:gd name="connsiteY43" fmla="*/ 109537 h 2456228"/>
                        <a:gd name="connsiteX44" fmla="*/ 1787883 w 3998251"/>
                        <a:gd name="connsiteY44" fmla="*/ 0 h 2456228"/>
                        <a:gd name="connsiteX0" fmla="*/ 3293643 w 3998251"/>
                        <a:gd name="connsiteY0" fmla="*/ 872043 h 2456228"/>
                        <a:gd name="connsiteX1" fmla="*/ 3273799 w 3998251"/>
                        <a:gd name="connsiteY1" fmla="*/ 872326 h 2456228"/>
                        <a:gd name="connsiteX2" fmla="*/ 3283310 w 3998251"/>
                        <a:gd name="connsiteY2" fmla="*/ 879792 h 2456228"/>
                        <a:gd name="connsiteX3" fmla="*/ 3293643 w 3998251"/>
                        <a:gd name="connsiteY3" fmla="*/ 872043 h 2456228"/>
                        <a:gd name="connsiteX4" fmla="*/ 1787883 w 3998251"/>
                        <a:gd name="connsiteY4" fmla="*/ 0 h 2456228"/>
                        <a:gd name="connsiteX5" fmla="*/ 1945047 w 3998251"/>
                        <a:gd name="connsiteY5" fmla="*/ 392429 h 2456228"/>
                        <a:gd name="connsiteX6" fmla="*/ 1947427 w 3998251"/>
                        <a:gd name="connsiteY6" fmla="*/ 168593 h 2456228"/>
                        <a:gd name="connsiteX7" fmla="*/ 2004577 w 3998251"/>
                        <a:gd name="connsiteY7" fmla="*/ 66199 h 2456228"/>
                        <a:gd name="connsiteX8" fmla="*/ 2040297 w 3998251"/>
                        <a:gd name="connsiteY8" fmla="*/ 173354 h 2456228"/>
                        <a:gd name="connsiteX9" fmla="*/ 2042678 w 3998251"/>
                        <a:gd name="connsiteY9" fmla="*/ 397191 h 2456228"/>
                        <a:gd name="connsiteX10" fmla="*/ 2228413 w 3998251"/>
                        <a:gd name="connsiteY10" fmla="*/ 1428 h 2456228"/>
                        <a:gd name="connsiteX11" fmla="*/ 2626085 w 3998251"/>
                        <a:gd name="connsiteY11" fmla="*/ 118586 h 2456228"/>
                        <a:gd name="connsiteX12" fmla="*/ 2726320 w 3998251"/>
                        <a:gd name="connsiteY12" fmla="*/ 366273 h 2456228"/>
                        <a:gd name="connsiteX13" fmla="*/ 2734778 w 3998251"/>
                        <a:gd name="connsiteY13" fmla="*/ 439736 h 2456228"/>
                        <a:gd name="connsiteX14" fmla="*/ 2857081 w 3998251"/>
                        <a:gd name="connsiteY14" fmla="*/ 405619 h 2456228"/>
                        <a:gd name="connsiteX15" fmla="*/ 3059814 w 3998251"/>
                        <a:gd name="connsiteY15" fmla="*/ 352636 h 2456228"/>
                        <a:gd name="connsiteX16" fmla="*/ 3216978 w 3998251"/>
                        <a:gd name="connsiteY16" fmla="*/ 745065 h 2456228"/>
                        <a:gd name="connsiteX17" fmla="*/ 3219358 w 3998251"/>
                        <a:gd name="connsiteY17" fmla="*/ 521229 h 2456228"/>
                        <a:gd name="connsiteX18" fmla="*/ 3276508 w 3998251"/>
                        <a:gd name="connsiteY18" fmla="*/ 418835 h 2456228"/>
                        <a:gd name="connsiteX19" fmla="*/ 3312228 w 3998251"/>
                        <a:gd name="connsiteY19" fmla="*/ 525990 h 2456228"/>
                        <a:gd name="connsiteX20" fmla="*/ 3314609 w 3998251"/>
                        <a:gd name="connsiteY20" fmla="*/ 749827 h 2456228"/>
                        <a:gd name="connsiteX21" fmla="*/ 3500344 w 3998251"/>
                        <a:gd name="connsiteY21" fmla="*/ 354064 h 2456228"/>
                        <a:gd name="connsiteX22" fmla="*/ 3898016 w 3998251"/>
                        <a:gd name="connsiteY22" fmla="*/ 471222 h 2456228"/>
                        <a:gd name="connsiteX23" fmla="*/ 3998251 w 3998251"/>
                        <a:gd name="connsiteY23" fmla="*/ 718909 h 2456228"/>
                        <a:gd name="connsiteX24" fmla="*/ 2070460 w 3998251"/>
                        <a:gd name="connsiteY24" fmla="*/ 2454593 h 2456228"/>
                        <a:gd name="connsiteX25" fmla="*/ 6710 w 3998251"/>
                        <a:gd name="connsiteY25" fmla="*/ 888074 h 2456228"/>
                        <a:gd name="connsiteX26" fmla="*/ 7269 w 3998251"/>
                        <a:gd name="connsiteY26" fmla="*/ 882646 h 2456228"/>
                        <a:gd name="connsiteX27" fmla="*/ 3329 w 3998251"/>
                        <a:gd name="connsiteY27" fmla="*/ 882702 h 2456228"/>
                        <a:gd name="connsiteX28" fmla="*/ 33049 w 3998251"/>
                        <a:gd name="connsiteY28" fmla="*/ 573409 h 2456228"/>
                        <a:gd name="connsiteX29" fmla="*/ 41169 w 3998251"/>
                        <a:gd name="connsiteY29" fmla="*/ 553228 h 2456228"/>
                        <a:gd name="connsiteX30" fmla="*/ 44810 w 3998251"/>
                        <a:gd name="connsiteY30" fmla="*/ 517843 h 2456228"/>
                        <a:gd name="connsiteX31" fmla="*/ 53934 w 3998251"/>
                        <a:gd name="connsiteY31" fmla="*/ 521876 h 2456228"/>
                        <a:gd name="connsiteX32" fmla="*/ 79316 w 3998251"/>
                        <a:gd name="connsiteY32" fmla="*/ 484071 h 2456228"/>
                        <a:gd name="connsiteX33" fmla="*/ 110486 w 3998251"/>
                        <a:gd name="connsiteY33" fmla="*/ 462173 h 2456228"/>
                        <a:gd name="connsiteX34" fmla="*/ 515952 w 3998251"/>
                        <a:gd name="connsiteY34" fmla="*/ 352636 h 2456228"/>
                        <a:gd name="connsiteX35" fmla="*/ 673116 w 3998251"/>
                        <a:gd name="connsiteY35" fmla="*/ 745065 h 2456228"/>
                        <a:gd name="connsiteX36" fmla="*/ 675496 w 3998251"/>
                        <a:gd name="connsiteY36" fmla="*/ 521229 h 2456228"/>
                        <a:gd name="connsiteX37" fmla="*/ 732646 w 3998251"/>
                        <a:gd name="connsiteY37" fmla="*/ 418835 h 2456228"/>
                        <a:gd name="connsiteX38" fmla="*/ 768366 w 3998251"/>
                        <a:gd name="connsiteY38" fmla="*/ 525990 h 2456228"/>
                        <a:gd name="connsiteX39" fmla="*/ 770747 w 3998251"/>
                        <a:gd name="connsiteY39" fmla="*/ 749827 h 2456228"/>
                        <a:gd name="connsiteX40" fmla="*/ 956482 w 3998251"/>
                        <a:gd name="connsiteY40" fmla="*/ 354064 h 2456228"/>
                        <a:gd name="connsiteX41" fmla="*/ 1272559 w 3998251"/>
                        <a:gd name="connsiteY41" fmla="*/ 447183 h 2456228"/>
                        <a:gd name="connsiteX42" fmla="*/ 1273251 w 3998251"/>
                        <a:gd name="connsiteY42" fmla="*/ 410870 h 2456228"/>
                        <a:gd name="connsiteX43" fmla="*/ 1382417 w 3998251"/>
                        <a:gd name="connsiteY43" fmla="*/ 109537 h 2456228"/>
                        <a:gd name="connsiteX44" fmla="*/ 1787883 w 3998251"/>
                        <a:gd name="connsiteY44" fmla="*/ 0 h 2456228"/>
                        <a:gd name="connsiteX0" fmla="*/ 3293643 w 3998251"/>
                        <a:gd name="connsiteY0" fmla="*/ 872043 h 2456228"/>
                        <a:gd name="connsiteX1" fmla="*/ 3273799 w 3998251"/>
                        <a:gd name="connsiteY1" fmla="*/ 872326 h 2456228"/>
                        <a:gd name="connsiteX2" fmla="*/ 3283310 w 3998251"/>
                        <a:gd name="connsiteY2" fmla="*/ 879792 h 2456228"/>
                        <a:gd name="connsiteX3" fmla="*/ 3293643 w 3998251"/>
                        <a:gd name="connsiteY3" fmla="*/ 872043 h 2456228"/>
                        <a:gd name="connsiteX4" fmla="*/ 1787883 w 3998251"/>
                        <a:gd name="connsiteY4" fmla="*/ 0 h 2456228"/>
                        <a:gd name="connsiteX5" fmla="*/ 1945047 w 3998251"/>
                        <a:gd name="connsiteY5" fmla="*/ 392429 h 2456228"/>
                        <a:gd name="connsiteX6" fmla="*/ 1947427 w 3998251"/>
                        <a:gd name="connsiteY6" fmla="*/ 168593 h 2456228"/>
                        <a:gd name="connsiteX7" fmla="*/ 2004577 w 3998251"/>
                        <a:gd name="connsiteY7" fmla="*/ 66199 h 2456228"/>
                        <a:gd name="connsiteX8" fmla="*/ 2040297 w 3998251"/>
                        <a:gd name="connsiteY8" fmla="*/ 173354 h 2456228"/>
                        <a:gd name="connsiteX9" fmla="*/ 2042678 w 3998251"/>
                        <a:gd name="connsiteY9" fmla="*/ 397191 h 2456228"/>
                        <a:gd name="connsiteX10" fmla="*/ 2228413 w 3998251"/>
                        <a:gd name="connsiteY10" fmla="*/ 1428 h 2456228"/>
                        <a:gd name="connsiteX11" fmla="*/ 2626085 w 3998251"/>
                        <a:gd name="connsiteY11" fmla="*/ 118586 h 2456228"/>
                        <a:gd name="connsiteX12" fmla="*/ 2726320 w 3998251"/>
                        <a:gd name="connsiteY12" fmla="*/ 366273 h 2456228"/>
                        <a:gd name="connsiteX13" fmla="*/ 2734778 w 3998251"/>
                        <a:gd name="connsiteY13" fmla="*/ 439736 h 2456228"/>
                        <a:gd name="connsiteX14" fmla="*/ 2857081 w 3998251"/>
                        <a:gd name="connsiteY14" fmla="*/ 405619 h 2456228"/>
                        <a:gd name="connsiteX15" fmla="*/ 3059814 w 3998251"/>
                        <a:gd name="connsiteY15" fmla="*/ 352636 h 2456228"/>
                        <a:gd name="connsiteX16" fmla="*/ 3216978 w 3998251"/>
                        <a:gd name="connsiteY16" fmla="*/ 745065 h 2456228"/>
                        <a:gd name="connsiteX17" fmla="*/ 3219358 w 3998251"/>
                        <a:gd name="connsiteY17" fmla="*/ 521229 h 2456228"/>
                        <a:gd name="connsiteX18" fmla="*/ 3276508 w 3998251"/>
                        <a:gd name="connsiteY18" fmla="*/ 418835 h 2456228"/>
                        <a:gd name="connsiteX19" fmla="*/ 3312228 w 3998251"/>
                        <a:gd name="connsiteY19" fmla="*/ 525990 h 2456228"/>
                        <a:gd name="connsiteX20" fmla="*/ 3314609 w 3998251"/>
                        <a:gd name="connsiteY20" fmla="*/ 749827 h 2456228"/>
                        <a:gd name="connsiteX21" fmla="*/ 3500344 w 3998251"/>
                        <a:gd name="connsiteY21" fmla="*/ 354064 h 2456228"/>
                        <a:gd name="connsiteX22" fmla="*/ 3898016 w 3998251"/>
                        <a:gd name="connsiteY22" fmla="*/ 471222 h 2456228"/>
                        <a:gd name="connsiteX23" fmla="*/ 3998251 w 3998251"/>
                        <a:gd name="connsiteY23" fmla="*/ 718909 h 2456228"/>
                        <a:gd name="connsiteX24" fmla="*/ 2070460 w 3998251"/>
                        <a:gd name="connsiteY24" fmla="*/ 2454593 h 2456228"/>
                        <a:gd name="connsiteX25" fmla="*/ 6710 w 3998251"/>
                        <a:gd name="connsiteY25" fmla="*/ 888074 h 2456228"/>
                        <a:gd name="connsiteX26" fmla="*/ 7269 w 3998251"/>
                        <a:gd name="connsiteY26" fmla="*/ 882646 h 2456228"/>
                        <a:gd name="connsiteX27" fmla="*/ 3329 w 3998251"/>
                        <a:gd name="connsiteY27" fmla="*/ 882702 h 2456228"/>
                        <a:gd name="connsiteX28" fmla="*/ 33049 w 3998251"/>
                        <a:gd name="connsiteY28" fmla="*/ 573409 h 2456228"/>
                        <a:gd name="connsiteX29" fmla="*/ 41169 w 3998251"/>
                        <a:gd name="connsiteY29" fmla="*/ 553228 h 2456228"/>
                        <a:gd name="connsiteX30" fmla="*/ 44810 w 3998251"/>
                        <a:gd name="connsiteY30" fmla="*/ 517843 h 2456228"/>
                        <a:gd name="connsiteX31" fmla="*/ 53934 w 3998251"/>
                        <a:gd name="connsiteY31" fmla="*/ 521876 h 2456228"/>
                        <a:gd name="connsiteX32" fmla="*/ 79316 w 3998251"/>
                        <a:gd name="connsiteY32" fmla="*/ 484071 h 2456228"/>
                        <a:gd name="connsiteX33" fmla="*/ 110486 w 3998251"/>
                        <a:gd name="connsiteY33" fmla="*/ 462173 h 2456228"/>
                        <a:gd name="connsiteX34" fmla="*/ 515952 w 3998251"/>
                        <a:gd name="connsiteY34" fmla="*/ 352636 h 2456228"/>
                        <a:gd name="connsiteX35" fmla="*/ 673116 w 3998251"/>
                        <a:gd name="connsiteY35" fmla="*/ 745065 h 2456228"/>
                        <a:gd name="connsiteX36" fmla="*/ 675496 w 3998251"/>
                        <a:gd name="connsiteY36" fmla="*/ 521229 h 2456228"/>
                        <a:gd name="connsiteX37" fmla="*/ 732646 w 3998251"/>
                        <a:gd name="connsiteY37" fmla="*/ 418835 h 2456228"/>
                        <a:gd name="connsiteX38" fmla="*/ 768366 w 3998251"/>
                        <a:gd name="connsiteY38" fmla="*/ 525990 h 2456228"/>
                        <a:gd name="connsiteX39" fmla="*/ 770747 w 3998251"/>
                        <a:gd name="connsiteY39" fmla="*/ 749827 h 2456228"/>
                        <a:gd name="connsiteX40" fmla="*/ 956482 w 3998251"/>
                        <a:gd name="connsiteY40" fmla="*/ 354064 h 2456228"/>
                        <a:gd name="connsiteX41" fmla="*/ 1272559 w 3998251"/>
                        <a:gd name="connsiteY41" fmla="*/ 447183 h 2456228"/>
                        <a:gd name="connsiteX42" fmla="*/ 1273251 w 3998251"/>
                        <a:gd name="connsiteY42" fmla="*/ 410870 h 2456228"/>
                        <a:gd name="connsiteX43" fmla="*/ 1382417 w 3998251"/>
                        <a:gd name="connsiteY43" fmla="*/ 109537 h 2456228"/>
                        <a:gd name="connsiteX44" fmla="*/ 1787883 w 3998251"/>
                        <a:gd name="connsiteY44" fmla="*/ 0 h 2456228"/>
                        <a:gd name="connsiteX0" fmla="*/ 3283310 w 3998251"/>
                        <a:gd name="connsiteY0" fmla="*/ 879792 h 2456228"/>
                        <a:gd name="connsiteX1" fmla="*/ 3273799 w 3998251"/>
                        <a:gd name="connsiteY1" fmla="*/ 872326 h 2456228"/>
                        <a:gd name="connsiteX2" fmla="*/ 3283310 w 3998251"/>
                        <a:gd name="connsiteY2" fmla="*/ 879792 h 2456228"/>
                        <a:gd name="connsiteX3" fmla="*/ 1787883 w 3998251"/>
                        <a:gd name="connsiteY3" fmla="*/ 0 h 2456228"/>
                        <a:gd name="connsiteX4" fmla="*/ 1945047 w 3998251"/>
                        <a:gd name="connsiteY4" fmla="*/ 392429 h 2456228"/>
                        <a:gd name="connsiteX5" fmla="*/ 1947427 w 3998251"/>
                        <a:gd name="connsiteY5" fmla="*/ 168593 h 2456228"/>
                        <a:gd name="connsiteX6" fmla="*/ 2004577 w 3998251"/>
                        <a:gd name="connsiteY6" fmla="*/ 66199 h 2456228"/>
                        <a:gd name="connsiteX7" fmla="*/ 2040297 w 3998251"/>
                        <a:gd name="connsiteY7" fmla="*/ 173354 h 2456228"/>
                        <a:gd name="connsiteX8" fmla="*/ 2042678 w 3998251"/>
                        <a:gd name="connsiteY8" fmla="*/ 397191 h 2456228"/>
                        <a:gd name="connsiteX9" fmla="*/ 2228413 w 3998251"/>
                        <a:gd name="connsiteY9" fmla="*/ 1428 h 2456228"/>
                        <a:gd name="connsiteX10" fmla="*/ 2626085 w 3998251"/>
                        <a:gd name="connsiteY10" fmla="*/ 118586 h 2456228"/>
                        <a:gd name="connsiteX11" fmla="*/ 2726320 w 3998251"/>
                        <a:gd name="connsiteY11" fmla="*/ 366273 h 2456228"/>
                        <a:gd name="connsiteX12" fmla="*/ 2734778 w 3998251"/>
                        <a:gd name="connsiteY12" fmla="*/ 439736 h 2456228"/>
                        <a:gd name="connsiteX13" fmla="*/ 2857081 w 3998251"/>
                        <a:gd name="connsiteY13" fmla="*/ 405619 h 2456228"/>
                        <a:gd name="connsiteX14" fmla="*/ 3059814 w 3998251"/>
                        <a:gd name="connsiteY14" fmla="*/ 352636 h 2456228"/>
                        <a:gd name="connsiteX15" fmla="*/ 3216978 w 3998251"/>
                        <a:gd name="connsiteY15" fmla="*/ 745065 h 2456228"/>
                        <a:gd name="connsiteX16" fmla="*/ 3219358 w 3998251"/>
                        <a:gd name="connsiteY16" fmla="*/ 521229 h 2456228"/>
                        <a:gd name="connsiteX17" fmla="*/ 3276508 w 3998251"/>
                        <a:gd name="connsiteY17" fmla="*/ 418835 h 2456228"/>
                        <a:gd name="connsiteX18" fmla="*/ 3312228 w 3998251"/>
                        <a:gd name="connsiteY18" fmla="*/ 525990 h 2456228"/>
                        <a:gd name="connsiteX19" fmla="*/ 3314609 w 3998251"/>
                        <a:gd name="connsiteY19" fmla="*/ 749827 h 2456228"/>
                        <a:gd name="connsiteX20" fmla="*/ 3500344 w 3998251"/>
                        <a:gd name="connsiteY20" fmla="*/ 354064 h 2456228"/>
                        <a:gd name="connsiteX21" fmla="*/ 3898016 w 3998251"/>
                        <a:gd name="connsiteY21" fmla="*/ 471222 h 2456228"/>
                        <a:gd name="connsiteX22" fmla="*/ 3998251 w 3998251"/>
                        <a:gd name="connsiteY22" fmla="*/ 718909 h 2456228"/>
                        <a:gd name="connsiteX23" fmla="*/ 2070460 w 3998251"/>
                        <a:gd name="connsiteY23" fmla="*/ 2454593 h 2456228"/>
                        <a:gd name="connsiteX24" fmla="*/ 6710 w 3998251"/>
                        <a:gd name="connsiteY24" fmla="*/ 888074 h 2456228"/>
                        <a:gd name="connsiteX25" fmla="*/ 7269 w 3998251"/>
                        <a:gd name="connsiteY25" fmla="*/ 882646 h 2456228"/>
                        <a:gd name="connsiteX26" fmla="*/ 3329 w 3998251"/>
                        <a:gd name="connsiteY26" fmla="*/ 882702 h 2456228"/>
                        <a:gd name="connsiteX27" fmla="*/ 33049 w 3998251"/>
                        <a:gd name="connsiteY27" fmla="*/ 573409 h 2456228"/>
                        <a:gd name="connsiteX28" fmla="*/ 41169 w 3998251"/>
                        <a:gd name="connsiteY28" fmla="*/ 553228 h 2456228"/>
                        <a:gd name="connsiteX29" fmla="*/ 44810 w 3998251"/>
                        <a:gd name="connsiteY29" fmla="*/ 517843 h 2456228"/>
                        <a:gd name="connsiteX30" fmla="*/ 53934 w 3998251"/>
                        <a:gd name="connsiteY30" fmla="*/ 521876 h 2456228"/>
                        <a:gd name="connsiteX31" fmla="*/ 79316 w 3998251"/>
                        <a:gd name="connsiteY31" fmla="*/ 484071 h 2456228"/>
                        <a:gd name="connsiteX32" fmla="*/ 110486 w 3998251"/>
                        <a:gd name="connsiteY32" fmla="*/ 462173 h 2456228"/>
                        <a:gd name="connsiteX33" fmla="*/ 515952 w 3998251"/>
                        <a:gd name="connsiteY33" fmla="*/ 352636 h 2456228"/>
                        <a:gd name="connsiteX34" fmla="*/ 673116 w 3998251"/>
                        <a:gd name="connsiteY34" fmla="*/ 745065 h 2456228"/>
                        <a:gd name="connsiteX35" fmla="*/ 675496 w 3998251"/>
                        <a:gd name="connsiteY35" fmla="*/ 521229 h 2456228"/>
                        <a:gd name="connsiteX36" fmla="*/ 732646 w 3998251"/>
                        <a:gd name="connsiteY36" fmla="*/ 418835 h 2456228"/>
                        <a:gd name="connsiteX37" fmla="*/ 768366 w 3998251"/>
                        <a:gd name="connsiteY37" fmla="*/ 525990 h 2456228"/>
                        <a:gd name="connsiteX38" fmla="*/ 770747 w 3998251"/>
                        <a:gd name="connsiteY38" fmla="*/ 749827 h 2456228"/>
                        <a:gd name="connsiteX39" fmla="*/ 956482 w 3998251"/>
                        <a:gd name="connsiteY39" fmla="*/ 354064 h 2456228"/>
                        <a:gd name="connsiteX40" fmla="*/ 1272559 w 3998251"/>
                        <a:gd name="connsiteY40" fmla="*/ 447183 h 2456228"/>
                        <a:gd name="connsiteX41" fmla="*/ 1273251 w 3998251"/>
                        <a:gd name="connsiteY41" fmla="*/ 410870 h 2456228"/>
                        <a:gd name="connsiteX42" fmla="*/ 1382417 w 3998251"/>
                        <a:gd name="connsiteY42" fmla="*/ 109537 h 2456228"/>
                        <a:gd name="connsiteX43" fmla="*/ 1787883 w 3998251"/>
                        <a:gd name="connsiteY43" fmla="*/ 0 h 2456228"/>
                        <a:gd name="connsiteX0" fmla="*/ 1787883 w 3998251"/>
                        <a:gd name="connsiteY0" fmla="*/ 0 h 2456228"/>
                        <a:gd name="connsiteX1" fmla="*/ 1945047 w 3998251"/>
                        <a:gd name="connsiteY1" fmla="*/ 392429 h 2456228"/>
                        <a:gd name="connsiteX2" fmla="*/ 1947427 w 3998251"/>
                        <a:gd name="connsiteY2" fmla="*/ 168593 h 2456228"/>
                        <a:gd name="connsiteX3" fmla="*/ 2004577 w 3998251"/>
                        <a:gd name="connsiteY3" fmla="*/ 66199 h 2456228"/>
                        <a:gd name="connsiteX4" fmla="*/ 2040297 w 3998251"/>
                        <a:gd name="connsiteY4" fmla="*/ 173354 h 2456228"/>
                        <a:gd name="connsiteX5" fmla="*/ 2042678 w 3998251"/>
                        <a:gd name="connsiteY5" fmla="*/ 397191 h 2456228"/>
                        <a:gd name="connsiteX6" fmla="*/ 2228413 w 3998251"/>
                        <a:gd name="connsiteY6" fmla="*/ 1428 h 2456228"/>
                        <a:gd name="connsiteX7" fmla="*/ 2626085 w 3998251"/>
                        <a:gd name="connsiteY7" fmla="*/ 118586 h 2456228"/>
                        <a:gd name="connsiteX8" fmla="*/ 2726320 w 3998251"/>
                        <a:gd name="connsiteY8" fmla="*/ 366273 h 2456228"/>
                        <a:gd name="connsiteX9" fmla="*/ 2734778 w 3998251"/>
                        <a:gd name="connsiteY9" fmla="*/ 439736 h 2456228"/>
                        <a:gd name="connsiteX10" fmla="*/ 2857081 w 3998251"/>
                        <a:gd name="connsiteY10" fmla="*/ 405619 h 2456228"/>
                        <a:gd name="connsiteX11" fmla="*/ 3059814 w 3998251"/>
                        <a:gd name="connsiteY11" fmla="*/ 352636 h 2456228"/>
                        <a:gd name="connsiteX12" fmla="*/ 3216978 w 3998251"/>
                        <a:gd name="connsiteY12" fmla="*/ 745065 h 2456228"/>
                        <a:gd name="connsiteX13" fmla="*/ 3219358 w 3998251"/>
                        <a:gd name="connsiteY13" fmla="*/ 521229 h 2456228"/>
                        <a:gd name="connsiteX14" fmla="*/ 3276508 w 3998251"/>
                        <a:gd name="connsiteY14" fmla="*/ 418835 h 2456228"/>
                        <a:gd name="connsiteX15" fmla="*/ 3312228 w 3998251"/>
                        <a:gd name="connsiteY15" fmla="*/ 525990 h 2456228"/>
                        <a:gd name="connsiteX16" fmla="*/ 3314609 w 3998251"/>
                        <a:gd name="connsiteY16" fmla="*/ 749827 h 2456228"/>
                        <a:gd name="connsiteX17" fmla="*/ 3500344 w 3998251"/>
                        <a:gd name="connsiteY17" fmla="*/ 354064 h 2456228"/>
                        <a:gd name="connsiteX18" fmla="*/ 3898016 w 3998251"/>
                        <a:gd name="connsiteY18" fmla="*/ 471222 h 2456228"/>
                        <a:gd name="connsiteX19" fmla="*/ 3998251 w 3998251"/>
                        <a:gd name="connsiteY19" fmla="*/ 718909 h 2456228"/>
                        <a:gd name="connsiteX20" fmla="*/ 2070460 w 3998251"/>
                        <a:gd name="connsiteY20" fmla="*/ 2454593 h 2456228"/>
                        <a:gd name="connsiteX21" fmla="*/ 6710 w 3998251"/>
                        <a:gd name="connsiteY21" fmla="*/ 888074 h 2456228"/>
                        <a:gd name="connsiteX22" fmla="*/ 7269 w 3998251"/>
                        <a:gd name="connsiteY22" fmla="*/ 882646 h 2456228"/>
                        <a:gd name="connsiteX23" fmla="*/ 3329 w 3998251"/>
                        <a:gd name="connsiteY23" fmla="*/ 882702 h 2456228"/>
                        <a:gd name="connsiteX24" fmla="*/ 33049 w 3998251"/>
                        <a:gd name="connsiteY24" fmla="*/ 573409 h 2456228"/>
                        <a:gd name="connsiteX25" fmla="*/ 41169 w 3998251"/>
                        <a:gd name="connsiteY25" fmla="*/ 553228 h 2456228"/>
                        <a:gd name="connsiteX26" fmla="*/ 44810 w 3998251"/>
                        <a:gd name="connsiteY26" fmla="*/ 517843 h 2456228"/>
                        <a:gd name="connsiteX27" fmla="*/ 53934 w 3998251"/>
                        <a:gd name="connsiteY27" fmla="*/ 521876 h 2456228"/>
                        <a:gd name="connsiteX28" fmla="*/ 79316 w 3998251"/>
                        <a:gd name="connsiteY28" fmla="*/ 484071 h 2456228"/>
                        <a:gd name="connsiteX29" fmla="*/ 110486 w 3998251"/>
                        <a:gd name="connsiteY29" fmla="*/ 462173 h 2456228"/>
                        <a:gd name="connsiteX30" fmla="*/ 515952 w 3998251"/>
                        <a:gd name="connsiteY30" fmla="*/ 352636 h 2456228"/>
                        <a:gd name="connsiteX31" fmla="*/ 673116 w 3998251"/>
                        <a:gd name="connsiteY31" fmla="*/ 745065 h 2456228"/>
                        <a:gd name="connsiteX32" fmla="*/ 675496 w 3998251"/>
                        <a:gd name="connsiteY32" fmla="*/ 521229 h 2456228"/>
                        <a:gd name="connsiteX33" fmla="*/ 732646 w 3998251"/>
                        <a:gd name="connsiteY33" fmla="*/ 418835 h 2456228"/>
                        <a:gd name="connsiteX34" fmla="*/ 768366 w 3998251"/>
                        <a:gd name="connsiteY34" fmla="*/ 525990 h 2456228"/>
                        <a:gd name="connsiteX35" fmla="*/ 770747 w 3998251"/>
                        <a:gd name="connsiteY35" fmla="*/ 749827 h 2456228"/>
                        <a:gd name="connsiteX36" fmla="*/ 956482 w 3998251"/>
                        <a:gd name="connsiteY36" fmla="*/ 354064 h 2456228"/>
                        <a:gd name="connsiteX37" fmla="*/ 1272559 w 3998251"/>
                        <a:gd name="connsiteY37" fmla="*/ 447183 h 2456228"/>
                        <a:gd name="connsiteX38" fmla="*/ 1273251 w 3998251"/>
                        <a:gd name="connsiteY38" fmla="*/ 410870 h 2456228"/>
                        <a:gd name="connsiteX39" fmla="*/ 1382417 w 3998251"/>
                        <a:gd name="connsiteY39" fmla="*/ 109537 h 2456228"/>
                        <a:gd name="connsiteX40" fmla="*/ 1787883 w 3998251"/>
                        <a:gd name="connsiteY40" fmla="*/ 0 h 2456228"/>
                        <a:gd name="connsiteX0" fmla="*/ 1787883 w 3998251"/>
                        <a:gd name="connsiteY0" fmla="*/ 0 h 2456228"/>
                        <a:gd name="connsiteX1" fmla="*/ 1945047 w 3998251"/>
                        <a:gd name="connsiteY1" fmla="*/ 392429 h 2456228"/>
                        <a:gd name="connsiteX2" fmla="*/ 1947427 w 3998251"/>
                        <a:gd name="connsiteY2" fmla="*/ 168593 h 2456228"/>
                        <a:gd name="connsiteX3" fmla="*/ 2004577 w 3998251"/>
                        <a:gd name="connsiteY3" fmla="*/ 66199 h 2456228"/>
                        <a:gd name="connsiteX4" fmla="*/ 2040297 w 3998251"/>
                        <a:gd name="connsiteY4" fmla="*/ 173354 h 2456228"/>
                        <a:gd name="connsiteX5" fmla="*/ 2042678 w 3998251"/>
                        <a:gd name="connsiteY5" fmla="*/ 397191 h 2456228"/>
                        <a:gd name="connsiteX6" fmla="*/ 2228413 w 3998251"/>
                        <a:gd name="connsiteY6" fmla="*/ 1428 h 2456228"/>
                        <a:gd name="connsiteX7" fmla="*/ 2626085 w 3998251"/>
                        <a:gd name="connsiteY7" fmla="*/ 118586 h 2456228"/>
                        <a:gd name="connsiteX8" fmla="*/ 2726320 w 3998251"/>
                        <a:gd name="connsiteY8" fmla="*/ 366273 h 2456228"/>
                        <a:gd name="connsiteX9" fmla="*/ 2734778 w 3998251"/>
                        <a:gd name="connsiteY9" fmla="*/ 439736 h 2456228"/>
                        <a:gd name="connsiteX10" fmla="*/ 2857081 w 3998251"/>
                        <a:gd name="connsiteY10" fmla="*/ 405619 h 2456228"/>
                        <a:gd name="connsiteX11" fmla="*/ 3059814 w 3998251"/>
                        <a:gd name="connsiteY11" fmla="*/ 352636 h 2456228"/>
                        <a:gd name="connsiteX12" fmla="*/ 3216978 w 3998251"/>
                        <a:gd name="connsiteY12" fmla="*/ 745065 h 2456228"/>
                        <a:gd name="connsiteX13" fmla="*/ 3219358 w 3998251"/>
                        <a:gd name="connsiteY13" fmla="*/ 521229 h 2456228"/>
                        <a:gd name="connsiteX14" fmla="*/ 3276508 w 3998251"/>
                        <a:gd name="connsiteY14" fmla="*/ 418835 h 2456228"/>
                        <a:gd name="connsiteX15" fmla="*/ 3312228 w 3998251"/>
                        <a:gd name="connsiteY15" fmla="*/ 525990 h 2456228"/>
                        <a:gd name="connsiteX16" fmla="*/ 3314609 w 3998251"/>
                        <a:gd name="connsiteY16" fmla="*/ 749827 h 2456228"/>
                        <a:gd name="connsiteX17" fmla="*/ 3500344 w 3998251"/>
                        <a:gd name="connsiteY17" fmla="*/ 354064 h 2456228"/>
                        <a:gd name="connsiteX18" fmla="*/ 3898016 w 3998251"/>
                        <a:gd name="connsiteY18" fmla="*/ 471222 h 2456228"/>
                        <a:gd name="connsiteX19" fmla="*/ 3998251 w 3998251"/>
                        <a:gd name="connsiteY19" fmla="*/ 718909 h 2456228"/>
                        <a:gd name="connsiteX20" fmla="*/ 2070460 w 3998251"/>
                        <a:gd name="connsiteY20" fmla="*/ 2454593 h 2456228"/>
                        <a:gd name="connsiteX21" fmla="*/ 6710 w 3998251"/>
                        <a:gd name="connsiteY21" fmla="*/ 888074 h 2456228"/>
                        <a:gd name="connsiteX22" fmla="*/ 7269 w 3998251"/>
                        <a:gd name="connsiteY22" fmla="*/ 882646 h 2456228"/>
                        <a:gd name="connsiteX23" fmla="*/ 3329 w 3998251"/>
                        <a:gd name="connsiteY23" fmla="*/ 882702 h 2456228"/>
                        <a:gd name="connsiteX24" fmla="*/ 33049 w 3998251"/>
                        <a:gd name="connsiteY24" fmla="*/ 573409 h 2456228"/>
                        <a:gd name="connsiteX25" fmla="*/ 41169 w 3998251"/>
                        <a:gd name="connsiteY25" fmla="*/ 553228 h 2456228"/>
                        <a:gd name="connsiteX26" fmla="*/ 44810 w 3998251"/>
                        <a:gd name="connsiteY26" fmla="*/ 517843 h 2456228"/>
                        <a:gd name="connsiteX27" fmla="*/ 79316 w 3998251"/>
                        <a:gd name="connsiteY27" fmla="*/ 484071 h 2456228"/>
                        <a:gd name="connsiteX28" fmla="*/ 110486 w 3998251"/>
                        <a:gd name="connsiteY28" fmla="*/ 462173 h 2456228"/>
                        <a:gd name="connsiteX29" fmla="*/ 515952 w 3998251"/>
                        <a:gd name="connsiteY29" fmla="*/ 352636 h 2456228"/>
                        <a:gd name="connsiteX30" fmla="*/ 673116 w 3998251"/>
                        <a:gd name="connsiteY30" fmla="*/ 745065 h 2456228"/>
                        <a:gd name="connsiteX31" fmla="*/ 675496 w 3998251"/>
                        <a:gd name="connsiteY31" fmla="*/ 521229 h 2456228"/>
                        <a:gd name="connsiteX32" fmla="*/ 732646 w 3998251"/>
                        <a:gd name="connsiteY32" fmla="*/ 418835 h 2456228"/>
                        <a:gd name="connsiteX33" fmla="*/ 768366 w 3998251"/>
                        <a:gd name="connsiteY33" fmla="*/ 525990 h 2456228"/>
                        <a:gd name="connsiteX34" fmla="*/ 770747 w 3998251"/>
                        <a:gd name="connsiteY34" fmla="*/ 749827 h 2456228"/>
                        <a:gd name="connsiteX35" fmla="*/ 956482 w 3998251"/>
                        <a:gd name="connsiteY35" fmla="*/ 354064 h 2456228"/>
                        <a:gd name="connsiteX36" fmla="*/ 1272559 w 3998251"/>
                        <a:gd name="connsiteY36" fmla="*/ 447183 h 2456228"/>
                        <a:gd name="connsiteX37" fmla="*/ 1273251 w 3998251"/>
                        <a:gd name="connsiteY37" fmla="*/ 410870 h 2456228"/>
                        <a:gd name="connsiteX38" fmla="*/ 1382417 w 3998251"/>
                        <a:gd name="connsiteY38" fmla="*/ 109537 h 2456228"/>
                        <a:gd name="connsiteX39" fmla="*/ 1787883 w 3998251"/>
                        <a:gd name="connsiteY39" fmla="*/ 0 h 2456228"/>
                        <a:gd name="connsiteX0" fmla="*/ 1787883 w 3998251"/>
                        <a:gd name="connsiteY0" fmla="*/ 0 h 2456228"/>
                        <a:gd name="connsiteX1" fmla="*/ 1945047 w 3998251"/>
                        <a:gd name="connsiteY1" fmla="*/ 392429 h 2456228"/>
                        <a:gd name="connsiteX2" fmla="*/ 1947427 w 3998251"/>
                        <a:gd name="connsiteY2" fmla="*/ 168593 h 2456228"/>
                        <a:gd name="connsiteX3" fmla="*/ 2004577 w 3998251"/>
                        <a:gd name="connsiteY3" fmla="*/ 66199 h 2456228"/>
                        <a:gd name="connsiteX4" fmla="*/ 2040297 w 3998251"/>
                        <a:gd name="connsiteY4" fmla="*/ 173354 h 2456228"/>
                        <a:gd name="connsiteX5" fmla="*/ 2042678 w 3998251"/>
                        <a:gd name="connsiteY5" fmla="*/ 397191 h 2456228"/>
                        <a:gd name="connsiteX6" fmla="*/ 2228413 w 3998251"/>
                        <a:gd name="connsiteY6" fmla="*/ 1428 h 2456228"/>
                        <a:gd name="connsiteX7" fmla="*/ 2626085 w 3998251"/>
                        <a:gd name="connsiteY7" fmla="*/ 118586 h 2456228"/>
                        <a:gd name="connsiteX8" fmla="*/ 2726320 w 3998251"/>
                        <a:gd name="connsiteY8" fmla="*/ 366273 h 2456228"/>
                        <a:gd name="connsiteX9" fmla="*/ 2734778 w 3998251"/>
                        <a:gd name="connsiteY9" fmla="*/ 439736 h 2456228"/>
                        <a:gd name="connsiteX10" fmla="*/ 2857081 w 3998251"/>
                        <a:gd name="connsiteY10" fmla="*/ 405619 h 2456228"/>
                        <a:gd name="connsiteX11" fmla="*/ 3059814 w 3998251"/>
                        <a:gd name="connsiteY11" fmla="*/ 352636 h 2456228"/>
                        <a:gd name="connsiteX12" fmla="*/ 3216978 w 3998251"/>
                        <a:gd name="connsiteY12" fmla="*/ 745065 h 2456228"/>
                        <a:gd name="connsiteX13" fmla="*/ 3219358 w 3998251"/>
                        <a:gd name="connsiteY13" fmla="*/ 521229 h 2456228"/>
                        <a:gd name="connsiteX14" fmla="*/ 3276508 w 3998251"/>
                        <a:gd name="connsiteY14" fmla="*/ 418835 h 2456228"/>
                        <a:gd name="connsiteX15" fmla="*/ 3312228 w 3998251"/>
                        <a:gd name="connsiteY15" fmla="*/ 525990 h 2456228"/>
                        <a:gd name="connsiteX16" fmla="*/ 3314609 w 3998251"/>
                        <a:gd name="connsiteY16" fmla="*/ 749827 h 2456228"/>
                        <a:gd name="connsiteX17" fmla="*/ 3500344 w 3998251"/>
                        <a:gd name="connsiteY17" fmla="*/ 354064 h 2456228"/>
                        <a:gd name="connsiteX18" fmla="*/ 3898016 w 3998251"/>
                        <a:gd name="connsiteY18" fmla="*/ 471222 h 2456228"/>
                        <a:gd name="connsiteX19" fmla="*/ 3998251 w 3998251"/>
                        <a:gd name="connsiteY19" fmla="*/ 718909 h 2456228"/>
                        <a:gd name="connsiteX20" fmla="*/ 2070460 w 3998251"/>
                        <a:gd name="connsiteY20" fmla="*/ 2454593 h 2456228"/>
                        <a:gd name="connsiteX21" fmla="*/ 6710 w 3998251"/>
                        <a:gd name="connsiteY21" fmla="*/ 888074 h 2456228"/>
                        <a:gd name="connsiteX22" fmla="*/ 7269 w 3998251"/>
                        <a:gd name="connsiteY22" fmla="*/ 882646 h 2456228"/>
                        <a:gd name="connsiteX23" fmla="*/ 3329 w 3998251"/>
                        <a:gd name="connsiteY23" fmla="*/ 882702 h 2456228"/>
                        <a:gd name="connsiteX24" fmla="*/ 33049 w 3998251"/>
                        <a:gd name="connsiteY24" fmla="*/ 573409 h 2456228"/>
                        <a:gd name="connsiteX25" fmla="*/ 41169 w 3998251"/>
                        <a:gd name="connsiteY25" fmla="*/ 553228 h 2456228"/>
                        <a:gd name="connsiteX26" fmla="*/ 79316 w 3998251"/>
                        <a:gd name="connsiteY26" fmla="*/ 484071 h 2456228"/>
                        <a:gd name="connsiteX27" fmla="*/ 110486 w 3998251"/>
                        <a:gd name="connsiteY27" fmla="*/ 462173 h 2456228"/>
                        <a:gd name="connsiteX28" fmla="*/ 515952 w 3998251"/>
                        <a:gd name="connsiteY28" fmla="*/ 352636 h 2456228"/>
                        <a:gd name="connsiteX29" fmla="*/ 673116 w 3998251"/>
                        <a:gd name="connsiteY29" fmla="*/ 745065 h 2456228"/>
                        <a:gd name="connsiteX30" fmla="*/ 675496 w 3998251"/>
                        <a:gd name="connsiteY30" fmla="*/ 521229 h 2456228"/>
                        <a:gd name="connsiteX31" fmla="*/ 732646 w 3998251"/>
                        <a:gd name="connsiteY31" fmla="*/ 418835 h 2456228"/>
                        <a:gd name="connsiteX32" fmla="*/ 768366 w 3998251"/>
                        <a:gd name="connsiteY32" fmla="*/ 525990 h 2456228"/>
                        <a:gd name="connsiteX33" fmla="*/ 770747 w 3998251"/>
                        <a:gd name="connsiteY33" fmla="*/ 749827 h 2456228"/>
                        <a:gd name="connsiteX34" fmla="*/ 956482 w 3998251"/>
                        <a:gd name="connsiteY34" fmla="*/ 354064 h 2456228"/>
                        <a:gd name="connsiteX35" fmla="*/ 1272559 w 3998251"/>
                        <a:gd name="connsiteY35" fmla="*/ 447183 h 2456228"/>
                        <a:gd name="connsiteX36" fmla="*/ 1273251 w 3998251"/>
                        <a:gd name="connsiteY36" fmla="*/ 410870 h 2456228"/>
                        <a:gd name="connsiteX37" fmla="*/ 1382417 w 3998251"/>
                        <a:gd name="connsiteY37" fmla="*/ 109537 h 2456228"/>
                        <a:gd name="connsiteX38" fmla="*/ 1787883 w 3998251"/>
                        <a:gd name="connsiteY38" fmla="*/ 0 h 2456228"/>
                        <a:gd name="connsiteX0" fmla="*/ 1787883 w 3998251"/>
                        <a:gd name="connsiteY0" fmla="*/ 0 h 2456228"/>
                        <a:gd name="connsiteX1" fmla="*/ 1945047 w 3998251"/>
                        <a:gd name="connsiteY1" fmla="*/ 392429 h 2456228"/>
                        <a:gd name="connsiteX2" fmla="*/ 1947427 w 3998251"/>
                        <a:gd name="connsiteY2" fmla="*/ 168593 h 2456228"/>
                        <a:gd name="connsiteX3" fmla="*/ 2004577 w 3998251"/>
                        <a:gd name="connsiteY3" fmla="*/ 66199 h 2456228"/>
                        <a:gd name="connsiteX4" fmla="*/ 2040297 w 3998251"/>
                        <a:gd name="connsiteY4" fmla="*/ 173354 h 2456228"/>
                        <a:gd name="connsiteX5" fmla="*/ 2042678 w 3998251"/>
                        <a:gd name="connsiteY5" fmla="*/ 397191 h 2456228"/>
                        <a:gd name="connsiteX6" fmla="*/ 2228413 w 3998251"/>
                        <a:gd name="connsiteY6" fmla="*/ 1428 h 2456228"/>
                        <a:gd name="connsiteX7" fmla="*/ 2626085 w 3998251"/>
                        <a:gd name="connsiteY7" fmla="*/ 118586 h 2456228"/>
                        <a:gd name="connsiteX8" fmla="*/ 2726320 w 3998251"/>
                        <a:gd name="connsiteY8" fmla="*/ 366273 h 2456228"/>
                        <a:gd name="connsiteX9" fmla="*/ 2734778 w 3998251"/>
                        <a:gd name="connsiteY9" fmla="*/ 439736 h 2456228"/>
                        <a:gd name="connsiteX10" fmla="*/ 2857081 w 3998251"/>
                        <a:gd name="connsiteY10" fmla="*/ 405619 h 2456228"/>
                        <a:gd name="connsiteX11" fmla="*/ 3059814 w 3998251"/>
                        <a:gd name="connsiteY11" fmla="*/ 352636 h 2456228"/>
                        <a:gd name="connsiteX12" fmla="*/ 3216978 w 3998251"/>
                        <a:gd name="connsiteY12" fmla="*/ 745065 h 2456228"/>
                        <a:gd name="connsiteX13" fmla="*/ 3219358 w 3998251"/>
                        <a:gd name="connsiteY13" fmla="*/ 521229 h 2456228"/>
                        <a:gd name="connsiteX14" fmla="*/ 3276508 w 3998251"/>
                        <a:gd name="connsiteY14" fmla="*/ 418835 h 2456228"/>
                        <a:gd name="connsiteX15" fmla="*/ 3312228 w 3998251"/>
                        <a:gd name="connsiteY15" fmla="*/ 525990 h 2456228"/>
                        <a:gd name="connsiteX16" fmla="*/ 3314609 w 3998251"/>
                        <a:gd name="connsiteY16" fmla="*/ 749827 h 2456228"/>
                        <a:gd name="connsiteX17" fmla="*/ 3500344 w 3998251"/>
                        <a:gd name="connsiteY17" fmla="*/ 354064 h 2456228"/>
                        <a:gd name="connsiteX18" fmla="*/ 3898016 w 3998251"/>
                        <a:gd name="connsiteY18" fmla="*/ 471222 h 2456228"/>
                        <a:gd name="connsiteX19" fmla="*/ 3998251 w 3998251"/>
                        <a:gd name="connsiteY19" fmla="*/ 718909 h 2456228"/>
                        <a:gd name="connsiteX20" fmla="*/ 2070460 w 3998251"/>
                        <a:gd name="connsiteY20" fmla="*/ 2454593 h 2456228"/>
                        <a:gd name="connsiteX21" fmla="*/ 6710 w 3998251"/>
                        <a:gd name="connsiteY21" fmla="*/ 888074 h 2456228"/>
                        <a:gd name="connsiteX22" fmla="*/ 7269 w 3998251"/>
                        <a:gd name="connsiteY22" fmla="*/ 882646 h 2456228"/>
                        <a:gd name="connsiteX23" fmla="*/ 3329 w 3998251"/>
                        <a:gd name="connsiteY23" fmla="*/ 882702 h 2456228"/>
                        <a:gd name="connsiteX24" fmla="*/ 33049 w 3998251"/>
                        <a:gd name="connsiteY24" fmla="*/ 573409 h 2456228"/>
                        <a:gd name="connsiteX25" fmla="*/ 79316 w 3998251"/>
                        <a:gd name="connsiteY25" fmla="*/ 484071 h 2456228"/>
                        <a:gd name="connsiteX26" fmla="*/ 110486 w 3998251"/>
                        <a:gd name="connsiteY26" fmla="*/ 462173 h 2456228"/>
                        <a:gd name="connsiteX27" fmla="*/ 515952 w 3998251"/>
                        <a:gd name="connsiteY27" fmla="*/ 352636 h 2456228"/>
                        <a:gd name="connsiteX28" fmla="*/ 673116 w 3998251"/>
                        <a:gd name="connsiteY28" fmla="*/ 745065 h 2456228"/>
                        <a:gd name="connsiteX29" fmla="*/ 675496 w 3998251"/>
                        <a:gd name="connsiteY29" fmla="*/ 521229 h 2456228"/>
                        <a:gd name="connsiteX30" fmla="*/ 732646 w 3998251"/>
                        <a:gd name="connsiteY30" fmla="*/ 418835 h 2456228"/>
                        <a:gd name="connsiteX31" fmla="*/ 768366 w 3998251"/>
                        <a:gd name="connsiteY31" fmla="*/ 525990 h 2456228"/>
                        <a:gd name="connsiteX32" fmla="*/ 770747 w 3998251"/>
                        <a:gd name="connsiteY32" fmla="*/ 749827 h 2456228"/>
                        <a:gd name="connsiteX33" fmla="*/ 956482 w 3998251"/>
                        <a:gd name="connsiteY33" fmla="*/ 354064 h 2456228"/>
                        <a:gd name="connsiteX34" fmla="*/ 1272559 w 3998251"/>
                        <a:gd name="connsiteY34" fmla="*/ 447183 h 2456228"/>
                        <a:gd name="connsiteX35" fmla="*/ 1273251 w 3998251"/>
                        <a:gd name="connsiteY35" fmla="*/ 410870 h 2456228"/>
                        <a:gd name="connsiteX36" fmla="*/ 1382417 w 3998251"/>
                        <a:gd name="connsiteY36" fmla="*/ 109537 h 2456228"/>
                        <a:gd name="connsiteX37" fmla="*/ 1787883 w 3998251"/>
                        <a:gd name="connsiteY37" fmla="*/ 0 h 2456228"/>
                        <a:gd name="connsiteX0" fmla="*/ 1784554 w 3994922"/>
                        <a:gd name="connsiteY0" fmla="*/ 0 h 2456228"/>
                        <a:gd name="connsiteX1" fmla="*/ 1941718 w 3994922"/>
                        <a:gd name="connsiteY1" fmla="*/ 392429 h 2456228"/>
                        <a:gd name="connsiteX2" fmla="*/ 1944098 w 3994922"/>
                        <a:gd name="connsiteY2" fmla="*/ 168593 h 2456228"/>
                        <a:gd name="connsiteX3" fmla="*/ 2001248 w 3994922"/>
                        <a:gd name="connsiteY3" fmla="*/ 66199 h 2456228"/>
                        <a:gd name="connsiteX4" fmla="*/ 2036968 w 3994922"/>
                        <a:gd name="connsiteY4" fmla="*/ 173354 h 2456228"/>
                        <a:gd name="connsiteX5" fmla="*/ 2039349 w 3994922"/>
                        <a:gd name="connsiteY5" fmla="*/ 397191 h 2456228"/>
                        <a:gd name="connsiteX6" fmla="*/ 2225084 w 3994922"/>
                        <a:gd name="connsiteY6" fmla="*/ 1428 h 2456228"/>
                        <a:gd name="connsiteX7" fmla="*/ 2622756 w 3994922"/>
                        <a:gd name="connsiteY7" fmla="*/ 118586 h 2456228"/>
                        <a:gd name="connsiteX8" fmla="*/ 2722991 w 3994922"/>
                        <a:gd name="connsiteY8" fmla="*/ 366273 h 2456228"/>
                        <a:gd name="connsiteX9" fmla="*/ 2731449 w 3994922"/>
                        <a:gd name="connsiteY9" fmla="*/ 439736 h 2456228"/>
                        <a:gd name="connsiteX10" fmla="*/ 2853752 w 3994922"/>
                        <a:gd name="connsiteY10" fmla="*/ 405619 h 2456228"/>
                        <a:gd name="connsiteX11" fmla="*/ 3056485 w 3994922"/>
                        <a:gd name="connsiteY11" fmla="*/ 352636 h 2456228"/>
                        <a:gd name="connsiteX12" fmla="*/ 3213649 w 3994922"/>
                        <a:gd name="connsiteY12" fmla="*/ 745065 h 2456228"/>
                        <a:gd name="connsiteX13" fmla="*/ 3216029 w 3994922"/>
                        <a:gd name="connsiteY13" fmla="*/ 521229 h 2456228"/>
                        <a:gd name="connsiteX14" fmla="*/ 3273179 w 3994922"/>
                        <a:gd name="connsiteY14" fmla="*/ 418835 h 2456228"/>
                        <a:gd name="connsiteX15" fmla="*/ 3308899 w 3994922"/>
                        <a:gd name="connsiteY15" fmla="*/ 525990 h 2456228"/>
                        <a:gd name="connsiteX16" fmla="*/ 3311280 w 3994922"/>
                        <a:gd name="connsiteY16" fmla="*/ 749827 h 2456228"/>
                        <a:gd name="connsiteX17" fmla="*/ 3497015 w 3994922"/>
                        <a:gd name="connsiteY17" fmla="*/ 354064 h 2456228"/>
                        <a:gd name="connsiteX18" fmla="*/ 3894687 w 3994922"/>
                        <a:gd name="connsiteY18" fmla="*/ 471222 h 2456228"/>
                        <a:gd name="connsiteX19" fmla="*/ 3994922 w 3994922"/>
                        <a:gd name="connsiteY19" fmla="*/ 718909 h 2456228"/>
                        <a:gd name="connsiteX20" fmla="*/ 2067131 w 3994922"/>
                        <a:gd name="connsiteY20" fmla="*/ 2454593 h 2456228"/>
                        <a:gd name="connsiteX21" fmla="*/ 3381 w 3994922"/>
                        <a:gd name="connsiteY21" fmla="*/ 888074 h 2456228"/>
                        <a:gd name="connsiteX22" fmla="*/ 3940 w 3994922"/>
                        <a:gd name="connsiteY22" fmla="*/ 882646 h 2456228"/>
                        <a:gd name="connsiteX23" fmla="*/ 0 w 3994922"/>
                        <a:gd name="connsiteY23" fmla="*/ 882702 h 2456228"/>
                        <a:gd name="connsiteX24" fmla="*/ 75987 w 3994922"/>
                        <a:gd name="connsiteY24" fmla="*/ 484071 h 2456228"/>
                        <a:gd name="connsiteX25" fmla="*/ 107157 w 3994922"/>
                        <a:gd name="connsiteY25" fmla="*/ 462173 h 2456228"/>
                        <a:gd name="connsiteX26" fmla="*/ 512623 w 3994922"/>
                        <a:gd name="connsiteY26" fmla="*/ 352636 h 2456228"/>
                        <a:gd name="connsiteX27" fmla="*/ 669787 w 3994922"/>
                        <a:gd name="connsiteY27" fmla="*/ 745065 h 2456228"/>
                        <a:gd name="connsiteX28" fmla="*/ 672167 w 3994922"/>
                        <a:gd name="connsiteY28" fmla="*/ 521229 h 2456228"/>
                        <a:gd name="connsiteX29" fmla="*/ 729317 w 3994922"/>
                        <a:gd name="connsiteY29" fmla="*/ 418835 h 2456228"/>
                        <a:gd name="connsiteX30" fmla="*/ 765037 w 3994922"/>
                        <a:gd name="connsiteY30" fmla="*/ 525990 h 2456228"/>
                        <a:gd name="connsiteX31" fmla="*/ 767418 w 3994922"/>
                        <a:gd name="connsiteY31" fmla="*/ 749827 h 2456228"/>
                        <a:gd name="connsiteX32" fmla="*/ 953153 w 3994922"/>
                        <a:gd name="connsiteY32" fmla="*/ 354064 h 2456228"/>
                        <a:gd name="connsiteX33" fmla="*/ 1269230 w 3994922"/>
                        <a:gd name="connsiteY33" fmla="*/ 447183 h 2456228"/>
                        <a:gd name="connsiteX34" fmla="*/ 1269922 w 3994922"/>
                        <a:gd name="connsiteY34" fmla="*/ 410870 h 2456228"/>
                        <a:gd name="connsiteX35" fmla="*/ 1379088 w 3994922"/>
                        <a:gd name="connsiteY35" fmla="*/ 109537 h 2456228"/>
                        <a:gd name="connsiteX36" fmla="*/ 1784554 w 3994922"/>
                        <a:gd name="connsiteY36" fmla="*/ 0 h 2456228"/>
                        <a:gd name="connsiteX0" fmla="*/ 1784554 w 3994922"/>
                        <a:gd name="connsiteY0" fmla="*/ 0 h 2456228"/>
                        <a:gd name="connsiteX1" fmla="*/ 1941718 w 3994922"/>
                        <a:gd name="connsiteY1" fmla="*/ 392429 h 2456228"/>
                        <a:gd name="connsiteX2" fmla="*/ 1944098 w 3994922"/>
                        <a:gd name="connsiteY2" fmla="*/ 168593 h 2456228"/>
                        <a:gd name="connsiteX3" fmla="*/ 2001248 w 3994922"/>
                        <a:gd name="connsiteY3" fmla="*/ 66199 h 2456228"/>
                        <a:gd name="connsiteX4" fmla="*/ 2036968 w 3994922"/>
                        <a:gd name="connsiteY4" fmla="*/ 173354 h 2456228"/>
                        <a:gd name="connsiteX5" fmla="*/ 2039349 w 3994922"/>
                        <a:gd name="connsiteY5" fmla="*/ 397191 h 2456228"/>
                        <a:gd name="connsiteX6" fmla="*/ 2225084 w 3994922"/>
                        <a:gd name="connsiteY6" fmla="*/ 1428 h 2456228"/>
                        <a:gd name="connsiteX7" fmla="*/ 2622756 w 3994922"/>
                        <a:gd name="connsiteY7" fmla="*/ 118586 h 2456228"/>
                        <a:gd name="connsiteX8" fmla="*/ 2722991 w 3994922"/>
                        <a:gd name="connsiteY8" fmla="*/ 366273 h 2456228"/>
                        <a:gd name="connsiteX9" fmla="*/ 2731449 w 3994922"/>
                        <a:gd name="connsiteY9" fmla="*/ 439736 h 2456228"/>
                        <a:gd name="connsiteX10" fmla="*/ 2853752 w 3994922"/>
                        <a:gd name="connsiteY10" fmla="*/ 405619 h 2456228"/>
                        <a:gd name="connsiteX11" fmla="*/ 3056485 w 3994922"/>
                        <a:gd name="connsiteY11" fmla="*/ 352636 h 2456228"/>
                        <a:gd name="connsiteX12" fmla="*/ 3213649 w 3994922"/>
                        <a:gd name="connsiteY12" fmla="*/ 745065 h 2456228"/>
                        <a:gd name="connsiteX13" fmla="*/ 3216029 w 3994922"/>
                        <a:gd name="connsiteY13" fmla="*/ 521229 h 2456228"/>
                        <a:gd name="connsiteX14" fmla="*/ 3273179 w 3994922"/>
                        <a:gd name="connsiteY14" fmla="*/ 418835 h 2456228"/>
                        <a:gd name="connsiteX15" fmla="*/ 3308899 w 3994922"/>
                        <a:gd name="connsiteY15" fmla="*/ 525990 h 2456228"/>
                        <a:gd name="connsiteX16" fmla="*/ 3311280 w 3994922"/>
                        <a:gd name="connsiteY16" fmla="*/ 749827 h 2456228"/>
                        <a:gd name="connsiteX17" fmla="*/ 3497015 w 3994922"/>
                        <a:gd name="connsiteY17" fmla="*/ 354064 h 2456228"/>
                        <a:gd name="connsiteX18" fmla="*/ 3894687 w 3994922"/>
                        <a:gd name="connsiteY18" fmla="*/ 471222 h 2456228"/>
                        <a:gd name="connsiteX19" fmla="*/ 3994922 w 3994922"/>
                        <a:gd name="connsiteY19" fmla="*/ 718909 h 2456228"/>
                        <a:gd name="connsiteX20" fmla="*/ 2067131 w 3994922"/>
                        <a:gd name="connsiteY20" fmla="*/ 2454593 h 2456228"/>
                        <a:gd name="connsiteX21" fmla="*/ 3381 w 3994922"/>
                        <a:gd name="connsiteY21" fmla="*/ 888074 h 2456228"/>
                        <a:gd name="connsiteX22" fmla="*/ 3940 w 3994922"/>
                        <a:gd name="connsiteY22" fmla="*/ 882646 h 2456228"/>
                        <a:gd name="connsiteX23" fmla="*/ 0 w 3994922"/>
                        <a:gd name="connsiteY23" fmla="*/ 882702 h 2456228"/>
                        <a:gd name="connsiteX24" fmla="*/ 75987 w 3994922"/>
                        <a:gd name="connsiteY24" fmla="*/ 484071 h 2456228"/>
                        <a:gd name="connsiteX25" fmla="*/ 107157 w 3994922"/>
                        <a:gd name="connsiteY25" fmla="*/ 462173 h 2456228"/>
                        <a:gd name="connsiteX26" fmla="*/ 512623 w 3994922"/>
                        <a:gd name="connsiteY26" fmla="*/ 352636 h 2456228"/>
                        <a:gd name="connsiteX27" fmla="*/ 669787 w 3994922"/>
                        <a:gd name="connsiteY27" fmla="*/ 745065 h 2456228"/>
                        <a:gd name="connsiteX28" fmla="*/ 672167 w 3994922"/>
                        <a:gd name="connsiteY28" fmla="*/ 521229 h 2456228"/>
                        <a:gd name="connsiteX29" fmla="*/ 729317 w 3994922"/>
                        <a:gd name="connsiteY29" fmla="*/ 418835 h 2456228"/>
                        <a:gd name="connsiteX30" fmla="*/ 765037 w 3994922"/>
                        <a:gd name="connsiteY30" fmla="*/ 525990 h 2456228"/>
                        <a:gd name="connsiteX31" fmla="*/ 767418 w 3994922"/>
                        <a:gd name="connsiteY31" fmla="*/ 749827 h 2456228"/>
                        <a:gd name="connsiteX32" fmla="*/ 953153 w 3994922"/>
                        <a:gd name="connsiteY32" fmla="*/ 354064 h 2456228"/>
                        <a:gd name="connsiteX33" fmla="*/ 1269230 w 3994922"/>
                        <a:gd name="connsiteY33" fmla="*/ 447183 h 2456228"/>
                        <a:gd name="connsiteX34" fmla="*/ 1269922 w 3994922"/>
                        <a:gd name="connsiteY34" fmla="*/ 410870 h 2456228"/>
                        <a:gd name="connsiteX35" fmla="*/ 1379088 w 3994922"/>
                        <a:gd name="connsiteY35" fmla="*/ 109537 h 2456228"/>
                        <a:gd name="connsiteX36" fmla="*/ 1784554 w 3994922"/>
                        <a:gd name="connsiteY36" fmla="*/ 0 h 2456228"/>
                        <a:gd name="connsiteX0" fmla="*/ 1784554 w 3994922"/>
                        <a:gd name="connsiteY0" fmla="*/ 0 h 2456228"/>
                        <a:gd name="connsiteX1" fmla="*/ 1941718 w 3994922"/>
                        <a:gd name="connsiteY1" fmla="*/ 392429 h 2456228"/>
                        <a:gd name="connsiteX2" fmla="*/ 1944098 w 3994922"/>
                        <a:gd name="connsiteY2" fmla="*/ 168593 h 2456228"/>
                        <a:gd name="connsiteX3" fmla="*/ 2001248 w 3994922"/>
                        <a:gd name="connsiteY3" fmla="*/ 66199 h 2456228"/>
                        <a:gd name="connsiteX4" fmla="*/ 2036968 w 3994922"/>
                        <a:gd name="connsiteY4" fmla="*/ 173354 h 2456228"/>
                        <a:gd name="connsiteX5" fmla="*/ 2039349 w 3994922"/>
                        <a:gd name="connsiteY5" fmla="*/ 397191 h 2456228"/>
                        <a:gd name="connsiteX6" fmla="*/ 2225084 w 3994922"/>
                        <a:gd name="connsiteY6" fmla="*/ 1428 h 2456228"/>
                        <a:gd name="connsiteX7" fmla="*/ 2622756 w 3994922"/>
                        <a:gd name="connsiteY7" fmla="*/ 118586 h 2456228"/>
                        <a:gd name="connsiteX8" fmla="*/ 2722991 w 3994922"/>
                        <a:gd name="connsiteY8" fmla="*/ 366273 h 2456228"/>
                        <a:gd name="connsiteX9" fmla="*/ 2731449 w 3994922"/>
                        <a:gd name="connsiteY9" fmla="*/ 439736 h 2456228"/>
                        <a:gd name="connsiteX10" fmla="*/ 2853752 w 3994922"/>
                        <a:gd name="connsiteY10" fmla="*/ 405619 h 2456228"/>
                        <a:gd name="connsiteX11" fmla="*/ 3056485 w 3994922"/>
                        <a:gd name="connsiteY11" fmla="*/ 352636 h 2456228"/>
                        <a:gd name="connsiteX12" fmla="*/ 3213649 w 3994922"/>
                        <a:gd name="connsiteY12" fmla="*/ 745065 h 2456228"/>
                        <a:gd name="connsiteX13" fmla="*/ 3216029 w 3994922"/>
                        <a:gd name="connsiteY13" fmla="*/ 521229 h 2456228"/>
                        <a:gd name="connsiteX14" fmla="*/ 3273179 w 3994922"/>
                        <a:gd name="connsiteY14" fmla="*/ 418835 h 2456228"/>
                        <a:gd name="connsiteX15" fmla="*/ 3308899 w 3994922"/>
                        <a:gd name="connsiteY15" fmla="*/ 525990 h 2456228"/>
                        <a:gd name="connsiteX16" fmla="*/ 3311280 w 3994922"/>
                        <a:gd name="connsiteY16" fmla="*/ 749827 h 2456228"/>
                        <a:gd name="connsiteX17" fmla="*/ 3497015 w 3994922"/>
                        <a:gd name="connsiteY17" fmla="*/ 354064 h 2456228"/>
                        <a:gd name="connsiteX18" fmla="*/ 3894687 w 3994922"/>
                        <a:gd name="connsiteY18" fmla="*/ 471222 h 2456228"/>
                        <a:gd name="connsiteX19" fmla="*/ 3994922 w 3994922"/>
                        <a:gd name="connsiteY19" fmla="*/ 718909 h 2456228"/>
                        <a:gd name="connsiteX20" fmla="*/ 2067131 w 3994922"/>
                        <a:gd name="connsiteY20" fmla="*/ 2454593 h 2456228"/>
                        <a:gd name="connsiteX21" fmla="*/ 3381 w 3994922"/>
                        <a:gd name="connsiteY21" fmla="*/ 888074 h 2456228"/>
                        <a:gd name="connsiteX22" fmla="*/ 3940 w 3994922"/>
                        <a:gd name="connsiteY22" fmla="*/ 882646 h 2456228"/>
                        <a:gd name="connsiteX23" fmla="*/ 0 w 3994922"/>
                        <a:gd name="connsiteY23" fmla="*/ 882702 h 2456228"/>
                        <a:gd name="connsiteX24" fmla="*/ 75987 w 3994922"/>
                        <a:gd name="connsiteY24" fmla="*/ 484071 h 2456228"/>
                        <a:gd name="connsiteX25" fmla="*/ 107157 w 3994922"/>
                        <a:gd name="connsiteY25" fmla="*/ 462173 h 2456228"/>
                        <a:gd name="connsiteX26" fmla="*/ 512623 w 3994922"/>
                        <a:gd name="connsiteY26" fmla="*/ 352636 h 2456228"/>
                        <a:gd name="connsiteX27" fmla="*/ 669787 w 3994922"/>
                        <a:gd name="connsiteY27" fmla="*/ 745065 h 2456228"/>
                        <a:gd name="connsiteX28" fmla="*/ 672167 w 3994922"/>
                        <a:gd name="connsiteY28" fmla="*/ 521229 h 2456228"/>
                        <a:gd name="connsiteX29" fmla="*/ 729317 w 3994922"/>
                        <a:gd name="connsiteY29" fmla="*/ 418835 h 2456228"/>
                        <a:gd name="connsiteX30" fmla="*/ 765037 w 3994922"/>
                        <a:gd name="connsiteY30" fmla="*/ 525990 h 2456228"/>
                        <a:gd name="connsiteX31" fmla="*/ 767418 w 3994922"/>
                        <a:gd name="connsiteY31" fmla="*/ 749827 h 2456228"/>
                        <a:gd name="connsiteX32" fmla="*/ 953153 w 3994922"/>
                        <a:gd name="connsiteY32" fmla="*/ 354064 h 2456228"/>
                        <a:gd name="connsiteX33" fmla="*/ 1269230 w 3994922"/>
                        <a:gd name="connsiteY33" fmla="*/ 447183 h 2456228"/>
                        <a:gd name="connsiteX34" fmla="*/ 1269922 w 3994922"/>
                        <a:gd name="connsiteY34" fmla="*/ 410870 h 2456228"/>
                        <a:gd name="connsiteX35" fmla="*/ 1379088 w 3994922"/>
                        <a:gd name="connsiteY35" fmla="*/ 109537 h 2456228"/>
                        <a:gd name="connsiteX36" fmla="*/ 1784554 w 3994922"/>
                        <a:gd name="connsiteY36" fmla="*/ 0 h 2456228"/>
                        <a:gd name="connsiteX0" fmla="*/ 1781173 w 3991541"/>
                        <a:gd name="connsiteY0" fmla="*/ 0 h 2456228"/>
                        <a:gd name="connsiteX1" fmla="*/ 1938337 w 3991541"/>
                        <a:gd name="connsiteY1" fmla="*/ 392429 h 2456228"/>
                        <a:gd name="connsiteX2" fmla="*/ 1940717 w 3991541"/>
                        <a:gd name="connsiteY2" fmla="*/ 168593 h 2456228"/>
                        <a:gd name="connsiteX3" fmla="*/ 1997867 w 3991541"/>
                        <a:gd name="connsiteY3" fmla="*/ 66199 h 2456228"/>
                        <a:gd name="connsiteX4" fmla="*/ 2033587 w 3991541"/>
                        <a:gd name="connsiteY4" fmla="*/ 173354 h 2456228"/>
                        <a:gd name="connsiteX5" fmla="*/ 2035968 w 3991541"/>
                        <a:gd name="connsiteY5" fmla="*/ 397191 h 2456228"/>
                        <a:gd name="connsiteX6" fmla="*/ 2221703 w 3991541"/>
                        <a:gd name="connsiteY6" fmla="*/ 1428 h 2456228"/>
                        <a:gd name="connsiteX7" fmla="*/ 2619375 w 3991541"/>
                        <a:gd name="connsiteY7" fmla="*/ 118586 h 2456228"/>
                        <a:gd name="connsiteX8" fmla="*/ 2719610 w 3991541"/>
                        <a:gd name="connsiteY8" fmla="*/ 366273 h 2456228"/>
                        <a:gd name="connsiteX9" fmla="*/ 2728068 w 3991541"/>
                        <a:gd name="connsiteY9" fmla="*/ 439736 h 2456228"/>
                        <a:gd name="connsiteX10" fmla="*/ 2850371 w 3991541"/>
                        <a:gd name="connsiteY10" fmla="*/ 405619 h 2456228"/>
                        <a:gd name="connsiteX11" fmla="*/ 3053104 w 3991541"/>
                        <a:gd name="connsiteY11" fmla="*/ 352636 h 2456228"/>
                        <a:gd name="connsiteX12" fmla="*/ 3210268 w 3991541"/>
                        <a:gd name="connsiteY12" fmla="*/ 745065 h 2456228"/>
                        <a:gd name="connsiteX13" fmla="*/ 3212648 w 3991541"/>
                        <a:gd name="connsiteY13" fmla="*/ 521229 h 2456228"/>
                        <a:gd name="connsiteX14" fmla="*/ 3269798 w 3991541"/>
                        <a:gd name="connsiteY14" fmla="*/ 418835 h 2456228"/>
                        <a:gd name="connsiteX15" fmla="*/ 3305518 w 3991541"/>
                        <a:gd name="connsiteY15" fmla="*/ 525990 h 2456228"/>
                        <a:gd name="connsiteX16" fmla="*/ 3307899 w 3991541"/>
                        <a:gd name="connsiteY16" fmla="*/ 749827 h 2456228"/>
                        <a:gd name="connsiteX17" fmla="*/ 3493634 w 3991541"/>
                        <a:gd name="connsiteY17" fmla="*/ 354064 h 2456228"/>
                        <a:gd name="connsiteX18" fmla="*/ 3891306 w 3991541"/>
                        <a:gd name="connsiteY18" fmla="*/ 471222 h 2456228"/>
                        <a:gd name="connsiteX19" fmla="*/ 3991541 w 3991541"/>
                        <a:gd name="connsiteY19" fmla="*/ 718909 h 2456228"/>
                        <a:gd name="connsiteX20" fmla="*/ 2063750 w 3991541"/>
                        <a:gd name="connsiteY20" fmla="*/ 2454593 h 2456228"/>
                        <a:gd name="connsiteX21" fmla="*/ 0 w 3991541"/>
                        <a:gd name="connsiteY21" fmla="*/ 888074 h 2456228"/>
                        <a:gd name="connsiteX22" fmla="*/ 559 w 3991541"/>
                        <a:gd name="connsiteY22" fmla="*/ 882646 h 2456228"/>
                        <a:gd name="connsiteX23" fmla="*/ 72606 w 3991541"/>
                        <a:gd name="connsiteY23" fmla="*/ 484071 h 2456228"/>
                        <a:gd name="connsiteX24" fmla="*/ 103776 w 3991541"/>
                        <a:gd name="connsiteY24" fmla="*/ 462173 h 2456228"/>
                        <a:gd name="connsiteX25" fmla="*/ 509242 w 3991541"/>
                        <a:gd name="connsiteY25" fmla="*/ 352636 h 2456228"/>
                        <a:gd name="connsiteX26" fmla="*/ 666406 w 3991541"/>
                        <a:gd name="connsiteY26" fmla="*/ 745065 h 2456228"/>
                        <a:gd name="connsiteX27" fmla="*/ 668786 w 3991541"/>
                        <a:gd name="connsiteY27" fmla="*/ 521229 h 2456228"/>
                        <a:gd name="connsiteX28" fmla="*/ 725936 w 3991541"/>
                        <a:gd name="connsiteY28" fmla="*/ 418835 h 2456228"/>
                        <a:gd name="connsiteX29" fmla="*/ 761656 w 3991541"/>
                        <a:gd name="connsiteY29" fmla="*/ 525990 h 2456228"/>
                        <a:gd name="connsiteX30" fmla="*/ 764037 w 3991541"/>
                        <a:gd name="connsiteY30" fmla="*/ 749827 h 2456228"/>
                        <a:gd name="connsiteX31" fmla="*/ 949772 w 3991541"/>
                        <a:gd name="connsiteY31" fmla="*/ 354064 h 2456228"/>
                        <a:gd name="connsiteX32" fmla="*/ 1265849 w 3991541"/>
                        <a:gd name="connsiteY32" fmla="*/ 447183 h 2456228"/>
                        <a:gd name="connsiteX33" fmla="*/ 1266541 w 3991541"/>
                        <a:gd name="connsiteY33" fmla="*/ 410870 h 2456228"/>
                        <a:gd name="connsiteX34" fmla="*/ 1375707 w 3991541"/>
                        <a:gd name="connsiteY34" fmla="*/ 109537 h 2456228"/>
                        <a:gd name="connsiteX35" fmla="*/ 1781173 w 3991541"/>
                        <a:gd name="connsiteY35" fmla="*/ 0 h 2456228"/>
                        <a:gd name="connsiteX0" fmla="*/ 1915112 w 4125480"/>
                        <a:gd name="connsiteY0" fmla="*/ 0 h 2456228"/>
                        <a:gd name="connsiteX1" fmla="*/ 2072276 w 4125480"/>
                        <a:gd name="connsiteY1" fmla="*/ 392429 h 2456228"/>
                        <a:gd name="connsiteX2" fmla="*/ 2074656 w 4125480"/>
                        <a:gd name="connsiteY2" fmla="*/ 168593 h 2456228"/>
                        <a:gd name="connsiteX3" fmla="*/ 2131806 w 4125480"/>
                        <a:gd name="connsiteY3" fmla="*/ 66199 h 2456228"/>
                        <a:gd name="connsiteX4" fmla="*/ 2167526 w 4125480"/>
                        <a:gd name="connsiteY4" fmla="*/ 173354 h 2456228"/>
                        <a:gd name="connsiteX5" fmla="*/ 2169907 w 4125480"/>
                        <a:gd name="connsiteY5" fmla="*/ 397191 h 2456228"/>
                        <a:gd name="connsiteX6" fmla="*/ 2355642 w 4125480"/>
                        <a:gd name="connsiteY6" fmla="*/ 1428 h 2456228"/>
                        <a:gd name="connsiteX7" fmla="*/ 2753314 w 4125480"/>
                        <a:gd name="connsiteY7" fmla="*/ 118586 h 2456228"/>
                        <a:gd name="connsiteX8" fmla="*/ 2853549 w 4125480"/>
                        <a:gd name="connsiteY8" fmla="*/ 366273 h 2456228"/>
                        <a:gd name="connsiteX9" fmla="*/ 2862007 w 4125480"/>
                        <a:gd name="connsiteY9" fmla="*/ 439736 h 2456228"/>
                        <a:gd name="connsiteX10" fmla="*/ 2984310 w 4125480"/>
                        <a:gd name="connsiteY10" fmla="*/ 405619 h 2456228"/>
                        <a:gd name="connsiteX11" fmla="*/ 3187043 w 4125480"/>
                        <a:gd name="connsiteY11" fmla="*/ 352636 h 2456228"/>
                        <a:gd name="connsiteX12" fmla="*/ 3344207 w 4125480"/>
                        <a:gd name="connsiteY12" fmla="*/ 745065 h 2456228"/>
                        <a:gd name="connsiteX13" fmla="*/ 3346587 w 4125480"/>
                        <a:gd name="connsiteY13" fmla="*/ 521229 h 2456228"/>
                        <a:gd name="connsiteX14" fmla="*/ 3403737 w 4125480"/>
                        <a:gd name="connsiteY14" fmla="*/ 418835 h 2456228"/>
                        <a:gd name="connsiteX15" fmla="*/ 3439457 w 4125480"/>
                        <a:gd name="connsiteY15" fmla="*/ 525990 h 2456228"/>
                        <a:gd name="connsiteX16" fmla="*/ 3441838 w 4125480"/>
                        <a:gd name="connsiteY16" fmla="*/ 749827 h 2456228"/>
                        <a:gd name="connsiteX17" fmla="*/ 3627573 w 4125480"/>
                        <a:gd name="connsiteY17" fmla="*/ 354064 h 2456228"/>
                        <a:gd name="connsiteX18" fmla="*/ 4025245 w 4125480"/>
                        <a:gd name="connsiteY18" fmla="*/ 471222 h 2456228"/>
                        <a:gd name="connsiteX19" fmla="*/ 4125480 w 4125480"/>
                        <a:gd name="connsiteY19" fmla="*/ 718909 h 2456228"/>
                        <a:gd name="connsiteX20" fmla="*/ 2197689 w 4125480"/>
                        <a:gd name="connsiteY20" fmla="*/ 2454593 h 2456228"/>
                        <a:gd name="connsiteX21" fmla="*/ 133939 w 4125480"/>
                        <a:gd name="connsiteY21" fmla="*/ 888074 h 2456228"/>
                        <a:gd name="connsiteX22" fmla="*/ 206545 w 4125480"/>
                        <a:gd name="connsiteY22" fmla="*/ 484071 h 2456228"/>
                        <a:gd name="connsiteX23" fmla="*/ 237715 w 4125480"/>
                        <a:gd name="connsiteY23" fmla="*/ 462173 h 2456228"/>
                        <a:gd name="connsiteX24" fmla="*/ 643181 w 4125480"/>
                        <a:gd name="connsiteY24" fmla="*/ 352636 h 2456228"/>
                        <a:gd name="connsiteX25" fmla="*/ 800345 w 4125480"/>
                        <a:gd name="connsiteY25" fmla="*/ 745065 h 2456228"/>
                        <a:gd name="connsiteX26" fmla="*/ 802725 w 4125480"/>
                        <a:gd name="connsiteY26" fmla="*/ 521229 h 2456228"/>
                        <a:gd name="connsiteX27" fmla="*/ 859875 w 4125480"/>
                        <a:gd name="connsiteY27" fmla="*/ 418835 h 2456228"/>
                        <a:gd name="connsiteX28" fmla="*/ 895595 w 4125480"/>
                        <a:gd name="connsiteY28" fmla="*/ 525990 h 2456228"/>
                        <a:gd name="connsiteX29" fmla="*/ 897976 w 4125480"/>
                        <a:gd name="connsiteY29" fmla="*/ 749827 h 2456228"/>
                        <a:gd name="connsiteX30" fmla="*/ 1083711 w 4125480"/>
                        <a:gd name="connsiteY30" fmla="*/ 354064 h 2456228"/>
                        <a:gd name="connsiteX31" fmla="*/ 1399788 w 4125480"/>
                        <a:gd name="connsiteY31" fmla="*/ 447183 h 2456228"/>
                        <a:gd name="connsiteX32" fmla="*/ 1400480 w 4125480"/>
                        <a:gd name="connsiteY32" fmla="*/ 410870 h 2456228"/>
                        <a:gd name="connsiteX33" fmla="*/ 1509646 w 4125480"/>
                        <a:gd name="connsiteY33" fmla="*/ 109537 h 2456228"/>
                        <a:gd name="connsiteX34" fmla="*/ 1915112 w 4125480"/>
                        <a:gd name="connsiteY34" fmla="*/ 0 h 2456228"/>
                        <a:gd name="connsiteX0" fmla="*/ 1788102 w 3998470"/>
                        <a:gd name="connsiteY0" fmla="*/ 0 h 2456228"/>
                        <a:gd name="connsiteX1" fmla="*/ 1945266 w 3998470"/>
                        <a:gd name="connsiteY1" fmla="*/ 392429 h 2456228"/>
                        <a:gd name="connsiteX2" fmla="*/ 1947646 w 3998470"/>
                        <a:gd name="connsiteY2" fmla="*/ 168593 h 2456228"/>
                        <a:gd name="connsiteX3" fmla="*/ 2004796 w 3998470"/>
                        <a:gd name="connsiteY3" fmla="*/ 66199 h 2456228"/>
                        <a:gd name="connsiteX4" fmla="*/ 2040516 w 3998470"/>
                        <a:gd name="connsiteY4" fmla="*/ 173354 h 2456228"/>
                        <a:gd name="connsiteX5" fmla="*/ 2042897 w 3998470"/>
                        <a:gd name="connsiteY5" fmla="*/ 397191 h 2456228"/>
                        <a:gd name="connsiteX6" fmla="*/ 2228632 w 3998470"/>
                        <a:gd name="connsiteY6" fmla="*/ 1428 h 2456228"/>
                        <a:gd name="connsiteX7" fmla="*/ 2626304 w 3998470"/>
                        <a:gd name="connsiteY7" fmla="*/ 118586 h 2456228"/>
                        <a:gd name="connsiteX8" fmla="*/ 2726539 w 3998470"/>
                        <a:gd name="connsiteY8" fmla="*/ 366273 h 2456228"/>
                        <a:gd name="connsiteX9" fmla="*/ 2734997 w 3998470"/>
                        <a:gd name="connsiteY9" fmla="*/ 439736 h 2456228"/>
                        <a:gd name="connsiteX10" fmla="*/ 2857300 w 3998470"/>
                        <a:gd name="connsiteY10" fmla="*/ 405619 h 2456228"/>
                        <a:gd name="connsiteX11" fmla="*/ 3060033 w 3998470"/>
                        <a:gd name="connsiteY11" fmla="*/ 352636 h 2456228"/>
                        <a:gd name="connsiteX12" fmla="*/ 3217197 w 3998470"/>
                        <a:gd name="connsiteY12" fmla="*/ 745065 h 2456228"/>
                        <a:gd name="connsiteX13" fmla="*/ 3219577 w 3998470"/>
                        <a:gd name="connsiteY13" fmla="*/ 521229 h 2456228"/>
                        <a:gd name="connsiteX14" fmla="*/ 3276727 w 3998470"/>
                        <a:gd name="connsiteY14" fmla="*/ 418835 h 2456228"/>
                        <a:gd name="connsiteX15" fmla="*/ 3312447 w 3998470"/>
                        <a:gd name="connsiteY15" fmla="*/ 525990 h 2456228"/>
                        <a:gd name="connsiteX16" fmla="*/ 3314828 w 3998470"/>
                        <a:gd name="connsiteY16" fmla="*/ 749827 h 2456228"/>
                        <a:gd name="connsiteX17" fmla="*/ 3500563 w 3998470"/>
                        <a:gd name="connsiteY17" fmla="*/ 354064 h 2456228"/>
                        <a:gd name="connsiteX18" fmla="*/ 3898235 w 3998470"/>
                        <a:gd name="connsiteY18" fmla="*/ 471222 h 2456228"/>
                        <a:gd name="connsiteX19" fmla="*/ 3998470 w 3998470"/>
                        <a:gd name="connsiteY19" fmla="*/ 718909 h 2456228"/>
                        <a:gd name="connsiteX20" fmla="*/ 2070679 w 3998470"/>
                        <a:gd name="connsiteY20" fmla="*/ 2454593 h 2456228"/>
                        <a:gd name="connsiteX21" fmla="*/ 6929 w 3998470"/>
                        <a:gd name="connsiteY21" fmla="*/ 888074 h 2456228"/>
                        <a:gd name="connsiteX22" fmla="*/ 79535 w 3998470"/>
                        <a:gd name="connsiteY22" fmla="*/ 484071 h 2456228"/>
                        <a:gd name="connsiteX23" fmla="*/ 110705 w 3998470"/>
                        <a:gd name="connsiteY23" fmla="*/ 462173 h 2456228"/>
                        <a:gd name="connsiteX24" fmla="*/ 516171 w 3998470"/>
                        <a:gd name="connsiteY24" fmla="*/ 352636 h 2456228"/>
                        <a:gd name="connsiteX25" fmla="*/ 673335 w 3998470"/>
                        <a:gd name="connsiteY25" fmla="*/ 745065 h 2456228"/>
                        <a:gd name="connsiteX26" fmla="*/ 675715 w 3998470"/>
                        <a:gd name="connsiteY26" fmla="*/ 521229 h 2456228"/>
                        <a:gd name="connsiteX27" fmla="*/ 732865 w 3998470"/>
                        <a:gd name="connsiteY27" fmla="*/ 418835 h 2456228"/>
                        <a:gd name="connsiteX28" fmla="*/ 768585 w 3998470"/>
                        <a:gd name="connsiteY28" fmla="*/ 525990 h 2456228"/>
                        <a:gd name="connsiteX29" fmla="*/ 770966 w 3998470"/>
                        <a:gd name="connsiteY29" fmla="*/ 749827 h 2456228"/>
                        <a:gd name="connsiteX30" fmla="*/ 956701 w 3998470"/>
                        <a:gd name="connsiteY30" fmla="*/ 354064 h 2456228"/>
                        <a:gd name="connsiteX31" fmla="*/ 1272778 w 3998470"/>
                        <a:gd name="connsiteY31" fmla="*/ 447183 h 2456228"/>
                        <a:gd name="connsiteX32" fmla="*/ 1273470 w 3998470"/>
                        <a:gd name="connsiteY32" fmla="*/ 410870 h 2456228"/>
                        <a:gd name="connsiteX33" fmla="*/ 1382636 w 3998470"/>
                        <a:gd name="connsiteY33" fmla="*/ 109537 h 2456228"/>
                        <a:gd name="connsiteX34" fmla="*/ 1788102 w 3998470"/>
                        <a:gd name="connsiteY34" fmla="*/ 0 h 2456228"/>
                        <a:gd name="connsiteX0" fmla="*/ 1788102 w 3998470"/>
                        <a:gd name="connsiteY0" fmla="*/ 0 h 2456228"/>
                        <a:gd name="connsiteX1" fmla="*/ 1945266 w 3998470"/>
                        <a:gd name="connsiteY1" fmla="*/ 392429 h 2456228"/>
                        <a:gd name="connsiteX2" fmla="*/ 1947646 w 3998470"/>
                        <a:gd name="connsiteY2" fmla="*/ 168593 h 2456228"/>
                        <a:gd name="connsiteX3" fmla="*/ 2004796 w 3998470"/>
                        <a:gd name="connsiteY3" fmla="*/ 66199 h 2456228"/>
                        <a:gd name="connsiteX4" fmla="*/ 2040516 w 3998470"/>
                        <a:gd name="connsiteY4" fmla="*/ 173354 h 2456228"/>
                        <a:gd name="connsiteX5" fmla="*/ 2042897 w 3998470"/>
                        <a:gd name="connsiteY5" fmla="*/ 397191 h 2456228"/>
                        <a:gd name="connsiteX6" fmla="*/ 2228632 w 3998470"/>
                        <a:gd name="connsiteY6" fmla="*/ 1428 h 2456228"/>
                        <a:gd name="connsiteX7" fmla="*/ 2626304 w 3998470"/>
                        <a:gd name="connsiteY7" fmla="*/ 118586 h 2456228"/>
                        <a:gd name="connsiteX8" fmla="*/ 2726539 w 3998470"/>
                        <a:gd name="connsiteY8" fmla="*/ 366273 h 2456228"/>
                        <a:gd name="connsiteX9" fmla="*/ 2734997 w 3998470"/>
                        <a:gd name="connsiteY9" fmla="*/ 439736 h 2456228"/>
                        <a:gd name="connsiteX10" fmla="*/ 2857300 w 3998470"/>
                        <a:gd name="connsiteY10" fmla="*/ 405619 h 2456228"/>
                        <a:gd name="connsiteX11" fmla="*/ 3060033 w 3998470"/>
                        <a:gd name="connsiteY11" fmla="*/ 352636 h 2456228"/>
                        <a:gd name="connsiteX12" fmla="*/ 3217197 w 3998470"/>
                        <a:gd name="connsiteY12" fmla="*/ 745065 h 2456228"/>
                        <a:gd name="connsiteX13" fmla="*/ 3219577 w 3998470"/>
                        <a:gd name="connsiteY13" fmla="*/ 521229 h 2456228"/>
                        <a:gd name="connsiteX14" fmla="*/ 3276727 w 3998470"/>
                        <a:gd name="connsiteY14" fmla="*/ 418835 h 2456228"/>
                        <a:gd name="connsiteX15" fmla="*/ 3312447 w 3998470"/>
                        <a:gd name="connsiteY15" fmla="*/ 525990 h 2456228"/>
                        <a:gd name="connsiteX16" fmla="*/ 3314828 w 3998470"/>
                        <a:gd name="connsiteY16" fmla="*/ 749827 h 2456228"/>
                        <a:gd name="connsiteX17" fmla="*/ 3500563 w 3998470"/>
                        <a:gd name="connsiteY17" fmla="*/ 354064 h 2456228"/>
                        <a:gd name="connsiteX18" fmla="*/ 3898235 w 3998470"/>
                        <a:gd name="connsiteY18" fmla="*/ 471222 h 2456228"/>
                        <a:gd name="connsiteX19" fmla="*/ 3998470 w 3998470"/>
                        <a:gd name="connsiteY19" fmla="*/ 718909 h 2456228"/>
                        <a:gd name="connsiteX20" fmla="*/ 2070679 w 3998470"/>
                        <a:gd name="connsiteY20" fmla="*/ 2454593 h 2456228"/>
                        <a:gd name="connsiteX21" fmla="*/ 6929 w 3998470"/>
                        <a:gd name="connsiteY21" fmla="*/ 888074 h 2456228"/>
                        <a:gd name="connsiteX22" fmla="*/ 79535 w 3998470"/>
                        <a:gd name="connsiteY22" fmla="*/ 484071 h 2456228"/>
                        <a:gd name="connsiteX23" fmla="*/ 110705 w 3998470"/>
                        <a:gd name="connsiteY23" fmla="*/ 462173 h 2456228"/>
                        <a:gd name="connsiteX24" fmla="*/ 516171 w 3998470"/>
                        <a:gd name="connsiteY24" fmla="*/ 352636 h 2456228"/>
                        <a:gd name="connsiteX25" fmla="*/ 673335 w 3998470"/>
                        <a:gd name="connsiteY25" fmla="*/ 745065 h 2456228"/>
                        <a:gd name="connsiteX26" fmla="*/ 675715 w 3998470"/>
                        <a:gd name="connsiteY26" fmla="*/ 521229 h 2456228"/>
                        <a:gd name="connsiteX27" fmla="*/ 732865 w 3998470"/>
                        <a:gd name="connsiteY27" fmla="*/ 418835 h 2456228"/>
                        <a:gd name="connsiteX28" fmla="*/ 768585 w 3998470"/>
                        <a:gd name="connsiteY28" fmla="*/ 525990 h 2456228"/>
                        <a:gd name="connsiteX29" fmla="*/ 770966 w 3998470"/>
                        <a:gd name="connsiteY29" fmla="*/ 749827 h 2456228"/>
                        <a:gd name="connsiteX30" fmla="*/ 956701 w 3998470"/>
                        <a:gd name="connsiteY30" fmla="*/ 354064 h 2456228"/>
                        <a:gd name="connsiteX31" fmla="*/ 1272778 w 3998470"/>
                        <a:gd name="connsiteY31" fmla="*/ 447183 h 2456228"/>
                        <a:gd name="connsiteX32" fmla="*/ 1273470 w 3998470"/>
                        <a:gd name="connsiteY32" fmla="*/ 410870 h 2456228"/>
                        <a:gd name="connsiteX33" fmla="*/ 1382636 w 3998470"/>
                        <a:gd name="connsiteY33" fmla="*/ 109537 h 2456228"/>
                        <a:gd name="connsiteX34" fmla="*/ 1788102 w 3998470"/>
                        <a:gd name="connsiteY34" fmla="*/ 0 h 2456228"/>
                        <a:gd name="connsiteX0" fmla="*/ 1781870 w 3992238"/>
                        <a:gd name="connsiteY0" fmla="*/ 0 h 2456228"/>
                        <a:gd name="connsiteX1" fmla="*/ 1939034 w 3992238"/>
                        <a:gd name="connsiteY1" fmla="*/ 392429 h 2456228"/>
                        <a:gd name="connsiteX2" fmla="*/ 1941414 w 3992238"/>
                        <a:gd name="connsiteY2" fmla="*/ 168593 h 2456228"/>
                        <a:gd name="connsiteX3" fmla="*/ 1998564 w 3992238"/>
                        <a:gd name="connsiteY3" fmla="*/ 66199 h 2456228"/>
                        <a:gd name="connsiteX4" fmla="*/ 2034284 w 3992238"/>
                        <a:gd name="connsiteY4" fmla="*/ 173354 h 2456228"/>
                        <a:gd name="connsiteX5" fmla="*/ 2036665 w 3992238"/>
                        <a:gd name="connsiteY5" fmla="*/ 397191 h 2456228"/>
                        <a:gd name="connsiteX6" fmla="*/ 2222400 w 3992238"/>
                        <a:gd name="connsiteY6" fmla="*/ 1428 h 2456228"/>
                        <a:gd name="connsiteX7" fmla="*/ 2620072 w 3992238"/>
                        <a:gd name="connsiteY7" fmla="*/ 118586 h 2456228"/>
                        <a:gd name="connsiteX8" fmla="*/ 2720307 w 3992238"/>
                        <a:gd name="connsiteY8" fmla="*/ 366273 h 2456228"/>
                        <a:gd name="connsiteX9" fmla="*/ 2728765 w 3992238"/>
                        <a:gd name="connsiteY9" fmla="*/ 439736 h 2456228"/>
                        <a:gd name="connsiteX10" fmla="*/ 2851068 w 3992238"/>
                        <a:gd name="connsiteY10" fmla="*/ 405619 h 2456228"/>
                        <a:gd name="connsiteX11" fmla="*/ 3053801 w 3992238"/>
                        <a:gd name="connsiteY11" fmla="*/ 352636 h 2456228"/>
                        <a:gd name="connsiteX12" fmla="*/ 3210965 w 3992238"/>
                        <a:gd name="connsiteY12" fmla="*/ 745065 h 2456228"/>
                        <a:gd name="connsiteX13" fmla="*/ 3213345 w 3992238"/>
                        <a:gd name="connsiteY13" fmla="*/ 521229 h 2456228"/>
                        <a:gd name="connsiteX14" fmla="*/ 3270495 w 3992238"/>
                        <a:gd name="connsiteY14" fmla="*/ 418835 h 2456228"/>
                        <a:gd name="connsiteX15" fmla="*/ 3306215 w 3992238"/>
                        <a:gd name="connsiteY15" fmla="*/ 525990 h 2456228"/>
                        <a:gd name="connsiteX16" fmla="*/ 3308596 w 3992238"/>
                        <a:gd name="connsiteY16" fmla="*/ 749827 h 2456228"/>
                        <a:gd name="connsiteX17" fmla="*/ 3494331 w 3992238"/>
                        <a:gd name="connsiteY17" fmla="*/ 354064 h 2456228"/>
                        <a:gd name="connsiteX18" fmla="*/ 3892003 w 3992238"/>
                        <a:gd name="connsiteY18" fmla="*/ 471222 h 2456228"/>
                        <a:gd name="connsiteX19" fmla="*/ 3992238 w 3992238"/>
                        <a:gd name="connsiteY19" fmla="*/ 718909 h 2456228"/>
                        <a:gd name="connsiteX20" fmla="*/ 2064447 w 3992238"/>
                        <a:gd name="connsiteY20" fmla="*/ 2454593 h 2456228"/>
                        <a:gd name="connsiteX21" fmla="*/ 697 w 3992238"/>
                        <a:gd name="connsiteY21" fmla="*/ 888074 h 2456228"/>
                        <a:gd name="connsiteX22" fmla="*/ 73303 w 3992238"/>
                        <a:gd name="connsiteY22" fmla="*/ 484071 h 2456228"/>
                        <a:gd name="connsiteX23" fmla="*/ 104473 w 3992238"/>
                        <a:gd name="connsiteY23" fmla="*/ 462173 h 2456228"/>
                        <a:gd name="connsiteX24" fmla="*/ 509939 w 3992238"/>
                        <a:gd name="connsiteY24" fmla="*/ 352636 h 2456228"/>
                        <a:gd name="connsiteX25" fmla="*/ 667103 w 3992238"/>
                        <a:gd name="connsiteY25" fmla="*/ 745065 h 2456228"/>
                        <a:gd name="connsiteX26" fmla="*/ 669483 w 3992238"/>
                        <a:gd name="connsiteY26" fmla="*/ 521229 h 2456228"/>
                        <a:gd name="connsiteX27" fmla="*/ 726633 w 3992238"/>
                        <a:gd name="connsiteY27" fmla="*/ 418835 h 2456228"/>
                        <a:gd name="connsiteX28" fmla="*/ 762353 w 3992238"/>
                        <a:gd name="connsiteY28" fmla="*/ 525990 h 2456228"/>
                        <a:gd name="connsiteX29" fmla="*/ 764734 w 3992238"/>
                        <a:gd name="connsiteY29" fmla="*/ 749827 h 2456228"/>
                        <a:gd name="connsiteX30" fmla="*/ 950469 w 3992238"/>
                        <a:gd name="connsiteY30" fmla="*/ 354064 h 2456228"/>
                        <a:gd name="connsiteX31" fmla="*/ 1266546 w 3992238"/>
                        <a:gd name="connsiteY31" fmla="*/ 447183 h 2456228"/>
                        <a:gd name="connsiteX32" fmla="*/ 1267238 w 3992238"/>
                        <a:gd name="connsiteY32" fmla="*/ 410870 h 2456228"/>
                        <a:gd name="connsiteX33" fmla="*/ 1376404 w 3992238"/>
                        <a:gd name="connsiteY33" fmla="*/ 109537 h 2456228"/>
                        <a:gd name="connsiteX34" fmla="*/ 1781870 w 3992238"/>
                        <a:gd name="connsiteY34" fmla="*/ 0 h 2456228"/>
                        <a:gd name="connsiteX0" fmla="*/ 1781870 w 3992238"/>
                        <a:gd name="connsiteY0" fmla="*/ 0 h 2456228"/>
                        <a:gd name="connsiteX1" fmla="*/ 1939034 w 3992238"/>
                        <a:gd name="connsiteY1" fmla="*/ 392429 h 2456228"/>
                        <a:gd name="connsiteX2" fmla="*/ 1941414 w 3992238"/>
                        <a:gd name="connsiteY2" fmla="*/ 168593 h 2456228"/>
                        <a:gd name="connsiteX3" fmla="*/ 1998564 w 3992238"/>
                        <a:gd name="connsiteY3" fmla="*/ 66199 h 2456228"/>
                        <a:gd name="connsiteX4" fmla="*/ 2034284 w 3992238"/>
                        <a:gd name="connsiteY4" fmla="*/ 173354 h 2456228"/>
                        <a:gd name="connsiteX5" fmla="*/ 2036665 w 3992238"/>
                        <a:gd name="connsiteY5" fmla="*/ 397191 h 2456228"/>
                        <a:gd name="connsiteX6" fmla="*/ 2222400 w 3992238"/>
                        <a:gd name="connsiteY6" fmla="*/ 1428 h 2456228"/>
                        <a:gd name="connsiteX7" fmla="*/ 2620072 w 3992238"/>
                        <a:gd name="connsiteY7" fmla="*/ 118586 h 2456228"/>
                        <a:gd name="connsiteX8" fmla="*/ 2720307 w 3992238"/>
                        <a:gd name="connsiteY8" fmla="*/ 366273 h 2456228"/>
                        <a:gd name="connsiteX9" fmla="*/ 2728765 w 3992238"/>
                        <a:gd name="connsiteY9" fmla="*/ 439736 h 2456228"/>
                        <a:gd name="connsiteX10" fmla="*/ 2851068 w 3992238"/>
                        <a:gd name="connsiteY10" fmla="*/ 405619 h 2456228"/>
                        <a:gd name="connsiteX11" fmla="*/ 3053801 w 3992238"/>
                        <a:gd name="connsiteY11" fmla="*/ 352636 h 2456228"/>
                        <a:gd name="connsiteX12" fmla="*/ 3210965 w 3992238"/>
                        <a:gd name="connsiteY12" fmla="*/ 745065 h 2456228"/>
                        <a:gd name="connsiteX13" fmla="*/ 3213345 w 3992238"/>
                        <a:gd name="connsiteY13" fmla="*/ 521229 h 2456228"/>
                        <a:gd name="connsiteX14" fmla="*/ 3270495 w 3992238"/>
                        <a:gd name="connsiteY14" fmla="*/ 418835 h 2456228"/>
                        <a:gd name="connsiteX15" fmla="*/ 3306215 w 3992238"/>
                        <a:gd name="connsiteY15" fmla="*/ 525990 h 2456228"/>
                        <a:gd name="connsiteX16" fmla="*/ 3308596 w 3992238"/>
                        <a:gd name="connsiteY16" fmla="*/ 749827 h 2456228"/>
                        <a:gd name="connsiteX17" fmla="*/ 3494331 w 3992238"/>
                        <a:gd name="connsiteY17" fmla="*/ 354064 h 2456228"/>
                        <a:gd name="connsiteX18" fmla="*/ 3892003 w 3992238"/>
                        <a:gd name="connsiteY18" fmla="*/ 471222 h 2456228"/>
                        <a:gd name="connsiteX19" fmla="*/ 3992238 w 3992238"/>
                        <a:gd name="connsiteY19" fmla="*/ 718909 h 2456228"/>
                        <a:gd name="connsiteX20" fmla="*/ 2064447 w 3992238"/>
                        <a:gd name="connsiteY20" fmla="*/ 2454593 h 2456228"/>
                        <a:gd name="connsiteX21" fmla="*/ 697 w 3992238"/>
                        <a:gd name="connsiteY21" fmla="*/ 888074 h 2456228"/>
                        <a:gd name="connsiteX22" fmla="*/ 73303 w 3992238"/>
                        <a:gd name="connsiteY22" fmla="*/ 484071 h 2456228"/>
                        <a:gd name="connsiteX23" fmla="*/ 104473 w 3992238"/>
                        <a:gd name="connsiteY23" fmla="*/ 462173 h 2456228"/>
                        <a:gd name="connsiteX24" fmla="*/ 509939 w 3992238"/>
                        <a:gd name="connsiteY24" fmla="*/ 352636 h 2456228"/>
                        <a:gd name="connsiteX25" fmla="*/ 667103 w 3992238"/>
                        <a:gd name="connsiteY25" fmla="*/ 745065 h 2456228"/>
                        <a:gd name="connsiteX26" fmla="*/ 669483 w 3992238"/>
                        <a:gd name="connsiteY26" fmla="*/ 521229 h 2456228"/>
                        <a:gd name="connsiteX27" fmla="*/ 726633 w 3992238"/>
                        <a:gd name="connsiteY27" fmla="*/ 418835 h 2456228"/>
                        <a:gd name="connsiteX28" fmla="*/ 762353 w 3992238"/>
                        <a:gd name="connsiteY28" fmla="*/ 525990 h 2456228"/>
                        <a:gd name="connsiteX29" fmla="*/ 764734 w 3992238"/>
                        <a:gd name="connsiteY29" fmla="*/ 749827 h 2456228"/>
                        <a:gd name="connsiteX30" fmla="*/ 950469 w 3992238"/>
                        <a:gd name="connsiteY30" fmla="*/ 354064 h 2456228"/>
                        <a:gd name="connsiteX31" fmla="*/ 1266546 w 3992238"/>
                        <a:gd name="connsiteY31" fmla="*/ 447183 h 2456228"/>
                        <a:gd name="connsiteX32" fmla="*/ 1267238 w 3992238"/>
                        <a:gd name="connsiteY32" fmla="*/ 410870 h 2456228"/>
                        <a:gd name="connsiteX33" fmla="*/ 1376404 w 3992238"/>
                        <a:gd name="connsiteY33" fmla="*/ 109537 h 2456228"/>
                        <a:gd name="connsiteX34" fmla="*/ 1781870 w 3992238"/>
                        <a:gd name="connsiteY34" fmla="*/ 0 h 2456228"/>
                        <a:gd name="connsiteX0" fmla="*/ 1781870 w 3992238"/>
                        <a:gd name="connsiteY0" fmla="*/ 0 h 2456228"/>
                        <a:gd name="connsiteX1" fmla="*/ 1939034 w 3992238"/>
                        <a:gd name="connsiteY1" fmla="*/ 392429 h 2456228"/>
                        <a:gd name="connsiteX2" fmla="*/ 1941414 w 3992238"/>
                        <a:gd name="connsiteY2" fmla="*/ 168593 h 2456228"/>
                        <a:gd name="connsiteX3" fmla="*/ 1998564 w 3992238"/>
                        <a:gd name="connsiteY3" fmla="*/ 66199 h 2456228"/>
                        <a:gd name="connsiteX4" fmla="*/ 2034284 w 3992238"/>
                        <a:gd name="connsiteY4" fmla="*/ 173354 h 2456228"/>
                        <a:gd name="connsiteX5" fmla="*/ 2036665 w 3992238"/>
                        <a:gd name="connsiteY5" fmla="*/ 397191 h 2456228"/>
                        <a:gd name="connsiteX6" fmla="*/ 2222400 w 3992238"/>
                        <a:gd name="connsiteY6" fmla="*/ 1428 h 2456228"/>
                        <a:gd name="connsiteX7" fmla="*/ 2620072 w 3992238"/>
                        <a:gd name="connsiteY7" fmla="*/ 118586 h 2456228"/>
                        <a:gd name="connsiteX8" fmla="*/ 2720307 w 3992238"/>
                        <a:gd name="connsiteY8" fmla="*/ 366273 h 2456228"/>
                        <a:gd name="connsiteX9" fmla="*/ 2728765 w 3992238"/>
                        <a:gd name="connsiteY9" fmla="*/ 439736 h 2456228"/>
                        <a:gd name="connsiteX10" fmla="*/ 2851068 w 3992238"/>
                        <a:gd name="connsiteY10" fmla="*/ 405619 h 2456228"/>
                        <a:gd name="connsiteX11" fmla="*/ 3053801 w 3992238"/>
                        <a:gd name="connsiteY11" fmla="*/ 352636 h 2456228"/>
                        <a:gd name="connsiteX12" fmla="*/ 3210965 w 3992238"/>
                        <a:gd name="connsiteY12" fmla="*/ 745065 h 2456228"/>
                        <a:gd name="connsiteX13" fmla="*/ 3213345 w 3992238"/>
                        <a:gd name="connsiteY13" fmla="*/ 521229 h 2456228"/>
                        <a:gd name="connsiteX14" fmla="*/ 3270495 w 3992238"/>
                        <a:gd name="connsiteY14" fmla="*/ 418835 h 2456228"/>
                        <a:gd name="connsiteX15" fmla="*/ 3306215 w 3992238"/>
                        <a:gd name="connsiteY15" fmla="*/ 525990 h 2456228"/>
                        <a:gd name="connsiteX16" fmla="*/ 3308596 w 3992238"/>
                        <a:gd name="connsiteY16" fmla="*/ 749827 h 2456228"/>
                        <a:gd name="connsiteX17" fmla="*/ 3494331 w 3992238"/>
                        <a:gd name="connsiteY17" fmla="*/ 354064 h 2456228"/>
                        <a:gd name="connsiteX18" fmla="*/ 3892003 w 3992238"/>
                        <a:gd name="connsiteY18" fmla="*/ 471222 h 2456228"/>
                        <a:gd name="connsiteX19" fmla="*/ 3992238 w 3992238"/>
                        <a:gd name="connsiteY19" fmla="*/ 718909 h 2456228"/>
                        <a:gd name="connsiteX20" fmla="*/ 2064447 w 3992238"/>
                        <a:gd name="connsiteY20" fmla="*/ 2454593 h 2456228"/>
                        <a:gd name="connsiteX21" fmla="*/ 697 w 3992238"/>
                        <a:gd name="connsiteY21" fmla="*/ 888074 h 2456228"/>
                        <a:gd name="connsiteX22" fmla="*/ 73303 w 3992238"/>
                        <a:gd name="connsiteY22" fmla="*/ 484071 h 2456228"/>
                        <a:gd name="connsiteX23" fmla="*/ 104473 w 3992238"/>
                        <a:gd name="connsiteY23" fmla="*/ 462173 h 2456228"/>
                        <a:gd name="connsiteX24" fmla="*/ 509939 w 3992238"/>
                        <a:gd name="connsiteY24" fmla="*/ 352636 h 2456228"/>
                        <a:gd name="connsiteX25" fmla="*/ 667103 w 3992238"/>
                        <a:gd name="connsiteY25" fmla="*/ 745065 h 2456228"/>
                        <a:gd name="connsiteX26" fmla="*/ 669483 w 3992238"/>
                        <a:gd name="connsiteY26" fmla="*/ 521229 h 2456228"/>
                        <a:gd name="connsiteX27" fmla="*/ 726633 w 3992238"/>
                        <a:gd name="connsiteY27" fmla="*/ 418835 h 2456228"/>
                        <a:gd name="connsiteX28" fmla="*/ 762353 w 3992238"/>
                        <a:gd name="connsiteY28" fmla="*/ 525990 h 2456228"/>
                        <a:gd name="connsiteX29" fmla="*/ 764734 w 3992238"/>
                        <a:gd name="connsiteY29" fmla="*/ 749827 h 2456228"/>
                        <a:gd name="connsiteX30" fmla="*/ 950469 w 3992238"/>
                        <a:gd name="connsiteY30" fmla="*/ 354064 h 2456228"/>
                        <a:gd name="connsiteX31" fmla="*/ 1266546 w 3992238"/>
                        <a:gd name="connsiteY31" fmla="*/ 447183 h 2456228"/>
                        <a:gd name="connsiteX32" fmla="*/ 1267238 w 3992238"/>
                        <a:gd name="connsiteY32" fmla="*/ 410870 h 2456228"/>
                        <a:gd name="connsiteX33" fmla="*/ 1376404 w 3992238"/>
                        <a:gd name="connsiteY33" fmla="*/ 109537 h 2456228"/>
                        <a:gd name="connsiteX34" fmla="*/ 1781870 w 3992238"/>
                        <a:gd name="connsiteY34" fmla="*/ 0 h 2456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3992238" h="2456228">
                          <a:moveTo>
                            <a:pt x="1781870" y="0"/>
                          </a:moveTo>
                          <a:cubicBezTo>
                            <a:pt x="1807271" y="145098"/>
                            <a:pt x="1858865" y="394969"/>
                            <a:pt x="1939034" y="392429"/>
                          </a:cubicBezTo>
                          <a:cubicBezTo>
                            <a:pt x="1939827" y="317817"/>
                            <a:pt x="1940621" y="243205"/>
                            <a:pt x="1941414" y="168593"/>
                          </a:cubicBezTo>
                          <a:cubicBezTo>
                            <a:pt x="1884661" y="111443"/>
                            <a:pt x="1924745" y="63421"/>
                            <a:pt x="1998564" y="66199"/>
                          </a:cubicBezTo>
                          <a:cubicBezTo>
                            <a:pt x="2048570" y="64215"/>
                            <a:pt x="2113262" y="112711"/>
                            <a:pt x="2034284" y="173354"/>
                          </a:cubicBezTo>
                          <a:cubicBezTo>
                            <a:pt x="2035872" y="247966"/>
                            <a:pt x="2035077" y="322579"/>
                            <a:pt x="2036665" y="397191"/>
                          </a:cubicBezTo>
                          <a:cubicBezTo>
                            <a:pt x="2119214" y="396239"/>
                            <a:pt x="2187476" y="228599"/>
                            <a:pt x="2222400" y="1428"/>
                          </a:cubicBezTo>
                          <a:lnTo>
                            <a:pt x="2620072" y="118586"/>
                          </a:lnTo>
                          <a:cubicBezTo>
                            <a:pt x="2674245" y="135850"/>
                            <a:pt x="2701629" y="233481"/>
                            <a:pt x="2720307" y="366273"/>
                          </a:cubicBezTo>
                          <a:lnTo>
                            <a:pt x="2728765" y="439736"/>
                          </a:lnTo>
                          <a:lnTo>
                            <a:pt x="2851068" y="405619"/>
                          </a:lnTo>
                          <a:lnTo>
                            <a:pt x="3053801" y="352636"/>
                          </a:lnTo>
                          <a:cubicBezTo>
                            <a:pt x="3079202" y="497734"/>
                            <a:pt x="3130796" y="747605"/>
                            <a:pt x="3210965" y="745065"/>
                          </a:cubicBezTo>
                          <a:cubicBezTo>
                            <a:pt x="3211758" y="670453"/>
                            <a:pt x="3212552" y="595841"/>
                            <a:pt x="3213345" y="521229"/>
                          </a:cubicBezTo>
                          <a:cubicBezTo>
                            <a:pt x="3156592" y="464079"/>
                            <a:pt x="3196676" y="416057"/>
                            <a:pt x="3270495" y="418835"/>
                          </a:cubicBezTo>
                          <a:cubicBezTo>
                            <a:pt x="3320501" y="416851"/>
                            <a:pt x="3385193" y="465347"/>
                            <a:pt x="3306215" y="525990"/>
                          </a:cubicBezTo>
                          <a:cubicBezTo>
                            <a:pt x="3307803" y="600602"/>
                            <a:pt x="3307008" y="675215"/>
                            <a:pt x="3308596" y="749827"/>
                          </a:cubicBezTo>
                          <a:cubicBezTo>
                            <a:pt x="3391145" y="748875"/>
                            <a:pt x="3459407" y="581235"/>
                            <a:pt x="3494331" y="354064"/>
                          </a:cubicBezTo>
                          <a:lnTo>
                            <a:pt x="3892003" y="471222"/>
                          </a:lnTo>
                          <a:cubicBezTo>
                            <a:pt x="3969988" y="493249"/>
                            <a:pt x="3973560" y="586117"/>
                            <a:pt x="3992238" y="718909"/>
                          </a:cubicBezTo>
                          <a:cubicBezTo>
                            <a:pt x="3927491" y="1722920"/>
                            <a:pt x="2973744" y="2415782"/>
                            <a:pt x="2064447" y="2454593"/>
                          </a:cubicBezTo>
                          <a:cubicBezTo>
                            <a:pt x="816672" y="2503276"/>
                            <a:pt x="54672" y="1453224"/>
                            <a:pt x="697" y="888074"/>
                          </a:cubicBezTo>
                          <a:cubicBezTo>
                            <a:pt x="-7311" y="512029"/>
                            <a:pt x="56007" y="502666"/>
                            <a:pt x="73303" y="484071"/>
                          </a:cubicBezTo>
                          <a:cubicBezTo>
                            <a:pt x="82781" y="473814"/>
                            <a:pt x="93162" y="466301"/>
                            <a:pt x="104473" y="462173"/>
                          </a:cubicBezTo>
                          <a:cubicBezTo>
                            <a:pt x="239628" y="420899"/>
                            <a:pt x="374784" y="389148"/>
                            <a:pt x="509939" y="352636"/>
                          </a:cubicBezTo>
                          <a:cubicBezTo>
                            <a:pt x="535340" y="497734"/>
                            <a:pt x="586934" y="747605"/>
                            <a:pt x="667103" y="745065"/>
                          </a:cubicBezTo>
                          <a:cubicBezTo>
                            <a:pt x="667896" y="670453"/>
                            <a:pt x="668690" y="595841"/>
                            <a:pt x="669483" y="521229"/>
                          </a:cubicBezTo>
                          <a:cubicBezTo>
                            <a:pt x="612730" y="464079"/>
                            <a:pt x="652814" y="416057"/>
                            <a:pt x="726633" y="418835"/>
                          </a:cubicBezTo>
                          <a:cubicBezTo>
                            <a:pt x="776639" y="416851"/>
                            <a:pt x="841331" y="465347"/>
                            <a:pt x="762353" y="525990"/>
                          </a:cubicBezTo>
                          <a:cubicBezTo>
                            <a:pt x="763941" y="600602"/>
                            <a:pt x="763146" y="675215"/>
                            <a:pt x="764734" y="749827"/>
                          </a:cubicBezTo>
                          <a:cubicBezTo>
                            <a:pt x="847283" y="748875"/>
                            <a:pt x="915545" y="581235"/>
                            <a:pt x="950469" y="354064"/>
                          </a:cubicBezTo>
                          <a:lnTo>
                            <a:pt x="1266546" y="447183"/>
                          </a:lnTo>
                          <a:cubicBezTo>
                            <a:pt x="1266777" y="435079"/>
                            <a:pt x="1267007" y="422974"/>
                            <a:pt x="1267238" y="410870"/>
                          </a:cubicBezTo>
                          <a:cubicBezTo>
                            <a:pt x="1274159" y="280957"/>
                            <a:pt x="1308538" y="134302"/>
                            <a:pt x="1376404" y="109537"/>
                          </a:cubicBezTo>
                          <a:cubicBezTo>
                            <a:pt x="1511559" y="68263"/>
                            <a:pt x="1646715" y="36512"/>
                            <a:pt x="1781870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1" name="Group 60"/>
              <p:cNvGrpSpPr/>
              <p:nvPr/>
            </p:nvGrpSpPr>
            <p:grpSpPr>
              <a:xfrm>
                <a:off x="6274294" y="3810303"/>
                <a:ext cx="1463809" cy="1465221"/>
                <a:chOff x="6274294" y="3810303"/>
                <a:chExt cx="1463809" cy="1465221"/>
              </a:xfrm>
            </p:grpSpPr>
            <p:sp>
              <p:nvSpPr>
                <p:cNvPr id="196" name="Freeform 195"/>
                <p:cNvSpPr/>
                <p:nvPr/>
              </p:nvSpPr>
              <p:spPr>
                <a:xfrm>
                  <a:off x="6274294" y="3810303"/>
                  <a:ext cx="1463809" cy="1465221"/>
                </a:xfrm>
                <a:custGeom>
                  <a:avLst/>
                  <a:gdLst>
                    <a:gd name="connsiteX0" fmla="*/ 2699604 w 5261024"/>
                    <a:gd name="connsiteY0" fmla="*/ 0 h 5266097"/>
                    <a:gd name="connsiteX1" fmla="*/ 2975635 w 5261024"/>
                    <a:gd name="connsiteY1" fmla="*/ 22137 h 5266097"/>
                    <a:gd name="connsiteX2" fmla="*/ 3020095 w 5261024"/>
                    <a:gd name="connsiteY2" fmla="*/ 30384 h 5266097"/>
                    <a:gd name="connsiteX3" fmla="*/ 2999736 w 5261024"/>
                    <a:gd name="connsiteY3" fmla="*/ 64762 h 5266097"/>
                    <a:gd name="connsiteX4" fmla="*/ 2983724 w 5261024"/>
                    <a:gd name="connsiteY4" fmla="*/ 110867 h 5266097"/>
                    <a:gd name="connsiteX5" fmla="*/ 3162165 w 5261024"/>
                    <a:gd name="connsiteY5" fmla="*/ 401071 h 5266097"/>
                    <a:gd name="connsiteX6" fmla="*/ 3452273 w 5261024"/>
                    <a:gd name="connsiteY6" fmla="*/ 222475 h 5266097"/>
                    <a:gd name="connsiteX7" fmla="*/ 3458765 w 5261024"/>
                    <a:gd name="connsiteY7" fmla="*/ 174102 h 5266097"/>
                    <a:gd name="connsiteX8" fmla="*/ 3456091 w 5261024"/>
                    <a:gd name="connsiteY8" fmla="*/ 134237 h 5266097"/>
                    <a:gd name="connsiteX9" fmla="*/ 3499492 w 5261024"/>
                    <a:gd name="connsiteY9" fmla="*/ 146919 h 5266097"/>
                    <a:gd name="connsiteX10" fmla="*/ 3729708 w 5261024"/>
                    <a:gd name="connsiteY10" fmla="*/ 239447 h 5266097"/>
                    <a:gd name="connsiteX11" fmla="*/ 3886868 w 5261024"/>
                    <a:gd name="connsiteY11" fmla="*/ 320504 h 5266097"/>
                    <a:gd name="connsiteX12" fmla="*/ 3855876 w 5261024"/>
                    <a:gd name="connsiteY12" fmla="*/ 345930 h 5266097"/>
                    <a:gd name="connsiteX13" fmla="*/ 3825060 w 5261024"/>
                    <a:gd name="connsiteY13" fmla="*/ 383779 h 5266097"/>
                    <a:gd name="connsiteX14" fmla="*/ 3893485 w 5261024"/>
                    <a:gd name="connsiteY14" fmla="*/ 717511 h 5266097"/>
                    <a:gd name="connsiteX15" fmla="*/ 4227180 w 5261024"/>
                    <a:gd name="connsiteY15" fmla="*/ 648908 h 5266097"/>
                    <a:gd name="connsiteX16" fmla="*/ 4249826 w 5261024"/>
                    <a:gd name="connsiteY16" fmla="*/ 605673 h 5266097"/>
                    <a:gd name="connsiteX17" fmla="*/ 4260863 w 5261024"/>
                    <a:gd name="connsiteY17" fmla="*/ 567587 h 5266097"/>
                    <a:gd name="connsiteX18" fmla="*/ 4340221 w 5261024"/>
                    <a:gd name="connsiteY18" fmla="*/ 629356 h 5266097"/>
                    <a:gd name="connsiteX19" fmla="*/ 4595402 w 5261024"/>
                    <a:gd name="connsiteY19" fmla="*/ 879365 h 5266097"/>
                    <a:gd name="connsiteX20" fmla="*/ 4603537 w 5261024"/>
                    <a:gd name="connsiteY20" fmla="*/ 889139 h 5266097"/>
                    <a:gd name="connsiteX21" fmla="*/ 4564217 w 5261024"/>
                    <a:gd name="connsiteY21" fmla="*/ 902959 h 5266097"/>
                    <a:gd name="connsiteX22" fmla="*/ 4522315 w 5261024"/>
                    <a:gd name="connsiteY22" fmla="*/ 927986 h 5266097"/>
                    <a:gd name="connsiteX23" fmla="*/ 4472470 w 5261024"/>
                    <a:gd name="connsiteY23" fmla="*/ 1264993 h 5266097"/>
                    <a:gd name="connsiteX24" fmla="*/ 4809505 w 5261024"/>
                    <a:gd name="connsiteY24" fmla="*/ 1314658 h 5266097"/>
                    <a:gd name="connsiteX25" fmla="*/ 4845572 w 5261024"/>
                    <a:gd name="connsiteY25" fmla="*/ 1281775 h 5266097"/>
                    <a:gd name="connsiteX26" fmla="*/ 4869367 w 5261024"/>
                    <a:gd name="connsiteY26" fmla="*/ 1249219 h 5266097"/>
                    <a:gd name="connsiteX27" fmla="*/ 4907907 w 5261024"/>
                    <a:gd name="connsiteY27" fmla="*/ 1310723 h 5266097"/>
                    <a:gd name="connsiteX28" fmla="*/ 5020778 w 5261024"/>
                    <a:gd name="connsiteY28" fmla="*/ 1527485 h 5266097"/>
                    <a:gd name="connsiteX29" fmla="*/ 5078585 w 5261024"/>
                    <a:gd name="connsiteY29" fmla="*/ 1669097 h 5266097"/>
                    <a:gd name="connsiteX30" fmla="*/ 5039327 w 5261024"/>
                    <a:gd name="connsiteY30" fmla="*/ 1668661 h 5266097"/>
                    <a:gd name="connsiteX31" fmla="*/ 4991392 w 5261024"/>
                    <a:gd name="connsiteY31" fmla="*/ 1677848 h 5266097"/>
                    <a:gd name="connsiteX32" fmla="*/ 4829289 w 5261024"/>
                    <a:gd name="connsiteY32" fmla="*/ 1977484 h 5266097"/>
                    <a:gd name="connsiteX33" fmla="*/ 5129012 w 5261024"/>
                    <a:gd name="connsiteY33" fmla="*/ 2139427 h 5266097"/>
                    <a:gd name="connsiteX34" fmla="*/ 5174151 w 5261024"/>
                    <a:gd name="connsiteY34" fmla="*/ 2120863 h 5266097"/>
                    <a:gd name="connsiteX35" fmla="*/ 5206918 w 5261024"/>
                    <a:gd name="connsiteY35" fmla="*/ 2098895 h 5266097"/>
                    <a:gd name="connsiteX36" fmla="*/ 5233934 w 5261024"/>
                    <a:gd name="connsiteY36" fmla="*/ 2231821 h 5266097"/>
                    <a:gd name="connsiteX37" fmla="*/ 5260212 w 5261024"/>
                    <a:gd name="connsiteY37" fmla="*/ 2479813 h 5266097"/>
                    <a:gd name="connsiteX38" fmla="*/ 5261024 w 5261024"/>
                    <a:gd name="connsiteY38" fmla="*/ 2564666 h 5266097"/>
                    <a:gd name="connsiteX39" fmla="*/ 5223898 w 5261024"/>
                    <a:gd name="connsiteY39" fmla="*/ 2550684 h 5266097"/>
                    <a:gd name="connsiteX40" fmla="*/ 5175711 w 5261024"/>
                    <a:gd name="connsiteY40" fmla="*/ 2542921 h 5266097"/>
                    <a:gd name="connsiteX41" fmla="*/ 4920903 w 5261024"/>
                    <a:gd name="connsiteY41" fmla="*/ 2769046 h 5266097"/>
                    <a:gd name="connsiteX42" fmla="*/ 5147162 w 5261024"/>
                    <a:gd name="connsiteY42" fmla="*/ 3023733 h 5266097"/>
                    <a:gd name="connsiteX43" fmla="*/ 5195928 w 5261024"/>
                    <a:gd name="connsiteY43" fmla="*/ 3021727 h 5266097"/>
                    <a:gd name="connsiteX44" fmla="*/ 5235611 w 5261024"/>
                    <a:gd name="connsiteY44" fmla="*/ 3011951 h 5266097"/>
                    <a:gd name="connsiteX45" fmla="*/ 5192310 w 5261024"/>
                    <a:gd name="connsiteY45" fmla="*/ 3243262 h 5266097"/>
                    <a:gd name="connsiteX46" fmla="*/ 5126971 w 5261024"/>
                    <a:gd name="connsiteY46" fmla="*/ 3469505 h 5266097"/>
                    <a:gd name="connsiteX47" fmla="*/ 5095667 w 5261024"/>
                    <a:gd name="connsiteY47" fmla="*/ 3442641 h 5266097"/>
                    <a:gd name="connsiteX48" fmla="*/ 5053042 w 5261024"/>
                    <a:gd name="connsiteY48" fmla="*/ 3418866 h 5266097"/>
                    <a:gd name="connsiteX49" fmla="*/ 4736261 w 5261024"/>
                    <a:gd name="connsiteY49" fmla="*/ 3544203 h 5266097"/>
                    <a:gd name="connsiteX50" fmla="*/ 4861767 w 5261024"/>
                    <a:gd name="connsiteY50" fmla="*/ 3860917 h 5266097"/>
                    <a:gd name="connsiteX51" fmla="*/ 4908278 w 5261024"/>
                    <a:gd name="connsiteY51" fmla="*/ 3875711 h 5266097"/>
                    <a:gd name="connsiteX52" fmla="*/ 4948303 w 5261024"/>
                    <a:gd name="connsiteY52" fmla="*/ 3880032 h 5266097"/>
                    <a:gd name="connsiteX53" fmla="*/ 4920099 w 5261024"/>
                    <a:gd name="connsiteY53" fmla="*/ 3935562 h 5266097"/>
                    <a:gd name="connsiteX54" fmla="*/ 4701355 w 5261024"/>
                    <a:gd name="connsiteY54" fmla="*/ 4260953 h 5266097"/>
                    <a:gd name="connsiteX55" fmla="*/ 4690683 w 5261024"/>
                    <a:gd name="connsiteY55" fmla="*/ 4273524 h 5266097"/>
                    <a:gd name="connsiteX56" fmla="*/ 4670103 w 5261024"/>
                    <a:gd name="connsiteY56" fmla="*/ 4236951 h 5266097"/>
                    <a:gd name="connsiteX57" fmla="*/ 4638180 w 5261024"/>
                    <a:gd name="connsiteY57" fmla="*/ 4200031 h 5266097"/>
                    <a:gd name="connsiteX58" fmla="*/ 4297636 w 5261024"/>
                    <a:gd name="connsiteY58" fmla="*/ 4209463 h 5266097"/>
                    <a:gd name="connsiteX59" fmla="*/ 4307251 w 5261024"/>
                    <a:gd name="connsiteY59" fmla="*/ 4550002 h 5266097"/>
                    <a:gd name="connsiteX60" fmla="*/ 4345897 w 5261024"/>
                    <a:gd name="connsiteY60" fmla="*/ 4579812 h 5266097"/>
                    <a:gd name="connsiteX61" fmla="*/ 4382079 w 5261024"/>
                    <a:gd name="connsiteY61" fmla="*/ 4597585 h 5266097"/>
                    <a:gd name="connsiteX62" fmla="*/ 4294613 w 5261024"/>
                    <a:gd name="connsiteY62" fmla="*/ 4674261 h 5266097"/>
                    <a:gd name="connsiteX63" fmla="*/ 4081162 w 5261024"/>
                    <a:gd name="connsiteY63" fmla="*/ 4830933 h 5266097"/>
                    <a:gd name="connsiteX64" fmla="*/ 4004830 w 5261024"/>
                    <a:gd name="connsiteY64" fmla="*/ 4875987 h 5266097"/>
                    <a:gd name="connsiteX65" fmla="*/ 3998534 w 5261024"/>
                    <a:gd name="connsiteY65" fmla="*/ 4837804 h 5266097"/>
                    <a:gd name="connsiteX66" fmla="*/ 3981163 w 5261024"/>
                    <a:gd name="connsiteY66" fmla="*/ 4792192 h 5266097"/>
                    <a:gd name="connsiteX67" fmla="*/ 3657930 w 5261024"/>
                    <a:gd name="connsiteY67" fmla="*/ 4684583 h 5266097"/>
                    <a:gd name="connsiteX68" fmla="*/ 3550494 w 5261024"/>
                    <a:gd name="connsiteY68" fmla="*/ 5007873 h 5266097"/>
                    <a:gd name="connsiteX69" fmla="*/ 3576614 w 5261024"/>
                    <a:gd name="connsiteY69" fmla="*/ 5049102 h 5266097"/>
                    <a:gd name="connsiteX70" fmla="*/ 3605495 w 5261024"/>
                    <a:gd name="connsiteY70" fmla="*/ 5079179 h 5266097"/>
                    <a:gd name="connsiteX71" fmla="*/ 3361520 w 5261024"/>
                    <a:gd name="connsiteY71" fmla="*/ 5163465 h 5266097"/>
                    <a:gd name="connsiteX72" fmla="*/ 3154552 w 5261024"/>
                    <a:gd name="connsiteY72" fmla="*/ 5212189 h 5266097"/>
                    <a:gd name="connsiteX73" fmla="*/ 3161961 w 5261024"/>
                    <a:gd name="connsiteY73" fmla="*/ 5172732 h 5266097"/>
                    <a:gd name="connsiteX74" fmla="*/ 3161239 w 5261024"/>
                    <a:gd name="connsiteY74" fmla="*/ 5123930 h 5266097"/>
                    <a:gd name="connsiteX75" fmla="*/ 2894303 w 5261024"/>
                    <a:gd name="connsiteY75" fmla="*/ 4912259 h 5266097"/>
                    <a:gd name="connsiteX76" fmla="*/ 2682774 w 5261024"/>
                    <a:gd name="connsiteY76" fmla="*/ 5179307 h 5266097"/>
                    <a:gd name="connsiteX77" fmla="*/ 2693218 w 5261024"/>
                    <a:gd name="connsiteY77" fmla="*/ 5226984 h 5266097"/>
                    <a:gd name="connsiteX78" fmla="*/ 2708878 w 5261024"/>
                    <a:gd name="connsiteY78" fmla="*/ 5262425 h 5266097"/>
                    <a:gd name="connsiteX79" fmla="*/ 2561420 w 5261024"/>
                    <a:gd name="connsiteY79" fmla="*/ 5266097 h 5266097"/>
                    <a:gd name="connsiteX80" fmla="*/ 2285388 w 5261024"/>
                    <a:gd name="connsiteY80" fmla="*/ 5243959 h 5266097"/>
                    <a:gd name="connsiteX81" fmla="*/ 2240930 w 5261024"/>
                    <a:gd name="connsiteY81" fmla="*/ 5235714 h 5266097"/>
                    <a:gd name="connsiteX82" fmla="*/ 2261288 w 5261024"/>
                    <a:gd name="connsiteY82" fmla="*/ 5201337 h 5266097"/>
                    <a:gd name="connsiteX83" fmla="*/ 2277301 w 5261024"/>
                    <a:gd name="connsiteY83" fmla="*/ 5155230 h 5266097"/>
                    <a:gd name="connsiteX84" fmla="*/ 2098860 w 5261024"/>
                    <a:gd name="connsiteY84" fmla="*/ 4865027 h 5266097"/>
                    <a:gd name="connsiteX85" fmla="*/ 1808751 w 5261024"/>
                    <a:gd name="connsiteY85" fmla="*/ 5043623 h 5266097"/>
                    <a:gd name="connsiteX86" fmla="*/ 1802259 w 5261024"/>
                    <a:gd name="connsiteY86" fmla="*/ 5091997 h 5266097"/>
                    <a:gd name="connsiteX87" fmla="*/ 1804934 w 5261024"/>
                    <a:gd name="connsiteY87" fmla="*/ 5131861 h 5266097"/>
                    <a:gd name="connsiteX88" fmla="*/ 1761530 w 5261024"/>
                    <a:gd name="connsiteY88" fmla="*/ 5119177 h 5266097"/>
                    <a:gd name="connsiteX89" fmla="*/ 1531316 w 5261024"/>
                    <a:gd name="connsiteY89" fmla="*/ 5026649 h 5266097"/>
                    <a:gd name="connsiteX90" fmla="*/ 1374157 w 5261024"/>
                    <a:gd name="connsiteY90" fmla="*/ 4945594 h 5266097"/>
                    <a:gd name="connsiteX91" fmla="*/ 1405149 w 5261024"/>
                    <a:gd name="connsiteY91" fmla="*/ 4920168 h 5266097"/>
                    <a:gd name="connsiteX92" fmla="*/ 1435964 w 5261024"/>
                    <a:gd name="connsiteY92" fmla="*/ 4882320 h 5266097"/>
                    <a:gd name="connsiteX93" fmla="*/ 1367541 w 5261024"/>
                    <a:gd name="connsiteY93" fmla="*/ 4548587 h 5266097"/>
                    <a:gd name="connsiteX94" fmla="*/ 1033844 w 5261024"/>
                    <a:gd name="connsiteY94" fmla="*/ 4617189 h 5266097"/>
                    <a:gd name="connsiteX95" fmla="*/ 1011199 w 5261024"/>
                    <a:gd name="connsiteY95" fmla="*/ 4660425 h 5266097"/>
                    <a:gd name="connsiteX96" fmla="*/ 1000161 w 5261024"/>
                    <a:gd name="connsiteY96" fmla="*/ 4698511 h 5266097"/>
                    <a:gd name="connsiteX97" fmla="*/ 920802 w 5261024"/>
                    <a:gd name="connsiteY97" fmla="*/ 4636740 h 5266097"/>
                    <a:gd name="connsiteX98" fmla="*/ 665621 w 5261024"/>
                    <a:gd name="connsiteY98" fmla="*/ 4386731 h 5266097"/>
                    <a:gd name="connsiteX99" fmla="*/ 657487 w 5261024"/>
                    <a:gd name="connsiteY99" fmla="*/ 4376959 h 5266097"/>
                    <a:gd name="connsiteX100" fmla="*/ 696807 w 5261024"/>
                    <a:gd name="connsiteY100" fmla="*/ 4363138 h 5266097"/>
                    <a:gd name="connsiteX101" fmla="*/ 738709 w 5261024"/>
                    <a:gd name="connsiteY101" fmla="*/ 4338112 h 5266097"/>
                    <a:gd name="connsiteX102" fmla="*/ 788555 w 5261024"/>
                    <a:gd name="connsiteY102" fmla="*/ 4001104 h 5266097"/>
                    <a:gd name="connsiteX103" fmla="*/ 451519 w 5261024"/>
                    <a:gd name="connsiteY103" fmla="*/ 3951439 h 5266097"/>
                    <a:gd name="connsiteX104" fmla="*/ 415452 w 5261024"/>
                    <a:gd name="connsiteY104" fmla="*/ 3984321 h 5266097"/>
                    <a:gd name="connsiteX105" fmla="*/ 391658 w 5261024"/>
                    <a:gd name="connsiteY105" fmla="*/ 4016878 h 5266097"/>
                    <a:gd name="connsiteX106" fmla="*/ 353117 w 5261024"/>
                    <a:gd name="connsiteY106" fmla="*/ 3955371 h 5266097"/>
                    <a:gd name="connsiteX107" fmla="*/ 240245 w 5261024"/>
                    <a:gd name="connsiteY107" fmla="*/ 3738610 h 5266097"/>
                    <a:gd name="connsiteX108" fmla="*/ 182439 w 5261024"/>
                    <a:gd name="connsiteY108" fmla="*/ 3597001 h 5266097"/>
                    <a:gd name="connsiteX109" fmla="*/ 221697 w 5261024"/>
                    <a:gd name="connsiteY109" fmla="*/ 3597436 h 5266097"/>
                    <a:gd name="connsiteX110" fmla="*/ 269631 w 5261024"/>
                    <a:gd name="connsiteY110" fmla="*/ 3588250 h 5266097"/>
                    <a:gd name="connsiteX111" fmla="*/ 431735 w 5261024"/>
                    <a:gd name="connsiteY111" fmla="*/ 3288614 h 5266097"/>
                    <a:gd name="connsiteX112" fmla="*/ 132011 w 5261024"/>
                    <a:gd name="connsiteY112" fmla="*/ 3126671 h 5266097"/>
                    <a:gd name="connsiteX113" fmla="*/ 86872 w 5261024"/>
                    <a:gd name="connsiteY113" fmla="*/ 3145235 h 5266097"/>
                    <a:gd name="connsiteX114" fmla="*/ 54105 w 5261024"/>
                    <a:gd name="connsiteY114" fmla="*/ 3167203 h 5266097"/>
                    <a:gd name="connsiteX115" fmla="*/ 27088 w 5261024"/>
                    <a:gd name="connsiteY115" fmla="*/ 3034275 h 5266097"/>
                    <a:gd name="connsiteX116" fmla="*/ 811 w 5261024"/>
                    <a:gd name="connsiteY116" fmla="*/ 2786282 h 5266097"/>
                    <a:gd name="connsiteX117" fmla="*/ 0 w 5261024"/>
                    <a:gd name="connsiteY117" fmla="*/ 2701432 h 5266097"/>
                    <a:gd name="connsiteX118" fmla="*/ 37127 w 5261024"/>
                    <a:gd name="connsiteY118" fmla="*/ 2715413 h 5266097"/>
                    <a:gd name="connsiteX119" fmla="*/ 85312 w 5261024"/>
                    <a:gd name="connsiteY119" fmla="*/ 2723175 h 5266097"/>
                    <a:gd name="connsiteX120" fmla="*/ 340122 w 5261024"/>
                    <a:gd name="connsiteY120" fmla="*/ 2497052 h 5266097"/>
                    <a:gd name="connsiteX121" fmla="*/ 113862 w 5261024"/>
                    <a:gd name="connsiteY121" fmla="*/ 2242364 h 5266097"/>
                    <a:gd name="connsiteX122" fmla="*/ 65096 w 5261024"/>
                    <a:gd name="connsiteY122" fmla="*/ 2244369 h 5266097"/>
                    <a:gd name="connsiteX123" fmla="*/ 25412 w 5261024"/>
                    <a:gd name="connsiteY123" fmla="*/ 2254145 h 5266097"/>
                    <a:gd name="connsiteX124" fmla="*/ 68713 w 5261024"/>
                    <a:gd name="connsiteY124" fmla="*/ 2022832 h 5266097"/>
                    <a:gd name="connsiteX125" fmla="*/ 134052 w 5261024"/>
                    <a:gd name="connsiteY125" fmla="*/ 1796592 h 5266097"/>
                    <a:gd name="connsiteX126" fmla="*/ 165357 w 5261024"/>
                    <a:gd name="connsiteY126" fmla="*/ 1823456 h 5266097"/>
                    <a:gd name="connsiteX127" fmla="*/ 207982 w 5261024"/>
                    <a:gd name="connsiteY127" fmla="*/ 1847230 h 5266097"/>
                    <a:gd name="connsiteX128" fmla="*/ 524763 w 5261024"/>
                    <a:gd name="connsiteY128" fmla="*/ 1721894 h 5266097"/>
                    <a:gd name="connsiteX129" fmla="*/ 399256 w 5261024"/>
                    <a:gd name="connsiteY129" fmla="*/ 1405180 h 5266097"/>
                    <a:gd name="connsiteX130" fmla="*/ 352745 w 5261024"/>
                    <a:gd name="connsiteY130" fmla="*/ 1390386 h 5266097"/>
                    <a:gd name="connsiteX131" fmla="*/ 312719 w 5261024"/>
                    <a:gd name="connsiteY131" fmla="*/ 1386066 h 5266097"/>
                    <a:gd name="connsiteX132" fmla="*/ 340923 w 5261024"/>
                    <a:gd name="connsiteY132" fmla="*/ 1330533 h 5266097"/>
                    <a:gd name="connsiteX133" fmla="*/ 559668 w 5261024"/>
                    <a:gd name="connsiteY133" fmla="*/ 1005143 h 5266097"/>
                    <a:gd name="connsiteX134" fmla="*/ 570341 w 5261024"/>
                    <a:gd name="connsiteY134" fmla="*/ 992572 h 5266097"/>
                    <a:gd name="connsiteX135" fmla="*/ 590920 w 5261024"/>
                    <a:gd name="connsiteY135" fmla="*/ 1029147 h 5266097"/>
                    <a:gd name="connsiteX136" fmla="*/ 622843 w 5261024"/>
                    <a:gd name="connsiteY136" fmla="*/ 1066067 h 5266097"/>
                    <a:gd name="connsiteX137" fmla="*/ 963387 w 5261024"/>
                    <a:gd name="connsiteY137" fmla="*/ 1056634 h 5266097"/>
                    <a:gd name="connsiteX138" fmla="*/ 953773 w 5261024"/>
                    <a:gd name="connsiteY138" fmla="*/ 716095 h 5266097"/>
                    <a:gd name="connsiteX139" fmla="*/ 915126 w 5261024"/>
                    <a:gd name="connsiteY139" fmla="*/ 686285 h 5266097"/>
                    <a:gd name="connsiteX140" fmla="*/ 878943 w 5261024"/>
                    <a:gd name="connsiteY140" fmla="*/ 668511 h 5266097"/>
                    <a:gd name="connsiteX141" fmla="*/ 966411 w 5261024"/>
                    <a:gd name="connsiteY141" fmla="*/ 591835 h 5266097"/>
                    <a:gd name="connsiteX142" fmla="*/ 1179862 w 5261024"/>
                    <a:gd name="connsiteY142" fmla="*/ 435162 h 5266097"/>
                    <a:gd name="connsiteX143" fmla="*/ 1256192 w 5261024"/>
                    <a:gd name="connsiteY143" fmla="*/ 390108 h 5266097"/>
                    <a:gd name="connsiteX144" fmla="*/ 1262490 w 5261024"/>
                    <a:gd name="connsiteY144" fmla="*/ 428293 h 5266097"/>
                    <a:gd name="connsiteX145" fmla="*/ 1279861 w 5261024"/>
                    <a:gd name="connsiteY145" fmla="*/ 473904 h 5266097"/>
                    <a:gd name="connsiteX146" fmla="*/ 1603093 w 5261024"/>
                    <a:gd name="connsiteY146" fmla="*/ 581514 h 5266097"/>
                    <a:gd name="connsiteX147" fmla="*/ 1710529 w 5261024"/>
                    <a:gd name="connsiteY147" fmla="*/ 258223 h 5266097"/>
                    <a:gd name="connsiteX148" fmla="*/ 1684409 w 5261024"/>
                    <a:gd name="connsiteY148" fmla="*/ 216994 h 5266097"/>
                    <a:gd name="connsiteX149" fmla="*/ 1655527 w 5261024"/>
                    <a:gd name="connsiteY149" fmla="*/ 186916 h 5266097"/>
                    <a:gd name="connsiteX150" fmla="*/ 1899503 w 5261024"/>
                    <a:gd name="connsiteY150" fmla="*/ 102632 h 5266097"/>
                    <a:gd name="connsiteX151" fmla="*/ 2106471 w 5261024"/>
                    <a:gd name="connsiteY151" fmla="*/ 53906 h 5266097"/>
                    <a:gd name="connsiteX152" fmla="*/ 2099062 w 5261024"/>
                    <a:gd name="connsiteY152" fmla="*/ 93364 h 5266097"/>
                    <a:gd name="connsiteX153" fmla="*/ 2099785 w 5261024"/>
                    <a:gd name="connsiteY153" fmla="*/ 142166 h 5266097"/>
                    <a:gd name="connsiteX154" fmla="*/ 2366720 w 5261024"/>
                    <a:gd name="connsiteY154" fmla="*/ 353838 h 5266097"/>
                    <a:gd name="connsiteX155" fmla="*/ 2578250 w 5261024"/>
                    <a:gd name="connsiteY155" fmla="*/ 86789 h 5266097"/>
                    <a:gd name="connsiteX156" fmla="*/ 2567806 w 5261024"/>
                    <a:gd name="connsiteY156" fmla="*/ 39113 h 5266097"/>
                    <a:gd name="connsiteX157" fmla="*/ 2552146 w 5261024"/>
                    <a:gd name="connsiteY157" fmla="*/ 3672 h 5266097"/>
                    <a:gd name="connsiteX158" fmla="*/ 2699604 w 5261024"/>
                    <a:gd name="connsiteY158" fmla="*/ 0 h 5266097"/>
                    <a:gd name="connsiteX159" fmla="*/ 2685916 w 5261024"/>
                    <a:gd name="connsiteY159" fmla="*/ 849851 h 5266097"/>
                    <a:gd name="connsiteX160" fmla="*/ 896230 w 5261024"/>
                    <a:gd name="connsiteY160" fmla="*/ 2219946 h 5266097"/>
                    <a:gd name="connsiteX161" fmla="*/ 2217191 w 5261024"/>
                    <a:gd name="connsiteY161" fmla="*/ 4368244 h 5266097"/>
                    <a:gd name="connsiteX162" fmla="*/ 4364793 w 5261024"/>
                    <a:gd name="connsiteY162" fmla="*/ 3046150 h 5266097"/>
                    <a:gd name="connsiteX163" fmla="*/ 3043832 w 5261024"/>
                    <a:gd name="connsiteY163" fmla="*/ 897852 h 5266097"/>
                    <a:gd name="connsiteX164" fmla="*/ 2685916 w 5261024"/>
                    <a:gd name="connsiteY164" fmla="*/ 849851 h 5266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</a:cxnLst>
                  <a:rect l="l" t="t" r="r" b="b"/>
                  <a:pathLst>
                    <a:path w="5261024" h="5266097">
                      <a:moveTo>
                        <a:pt x="2699604" y="0"/>
                      </a:moveTo>
                      <a:cubicBezTo>
                        <a:pt x="2791142" y="2496"/>
                        <a:pt x="2883255" y="9812"/>
                        <a:pt x="2975635" y="22137"/>
                      </a:cubicBezTo>
                      <a:lnTo>
                        <a:pt x="3020095" y="30384"/>
                      </a:lnTo>
                      <a:lnTo>
                        <a:pt x="2999736" y="64762"/>
                      </a:lnTo>
                      <a:cubicBezTo>
                        <a:pt x="2992981" y="79277"/>
                        <a:pt x="2987578" y="94685"/>
                        <a:pt x="2983724" y="110867"/>
                      </a:cubicBezTo>
                      <a:cubicBezTo>
                        <a:pt x="2952888" y="240322"/>
                        <a:pt x="3032779" y="370252"/>
                        <a:pt x="3162165" y="401071"/>
                      </a:cubicBezTo>
                      <a:cubicBezTo>
                        <a:pt x="3291551" y="431891"/>
                        <a:pt x="3421437" y="351930"/>
                        <a:pt x="3452273" y="222475"/>
                      </a:cubicBezTo>
                      <a:cubicBezTo>
                        <a:pt x="3456127" y="206292"/>
                        <a:pt x="3458252" y="190104"/>
                        <a:pt x="3458765" y="174102"/>
                      </a:cubicBezTo>
                      <a:lnTo>
                        <a:pt x="3456091" y="134237"/>
                      </a:lnTo>
                      <a:lnTo>
                        <a:pt x="3499492" y="146919"/>
                      </a:lnTo>
                      <a:cubicBezTo>
                        <a:pt x="3578278" y="174349"/>
                        <a:pt x="3655061" y="205265"/>
                        <a:pt x="3729708" y="239447"/>
                      </a:cubicBezTo>
                      <a:lnTo>
                        <a:pt x="3886868" y="320504"/>
                      </a:lnTo>
                      <a:lnTo>
                        <a:pt x="3855876" y="345930"/>
                      </a:lnTo>
                      <a:cubicBezTo>
                        <a:pt x="3844563" y="357260"/>
                        <a:pt x="3834216" y="369891"/>
                        <a:pt x="3825060" y="383779"/>
                      </a:cubicBezTo>
                      <a:cubicBezTo>
                        <a:pt x="3751808" y="494880"/>
                        <a:pt x="3782442" y="644297"/>
                        <a:pt x="3893485" y="717511"/>
                      </a:cubicBezTo>
                      <a:cubicBezTo>
                        <a:pt x="4004526" y="790725"/>
                        <a:pt x="4153927" y="760009"/>
                        <a:pt x="4227180" y="648908"/>
                      </a:cubicBezTo>
                      <a:cubicBezTo>
                        <a:pt x="4236337" y="635021"/>
                        <a:pt x="4243870" y="620534"/>
                        <a:pt x="4249826" y="605673"/>
                      </a:cubicBezTo>
                      <a:lnTo>
                        <a:pt x="4260863" y="567587"/>
                      </a:lnTo>
                      <a:lnTo>
                        <a:pt x="4340221" y="629356"/>
                      </a:lnTo>
                      <a:cubicBezTo>
                        <a:pt x="4431148" y="707069"/>
                        <a:pt x="4516361" y="790651"/>
                        <a:pt x="4595402" y="879365"/>
                      </a:cubicBezTo>
                      <a:lnTo>
                        <a:pt x="4603537" y="889139"/>
                      </a:lnTo>
                      <a:lnTo>
                        <a:pt x="4564217" y="902959"/>
                      </a:lnTo>
                      <a:cubicBezTo>
                        <a:pt x="4549712" y="909737"/>
                        <a:pt x="4535670" y="918068"/>
                        <a:pt x="4522315" y="927986"/>
                      </a:cubicBezTo>
                      <a:cubicBezTo>
                        <a:pt x="4415481" y="1007334"/>
                        <a:pt x="4393165" y="1158216"/>
                        <a:pt x="4472470" y="1264993"/>
                      </a:cubicBezTo>
                      <a:cubicBezTo>
                        <a:pt x="4551775" y="1371771"/>
                        <a:pt x="4702672" y="1394006"/>
                        <a:pt x="4809505" y="1314658"/>
                      </a:cubicBezTo>
                      <a:cubicBezTo>
                        <a:pt x="4822859" y="1304740"/>
                        <a:pt x="4834893" y="1293703"/>
                        <a:pt x="4845572" y="1281775"/>
                      </a:cubicBezTo>
                      <a:lnTo>
                        <a:pt x="4869367" y="1249219"/>
                      </a:lnTo>
                      <a:lnTo>
                        <a:pt x="4907907" y="1310723"/>
                      </a:lnTo>
                      <a:cubicBezTo>
                        <a:pt x="4948818" y="1381156"/>
                        <a:pt x="4986492" y="1453490"/>
                        <a:pt x="5020778" y="1527485"/>
                      </a:cubicBezTo>
                      <a:lnTo>
                        <a:pt x="5078585" y="1669097"/>
                      </a:lnTo>
                      <a:lnTo>
                        <a:pt x="5039327" y="1668661"/>
                      </a:lnTo>
                      <a:cubicBezTo>
                        <a:pt x="5023379" y="1670069"/>
                        <a:pt x="5007333" y="1673094"/>
                        <a:pt x="4991392" y="1677848"/>
                      </a:cubicBezTo>
                      <a:cubicBezTo>
                        <a:pt x="4863863" y="1715870"/>
                        <a:pt x="4791287" y="1850022"/>
                        <a:pt x="4829289" y="1977484"/>
                      </a:cubicBezTo>
                      <a:cubicBezTo>
                        <a:pt x="4867292" y="2104945"/>
                        <a:pt x="5001483" y="2177449"/>
                        <a:pt x="5129012" y="2139427"/>
                      </a:cubicBezTo>
                      <a:cubicBezTo>
                        <a:pt x="5144953" y="2134673"/>
                        <a:pt x="5160036" y="2128419"/>
                        <a:pt x="5174151" y="2120863"/>
                      </a:cubicBezTo>
                      <a:lnTo>
                        <a:pt x="5206918" y="2098895"/>
                      </a:lnTo>
                      <a:lnTo>
                        <a:pt x="5233934" y="2231821"/>
                      </a:lnTo>
                      <a:cubicBezTo>
                        <a:pt x="5246572" y="2313623"/>
                        <a:pt x="5255381" y="2396367"/>
                        <a:pt x="5260212" y="2479813"/>
                      </a:cubicBezTo>
                      <a:lnTo>
                        <a:pt x="5261024" y="2564666"/>
                      </a:lnTo>
                      <a:lnTo>
                        <a:pt x="5223898" y="2550684"/>
                      </a:lnTo>
                      <a:cubicBezTo>
                        <a:pt x="5208429" y="2546552"/>
                        <a:pt x="5192316" y="2543908"/>
                        <a:pt x="5175711" y="2542921"/>
                      </a:cubicBezTo>
                      <a:cubicBezTo>
                        <a:pt x="5042868" y="2535034"/>
                        <a:pt x="4928786" y="2636273"/>
                        <a:pt x="4920903" y="2769046"/>
                      </a:cubicBezTo>
                      <a:cubicBezTo>
                        <a:pt x="4913019" y="2901817"/>
                        <a:pt x="5014319" y="3015845"/>
                        <a:pt x="5147162" y="3023733"/>
                      </a:cubicBezTo>
                      <a:cubicBezTo>
                        <a:pt x="5163767" y="3024719"/>
                        <a:pt x="5180080" y="3024000"/>
                        <a:pt x="5195928" y="3021727"/>
                      </a:cubicBezTo>
                      <a:lnTo>
                        <a:pt x="5235611" y="3011951"/>
                      </a:lnTo>
                      <a:lnTo>
                        <a:pt x="5192310" y="3243262"/>
                      </a:lnTo>
                      <a:lnTo>
                        <a:pt x="5126971" y="3469505"/>
                      </a:lnTo>
                      <a:lnTo>
                        <a:pt x="5095667" y="3442641"/>
                      </a:lnTo>
                      <a:cubicBezTo>
                        <a:pt x="5082545" y="3433468"/>
                        <a:pt x="5068309" y="3425472"/>
                        <a:pt x="5053042" y="3418866"/>
                      </a:cubicBezTo>
                      <a:cubicBezTo>
                        <a:pt x="4930908" y="3366020"/>
                        <a:pt x="4789081" y="3422134"/>
                        <a:pt x="4736261" y="3544203"/>
                      </a:cubicBezTo>
                      <a:cubicBezTo>
                        <a:pt x="4683442" y="3666272"/>
                        <a:pt x="4739634" y="3808069"/>
                        <a:pt x="4861767" y="3860917"/>
                      </a:cubicBezTo>
                      <a:cubicBezTo>
                        <a:pt x="4877034" y="3867523"/>
                        <a:pt x="4892609" y="3872427"/>
                        <a:pt x="4908278" y="3875711"/>
                      </a:cubicBezTo>
                      <a:lnTo>
                        <a:pt x="4948303" y="3880032"/>
                      </a:lnTo>
                      <a:lnTo>
                        <a:pt x="4920099" y="3935562"/>
                      </a:lnTo>
                      <a:cubicBezTo>
                        <a:pt x="4854957" y="4050190"/>
                        <a:pt x="4781729" y="4158847"/>
                        <a:pt x="4701355" y="4260953"/>
                      </a:cubicBezTo>
                      <a:lnTo>
                        <a:pt x="4690683" y="4273524"/>
                      </a:lnTo>
                      <a:lnTo>
                        <a:pt x="4670103" y="4236951"/>
                      </a:lnTo>
                      <a:cubicBezTo>
                        <a:pt x="4660910" y="4223843"/>
                        <a:pt x="4650267" y="4211460"/>
                        <a:pt x="4638180" y="4200031"/>
                      </a:cubicBezTo>
                      <a:cubicBezTo>
                        <a:pt x="4541487" y="4108598"/>
                        <a:pt x="4389020" y="4112821"/>
                        <a:pt x="4297636" y="4209463"/>
                      </a:cubicBezTo>
                      <a:cubicBezTo>
                        <a:pt x="4206253" y="4306105"/>
                        <a:pt x="4210558" y="4458570"/>
                        <a:pt x="4307251" y="4550002"/>
                      </a:cubicBezTo>
                      <a:cubicBezTo>
                        <a:pt x="4319338" y="4561431"/>
                        <a:pt x="4332296" y="4571366"/>
                        <a:pt x="4345897" y="4579812"/>
                      </a:cubicBezTo>
                      <a:lnTo>
                        <a:pt x="4382079" y="4597585"/>
                      </a:lnTo>
                      <a:lnTo>
                        <a:pt x="4294613" y="4674261"/>
                      </a:lnTo>
                      <a:cubicBezTo>
                        <a:pt x="4226072" y="4730053"/>
                        <a:pt x="4154820" y="4782340"/>
                        <a:pt x="4081162" y="4830933"/>
                      </a:cubicBezTo>
                      <a:lnTo>
                        <a:pt x="4004830" y="4875987"/>
                      </a:lnTo>
                      <a:lnTo>
                        <a:pt x="3998534" y="4837804"/>
                      </a:lnTo>
                      <a:cubicBezTo>
                        <a:pt x="3994378" y="4822342"/>
                        <a:pt x="3988612" y="4807066"/>
                        <a:pt x="3981163" y="4792192"/>
                      </a:cubicBezTo>
                      <a:cubicBezTo>
                        <a:pt x="3921573" y="4673203"/>
                        <a:pt x="3776856" y="4625024"/>
                        <a:pt x="3657930" y="4684583"/>
                      </a:cubicBezTo>
                      <a:cubicBezTo>
                        <a:pt x="3539004" y="4744142"/>
                        <a:pt x="3490903" y="4888884"/>
                        <a:pt x="3550494" y="5007873"/>
                      </a:cubicBezTo>
                      <a:cubicBezTo>
                        <a:pt x="3557942" y="5022747"/>
                        <a:pt x="3566721" y="5036514"/>
                        <a:pt x="3576614" y="5049102"/>
                      </a:cubicBezTo>
                      <a:lnTo>
                        <a:pt x="3605495" y="5079179"/>
                      </a:lnTo>
                      <a:lnTo>
                        <a:pt x="3361520" y="5163465"/>
                      </a:lnTo>
                      <a:lnTo>
                        <a:pt x="3154552" y="5212189"/>
                      </a:lnTo>
                      <a:lnTo>
                        <a:pt x="3161961" y="5172732"/>
                      </a:lnTo>
                      <a:cubicBezTo>
                        <a:pt x="3163345" y="5156782"/>
                        <a:pt x="3163151" y="5140455"/>
                        <a:pt x="3161239" y="5123930"/>
                      </a:cubicBezTo>
                      <a:cubicBezTo>
                        <a:pt x="3145938" y="4991736"/>
                        <a:pt x="3026428" y="4896967"/>
                        <a:pt x="2894303" y="4912259"/>
                      </a:cubicBezTo>
                      <a:cubicBezTo>
                        <a:pt x="2762179" y="4927551"/>
                        <a:pt x="2667474" y="5047112"/>
                        <a:pt x="2682774" y="5179307"/>
                      </a:cubicBezTo>
                      <a:cubicBezTo>
                        <a:pt x="2684687" y="5195831"/>
                        <a:pt x="2688228" y="5211770"/>
                        <a:pt x="2693218" y="5226984"/>
                      </a:cubicBezTo>
                      <a:lnTo>
                        <a:pt x="2708878" y="5262425"/>
                      </a:lnTo>
                      <a:lnTo>
                        <a:pt x="2561420" y="5266097"/>
                      </a:lnTo>
                      <a:cubicBezTo>
                        <a:pt x="2469881" y="5263601"/>
                        <a:pt x="2377769" y="5256285"/>
                        <a:pt x="2285388" y="5243959"/>
                      </a:cubicBezTo>
                      <a:lnTo>
                        <a:pt x="2240930" y="5235714"/>
                      </a:lnTo>
                      <a:lnTo>
                        <a:pt x="2261288" y="5201337"/>
                      </a:lnTo>
                      <a:cubicBezTo>
                        <a:pt x="2268045" y="5186822"/>
                        <a:pt x="2273446" y="5171413"/>
                        <a:pt x="2277301" y="5155230"/>
                      </a:cubicBezTo>
                      <a:cubicBezTo>
                        <a:pt x="2308137" y="5025775"/>
                        <a:pt x="2228246" y="4895846"/>
                        <a:pt x="2098860" y="4865027"/>
                      </a:cubicBezTo>
                      <a:cubicBezTo>
                        <a:pt x="1969474" y="4834207"/>
                        <a:pt x="1839587" y="4914168"/>
                        <a:pt x="1808751" y="5043623"/>
                      </a:cubicBezTo>
                      <a:cubicBezTo>
                        <a:pt x="1804897" y="5059805"/>
                        <a:pt x="1802773" y="5075995"/>
                        <a:pt x="1802259" y="5091997"/>
                      </a:cubicBezTo>
                      <a:lnTo>
                        <a:pt x="1804934" y="5131861"/>
                      </a:lnTo>
                      <a:lnTo>
                        <a:pt x="1761530" y="5119177"/>
                      </a:lnTo>
                      <a:cubicBezTo>
                        <a:pt x="1682746" y="5091747"/>
                        <a:pt x="1605963" y="5060831"/>
                        <a:pt x="1531316" y="5026649"/>
                      </a:cubicBezTo>
                      <a:lnTo>
                        <a:pt x="1374157" y="4945594"/>
                      </a:lnTo>
                      <a:lnTo>
                        <a:pt x="1405149" y="4920168"/>
                      </a:lnTo>
                      <a:cubicBezTo>
                        <a:pt x="1416461" y="4908838"/>
                        <a:pt x="1426808" y="4896207"/>
                        <a:pt x="1435964" y="4882320"/>
                      </a:cubicBezTo>
                      <a:cubicBezTo>
                        <a:pt x="1509217" y="4771217"/>
                        <a:pt x="1478582" y="4621800"/>
                        <a:pt x="1367541" y="4548587"/>
                      </a:cubicBezTo>
                      <a:cubicBezTo>
                        <a:pt x="1256498" y="4475373"/>
                        <a:pt x="1107097" y="4506088"/>
                        <a:pt x="1033844" y="4617189"/>
                      </a:cubicBezTo>
                      <a:cubicBezTo>
                        <a:pt x="1024688" y="4631078"/>
                        <a:pt x="1017155" y="4645563"/>
                        <a:pt x="1011199" y="4660425"/>
                      </a:cubicBezTo>
                      <a:lnTo>
                        <a:pt x="1000161" y="4698511"/>
                      </a:lnTo>
                      <a:lnTo>
                        <a:pt x="920802" y="4636740"/>
                      </a:lnTo>
                      <a:cubicBezTo>
                        <a:pt x="829875" y="4559028"/>
                        <a:pt x="744663" y="4475445"/>
                        <a:pt x="665621" y="4386731"/>
                      </a:cubicBezTo>
                      <a:lnTo>
                        <a:pt x="657487" y="4376959"/>
                      </a:lnTo>
                      <a:lnTo>
                        <a:pt x="696807" y="4363138"/>
                      </a:lnTo>
                      <a:cubicBezTo>
                        <a:pt x="711312" y="4356361"/>
                        <a:pt x="725355" y="4348030"/>
                        <a:pt x="738709" y="4338112"/>
                      </a:cubicBezTo>
                      <a:cubicBezTo>
                        <a:pt x="845543" y="4258765"/>
                        <a:pt x="867859" y="4107881"/>
                        <a:pt x="788555" y="4001104"/>
                      </a:cubicBezTo>
                      <a:cubicBezTo>
                        <a:pt x="709249" y="3894326"/>
                        <a:pt x="558354" y="3872091"/>
                        <a:pt x="451519" y="3951439"/>
                      </a:cubicBezTo>
                      <a:cubicBezTo>
                        <a:pt x="438165" y="3961357"/>
                        <a:pt x="426132" y="3972393"/>
                        <a:pt x="415452" y="3984321"/>
                      </a:cubicBezTo>
                      <a:lnTo>
                        <a:pt x="391658" y="4016878"/>
                      </a:lnTo>
                      <a:lnTo>
                        <a:pt x="353117" y="3955371"/>
                      </a:lnTo>
                      <a:cubicBezTo>
                        <a:pt x="312204" y="3884939"/>
                        <a:pt x="274531" y="3812605"/>
                        <a:pt x="240245" y="3738610"/>
                      </a:cubicBezTo>
                      <a:lnTo>
                        <a:pt x="182439" y="3597001"/>
                      </a:lnTo>
                      <a:lnTo>
                        <a:pt x="221697" y="3597436"/>
                      </a:lnTo>
                      <a:cubicBezTo>
                        <a:pt x="237645" y="3596029"/>
                        <a:pt x="253690" y="3593002"/>
                        <a:pt x="269631" y="3588250"/>
                      </a:cubicBezTo>
                      <a:cubicBezTo>
                        <a:pt x="397161" y="3550226"/>
                        <a:pt x="469738" y="3416075"/>
                        <a:pt x="431735" y="3288614"/>
                      </a:cubicBezTo>
                      <a:cubicBezTo>
                        <a:pt x="393733" y="3161152"/>
                        <a:pt x="259541" y="3088647"/>
                        <a:pt x="132011" y="3126671"/>
                      </a:cubicBezTo>
                      <a:cubicBezTo>
                        <a:pt x="116070" y="3131423"/>
                        <a:pt x="100988" y="3137679"/>
                        <a:pt x="86872" y="3145235"/>
                      </a:cubicBezTo>
                      <a:lnTo>
                        <a:pt x="54105" y="3167203"/>
                      </a:lnTo>
                      <a:lnTo>
                        <a:pt x="27088" y="3034275"/>
                      </a:lnTo>
                      <a:cubicBezTo>
                        <a:pt x="14450" y="2952472"/>
                        <a:pt x="5642" y="2869727"/>
                        <a:pt x="811" y="2786282"/>
                      </a:cubicBezTo>
                      <a:lnTo>
                        <a:pt x="0" y="2701432"/>
                      </a:lnTo>
                      <a:lnTo>
                        <a:pt x="37127" y="2715413"/>
                      </a:lnTo>
                      <a:cubicBezTo>
                        <a:pt x="52595" y="2719545"/>
                        <a:pt x="68707" y="2722190"/>
                        <a:pt x="85312" y="2723175"/>
                      </a:cubicBezTo>
                      <a:cubicBezTo>
                        <a:pt x="218155" y="2731063"/>
                        <a:pt x="332238" y="2629824"/>
                        <a:pt x="340122" y="2497052"/>
                      </a:cubicBezTo>
                      <a:cubicBezTo>
                        <a:pt x="348006" y="2364279"/>
                        <a:pt x="246705" y="2250252"/>
                        <a:pt x="113862" y="2242364"/>
                      </a:cubicBezTo>
                      <a:cubicBezTo>
                        <a:pt x="97256" y="2241378"/>
                        <a:pt x="80945" y="2242097"/>
                        <a:pt x="65096" y="2244369"/>
                      </a:cubicBezTo>
                      <a:lnTo>
                        <a:pt x="25412" y="2254145"/>
                      </a:lnTo>
                      <a:lnTo>
                        <a:pt x="68713" y="2022832"/>
                      </a:lnTo>
                      <a:lnTo>
                        <a:pt x="134052" y="1796592"/>
                      </a:lnTo>
                      <a:lnTo>
                        <a:pt x="165357" y="1823456"/>
                      </a:lnTo>
                      <a:cubicBezTo>
                        <a:pt x="178479" y="1832629"/>
                        <a:pt x="192715" y="1840624"/>
                        <a:pt x="207982" y="1847230"/>
                      </a:cubicBezTo>
                      <a:cubicBezTo>
                        <a:pt x="330115" y="1900077"/>
                        <a:pt x="471944" y="1843963"/>
                        <a:pt x="524763" y="1721894"/>
                      </a:cubicBezTo>
                      <a:cubicBezTo>
                        <a:pt x="577582" y="1599825"/>
                        <a:pt x="521390" y="1458027"/>
                        <a:pt x="399256" y="1405180"/>
                      </a:cubicBezTo>
                      <a:cubicBezTo>
                        <a:pt x="383989" y="1398574"/>
                        <a:pt x="368416" y="1393671"/>
                        <a:pt x="352745" y="1390386"/>
                      </a:cubicBezTo>
                      <a:lnTo>
                        <a:pt x="312719" y="1386066"/>
                      </a:lnTo>
                      <a:lnTo>
                        <a:pt x="340923" y="1330533"/>
                      </a:lnTo>
                      <a:cubicBezTo>
                        <a:pt x="406067" y="1215904"/>
                        <a:pt x="479295" y="1107248"/>
                        <a:pt x="559668" y="1005143"/>
                      </a:cubicBezTo>
                      <a:lnTo>
                        <a:pt x="570341" y="992572"/>
                      </a:lnTo>
                      <a:lnTo>
                        <a:pt x="590920" y="1029147"/>
                      </a:lnTo>
                      <a:cubicBezTo>
                        <a:pt x="600113" y="1042255"/>
                        <a:pt x="610757" y="1054637"/>
                        <a:pt x="622843" y="1066067"/>
                      </a:cubicBezTo>
                      <a:cubicBezTo>
                        <a:pt x="719537" y="1157498"/>
                        <a:pt x="872004" y="1153275"/>
                        <a:pt x="963387" y="1056634"/>
                      </a:cubicBezTo>
                      <a:cubicBezTo>
                        <a:pt x="1054771" y="959992"/>
                        <a:pt x="1050466" y="807527"/>
                        <a:pt x="953773" y="716095"/>
                      </a:cubicBezTo>
                      <a:cubicBezTo>
                        <a:pt x="941686" y="704665"/>
                        <a:pt x="928728" y="694731"/>
                        <a:pt x="915126" y="686285"/>
                      </a:cubicBezTo>
                      <a:lnTo>
                        <a:pt x="878943" y="668511"/>
                      </a:lnTo>
                      <a:lnTo>
                        <a:pt x="966411" y="591835"/>
                      </a:lnTo>
                      <a:cubicBezTo>
                        <a:pt x="1034952" y="536042"/>
                        <a:pt x="1106204" y="483755"/>
                        <a:pt x="1179862" y="435162"/>
                      </a:cubicBezTo>
                      <a:lnTo>
                        <a:pt x="1256192" y="390108"/>
                      </a:lnTo>
                      <a:lnTo>
                        <a:pt x="1262490" y="428293"/>
                      </a:lnTo>
                      <a:cubicBezTo>
                        <a:pt x="1266645" y="443754"/>
                        <a:pt x="1272411" y="459031"/>
                        <a:pt x="1279861" y="473904"/>
                      </a:cubicBezTo>
                      <a:cubicBezTo>
                        <a:pt x="1339451" y="592893"/>
                        <a:pt x="1484168" y="641073"/>
                        <a:pt x="1603093" y="581514"/>
                      </a:cubicBezTo>
                      <a:cubicBezTo>
                        <a:pt x="1722020" y="521955"/>
                        <a:pt x="1770120" y="377212"/>
                        <a:pt x="1710529" y="258223"/>
                      </a:cubicBezTo>
                      <a:cubicBezTo>
                        <a:pt x="1703080" y="243350"/>
                        <a:pt x="1694301" y="229582"/>
                        <a:pt x="1684409" y="216994"/>
                      </a:cubicBezTo>
                      <a:lnTo>
                        <a:pt x="1655527" y="186916"/>
                      </a:lnTo>
                      <a:lnTo>
                        <a:pt x="1899503" y="102632"/>
                      </a:lnTo>
                      <a:lnTo>
                        <a:pt x="2106471" y="53906"/>
                      </a:lnTo>
                      <a:lnTo>
                        <a:pt x="2099062" y="93364"/>
                      </a:lnTo>
                      <a:cubicBezTo>
                        <a:pt x="2097679" y="109315"/>
                        <a:pt x="2097873" y="125641"/>
                        <a:pt x="2099785" y="142166"/>
                      </a:cubicBezTo>
                      <a:cubicBezTo>
                        <a:pt x="2115085" y="274360"/>
                        <a:pt x="2234596" y="369129"/>
                        <a:pt x="2366720" y="353838"/>
                      </a:cubicBezTo>
                      <a:cubicBezTo>
                        <a:pt x="2498845" y="338546"/>
                        <a:pt x="2593550" y="218984"/>
                        <a:pt x="2578250" y="86789"/>
                      </a:cubicBezTo>
                      <a:cubicBezTo>
                        <a:pt x="2576337" y="70264"/>
                        <a:pt x="2572796" y="54325"/>
                        <a:pt x="2567806" y="39113"/>
                      </a:cubicBezTo>
                      <a:lnTo>
                        <a:pt x="2552146" y="3672"/>
                      </a:lnTo>
                      <a:lnTo>
                        <a:pt x="2699604" y="0"/>
                      </a:lnTo>
                      <a:close/>
                      <a:moveTo>
                        <a:pt x="2685916" y="849851"/>
                      </a:moveTo>
                      <a:cubicBezTo>
                        <a:pt x="1857093" y="823407"/>
                        <a:pt x="1095966" y="1381414"/>
                        <a:pt x="896230" y="2219946"/>
                      </a:cubicBezTo>
                      <a:cubicBezTo>
                        <a:pt x="667959" y="3178268"/>
                        <a:pt x="1259374" y="4140094"/>
                        <a:pt x="2217191" y="4368244"/>
                      </a:cubicBezTo>
                      <a:cubicBezTo>
                        <a:pt x="3175009" y="4596395"/>
                        <a:pt x="4136523" y="4004473"/>
                        <a:pt x="4364793" y="3046150"/>
                      </a:cubicBezTo>
                      <a:cubicBezTo>
                        <a:pt x="4593063" y="2087828"/>
                        <a:pt x="4001649" y="1126002"/>
                        <a:pt x="3043832" y="897852"/>
                      </a:cubicBezTo>
                      <a:cubicBezTo>
                        <a:pt x="2924105" y="869333"/>
                        <a:pt x="2804320" y="853628"/>
                        <a:pt x="2685916" y="849851"/>
                      </a:cubicBezTo>
                      <a:close/>
                    </a:path>
                  </a:pathLst>
                </a:custGeom>
                <a:solidFill>
                  <a:srgbClr val="A4202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up 196"/>
                <p:cNvGrpSpPr/>
                <p:nvPr/>
              </p:nvGrpSpPr>
              <p:grpSpPr>
                <a:xfrm>
                  <a:off x="6706775" y="4308809"/>
                  <a:ext cx="536598" cy="479504"/>
                  <a:chOff x="2124332" y="1243016"/>
                  <a:chExt cx="4892418" cy="4371914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98" name="Freeform 197"/>
                  <p:cNvSpPr/>
                  <p:nvPr/>
                </p:nvSpPr>
                <p:spPr>
                  <a:xfrm flipH="1">
                    <a:off x="2124332" y="1243016"/>
                    <a:ext cx="4892418" cy="4371914"/>
                  </a:xfrm>
                  <a:custGeom>
                    <a:avLst/>
                    <a:gdLst>
                      <a:gd name="connsiteX0" fmla="*/ 702686 w 4892418"/>
                      <a:gd name="connsiteY0" fmla="*/ 2966131 h 4371901"/>
                      <a:gd name="connsiteX1" fmla="*/ 702686 w 4892418"/>
                      <a:gd name="connsiteY1" fmla="*/ 3226116 h 4371901"/>
                      <a:gd name="connsiteX2" fmla="*/ 912236 w 4892418"/>
                      <a:gd name="connsiteY2" fmla="*/ 3435666 h 4371901"/>
                      <a:gd name="connsiteX3" fmla="*/ 915498 w 4892418"/>
                      <a:gd name="connsiteY3" fmla="*/ 3435337 h 4371901"/>
                      <a:gd name="connsiteX4" fmla="*/ 917122 w 4892418"/>
                      <a:gd name="connsiteY4" fmla="*/ 3435665 h 4371901"/>
                      <a:gd name="connsiteX5" fmla="*/ 1083014 w 4892418"/>
                      <a:gd name="connsiteY5" fmla="*/ 3435665 h 4371901"/>
                      <a:gd name="connsiteX6" fmla="*/ 1066353 w 4892418"/>
                      <a:gd name="connsiteY6" fmla="*/ 3468923 h 4371901"/>
                      <a:gd name="connsiteX7" fmla="*/ 684351 w 4892418"/>
                      <a:gd name="connsiteY7" fmla="*/ 3468924 h 4371901"/>
                      <a:gd name="connsiteX8" fmla="*/ 543732 w 4892418"/>
                      <a:gd name="connsiteY8" fmla="*/ 2966131 h 4371901"/>
                      <a:gd name="connsiteX9" fmla="*/ 1318233 w 4892418"/>
                      <a:gd name="connsiteY9" fmla="*/ 2966131 h 4371901"/>
                      <a:gd name="connsiteX10" fmla="*/ 1200520 w 4892418"/>
                      <a:gd name="connsiteY10" fmla="*/ 3201104 h 4371901"/>
                      <a:gd name="connsiteX11" fmla="*/ 1121786 w 4892418"/>
                      <a:gd name="connsiteY11" fmla="*/ 3201104 h 4371901"/>
                      <a:gd name="connsiteX12" fmla="*/ 1121786 w 4892418"/>
                      <a:gd name="connsiteY12" fmla="*/ 2966131 h 4371901"/>
                      <a:gd name="connsiteX13" fmla="*/ 3770632 w 4892418"/>
                      <a:gd name="connsiteY13" fmla="*/ 2966131 h 4371901"/>
                      <a:gd name="connsiteX14" fmla="*/ 3770632 w 4892418"/>
                      <a:gd name="connsiteY14" fmla="*/ 3201104 h 4371901"/>
                      <a:gd name="connsiteX15" fmla="*/ 3691898 w 4892418"/>
                      <a:gd name="connsiteY15" fmla="*/ 3201104 h 4371901"/>
                      <a:gd name="connsiteX16" fmla="*/ 3574185 w 4892418"/>
                      <a:gd name="connsiteY16" fmla="*/ 2966131 h 4371901"/>
                      <a:gd name="connsiteX17" fmla="*/ 4348686 w 4892418"/>
                      <a:gd name="connsiteY17" fmla="*/ 2966131 h 4371901"/>
                      <a:gd name="connsiteX18" fmla="*/ 4208067 w 4892418"/>
                      <a:gd name="connsiteY18" fmla="*/ 3468924 h 4371901"/>
                      <a:gd name="connsiteX19" fmla="*/ 3826065 w 4892418"/>
                      <a:gd name="connsiteY19" fmla="*/ 3468923 h 4371901"/>
                      <a:gd name="connsiteX20" fmla="*/ 3809404 w 4892418"/>
                      <a:gd name="connsiteY20" fmla="*/ 3435665 h 4371901"/>
                      <a:gd name="connsiteX21" fmla="*/ 3975296 w 4892418"/>
                      <a:gd name="connsiteY21" fmla="*/ 3435665 h 4371901"/>
                      <a:gd name="connsiteX22" fmla="*/ 3976920 w 4892418"/>
                      <a:gd name="connsiteY22" fmla="*/ 3435337 h 4371901"/>
                      <a:gd name="connsiteX23" fmla="*/ 3980182 w 4892418"/>
                      <a:gd name="connsiteY23" fmla="*/ 3435666 h 4371901"/>
                      <a:gd name="connsiteX24" fmla="*/ 4189732 w 4892418"/>
                      <a:gd name="connsiteY24" fmla="*/ 3226116 h 4371901"/>
                      <a:gd name="connsiteX25" fmla="*/ 4189732 w 4892418"/>
                      <a:gd name="connsiteY25" fmla="*/ 2966131 h 4371901"/>
                      <a:gd name="connsiteX26" fmla="*/ 4359277 w 4892418"/>
                      <a:gd name="connsiteY26" fmla="*/ 216240 h 4371901"/>
                      <a:gd name="connsiteX27" fmla="*/ 4359277 w 4892418"/>
                      <a:gd name="connsiteY27" fmla="*/ 2749890 h 4371901"/>
                      <a:gd name="connsiteX28" fmla="*/ 4189732 w 4892418"/>
                      <a:gd name="connsiteY28" fmla="*/ 2749890 h 4371901"/>
                      <a:gd name="connsiteX29" fmla="*/ 4189732 w 4892418"/>
                      <a:gd name="connsiteY29" fmla="*/ 2425135 h 4371901"/>
                      <a:gd name="connsiteX30" fmla="*/ 3980182 w 4892418"/>
                      <a:gd name="connsiteY30" fmla="*/ 2215585 h 4371901"/>
                      <a:gd name="connsiteX31" fmla="*/ 3822483 w 4892418"/>
                      <a:gd name="connsiteY31" fmla="*/ 2276961 h 4371901"/>
                      <a:gd name="connsiteX32" fmla="*/ 3559800 w 4892418"/>
                      <a:gd name="connsiteY32" fmla="*/ 2624305 h 4371901"/>
                      <a:gd name="connsiteX33" fmla="*/ 3082927 w 4892418"/>
                      <a:gd name="connsiteY33" fmla="*/ 2624305 h 4371901"/>
                      <a:gd name="connsiteX34" fmla="*/ 2978152 w 4892418"/>
                      <a:gd name="connsiteY34" fmla="*/ 2729080 h 4371901"/>
                      <a:gd name="connsiteX35" fmla="*/ 2982353 w 4892418"/>
                      <a:gd name="connsiteY35" fmla="*/ 2749890 h 4371901"/>
                      <a:gd name="connsiteX36" fmla="*/ 1910065 w 4892418"/>
                      <a:gd name="connsiteY36" fmla="*/ 2749890 h 4371901"/>
                      <a:gd name="connsiteX37" fmla="*/ 1914266 w 4892418"/>
                      <a:gd name="connsiteY37" fmla="*/ 2729080 h 4371901"/>
                      <a:gd name="connsiteX38" fmla="*/ 1809491 w 4892418"/>
                      <a:gd name="connsiteY38" fmla="*/ 2624305 h 4371901"/>
                      <a:gd name="connsiteX39" fmla="*/ 1332618 w 4892418"/>
                      <a:gd name="connsiteY39" fmla="*/ 2624305 h 4371901"/>
                      <a:gd name="connsiteX40" fmla="*/ 1069935 w 4892418"/>
                      <a:gd name="connsiteY40" fmla="*/ 2276961 h 4371901"/>
                      <a:gd name="connsiteX41" fmla="*/ 912236 w 4892418"/>
                      <a:gd name="connsiteY41" fmla="*/ 2215585 h 4371901"/>
                      <a:gd name="connsiteX42" fmla="*/ 702686 w 4892418"/>
                      <a:gd name="connsiteY42" fmla="*/ 2425135 h 4371901"/>
                      <a:gd name="connsiteX43" fmla="*/ 702686 w 4892418"/>
                      <a:gd name="connsiteY43" fmla="*/ 2749890 h 4371901"/>
                      <a:gd name="connsiteX44" fmla="*/ 530227 w 4892418"/>
                      <a:gd name="connsiteY44" fmla="*/ 2749890 h 4371901"/>
                      <a:gd name="connsiteX45" fmla="*/ 530227 w 4892418"/>
                      <a:gd name="connsiteY45" fmla="*/ 216240 h 4371901"/>
                      <a:gd name="connsiteX46" fmla="*/ 4578352 w 4892418"/>
                      <a:gd name="connsiteY46" fmla="*/ 0 h 4371901"/>
                      <a:gd name="connsiteX47" fmla="*/ 311152 w 4892418"/>
                      <a:gd name="connsiteY47" fmla="*/ 0 h 4371901"/>
                      <a:gd name="connsiteX48" fmla="*/ 311152 w 4892418"/>
                      <a:gd name="connsiteY48" fmla="*/ 2314350 h 4371901"/>
                      <a:gd name="connsiteX49" fmla="*/ 253887 w 4892418"/>
                      <a:gd name="connsiteY49" fmla="*/ 2287331 h 4371901"/>
                      <a:gd name="connsiteX50" fmla="*/ 186117 w 4892418"/>
                      <a:gd name="connsiteY50" fmla="*/ 2280435 h 4371901"/>
                      <a:gd name="connsiteX51" fmla="*/ 146200 w 4892418"/>
                      <a:gd name="connsiteY51" fmla="*/ 2287379 h 4371901"/>
                      <a:gd name="connsiteX52" fmla="*/ 7442 w 4892418"/>
                      <a:gd name="connsiteY52" fmla="*/ 2533887 h 4371901"/>
                      <a:gd name="connsiteX53" fmla="*/ 322964 w 4892418"/>
                      <a:gd name="connsiteY53" fmla="*/ 3662052 h 4371901"/>
                      <a:gd name="connsiteX54" fmla="*/ 468179 w 4892418"/>
                      <a:gd name="connsiteY54" fmla="*/ 3845682 h 4371901"/>
                      <a:gd name="connsiteX55" fmla="*/ 487583 w 4892418"/>
                      <a:gd name="connsiteY55" fmla="*/ 3849931 h 4371901"/>
                      <a:gd name="connsiteX56" fmla="*/ 390739 w 4892418"/>
                      <a:gd name="connsiteY56" fmla="*/ 4269859 h 4371901"/>
                      <a:gd name="connsiteX57" fmla="*/ 453191 w 4892418"/>
                      <a:gd name="connsiteY57" fmla="*/ 4369752 h 4371901"/>
                      <a:gd name="connsiteX58" fmla="*/ 453190 w 4892418"/>
                      <a:gd name="connsiteY58" fmla="*/ 4369752 h 4371901"/>
                      <a:gd name="connsiteX59" fmla="*/ 553082 w 4892418"/>
                      <a:gd name="connsiteY59" fmla="*/ 4307300 h 4371901"/>
                      <a:gd name="connsiteX60" fmla="*/ 652860 w 4892418"/>
                      <a:gd name="connsiteY60" fmla="*/ 3874657 h 4371901"/>
                      <a:gd name="connsiteX61" fmla="*/ 653139 w 4892418"/>
                      <a:gd name="connsiteY61" fmla="*/ 3864487 h 4371901"/>
                      <a:gd name="connsiteX62" fmla="*/ 1251960 w 4892418"/>
                      <a:gd name="connsiteY62" fmla="*/ 3866127 h 4371901"/>
                      <a:gd name="connsiteX63" fmla="*/ 1252600 w 4892418"/>
                      <a:gd name="connsiteY63" fmla="*/ 3878116 h 4371901"/>
                      <a:gd name="connsiteX64" fmla="*/ 1363545 w 4892418"/>
                      <a:gd name="connsiteY64" fmla="*/ 4308030 h 4371901"/>
                      <a:gd name="connsiteX65" fmla="*/ 1465021 w 4892418"/>
                      <a:gd name="connsiteY65" fmla="*/ 4367876 h 4371901"/>
                      <a:gd name="connsiteX66" fmla="*/ 1524865 w 4892418"/>
                      <a:gd name="connsiteY66" fmla="*/ 4266400 h 4371901"/>
                      <a:gd name="connsiteX67" fmla="*/ 1421690 w 4892418"/>
                      <a:gd name="connsiteY67" fmla="*/ 3866591 h 4371901"/>
                      <a:gd name="connsiteX68" fmla="*/ 1422212 w 4892418"/>
                      <a:gd name="connsiteY68" fmla="*/ 3866593 h 4371901"/>
                      <a:gd name="connsiteX69" fmla="*/ 1417449 w 4892418"/>
                      <a:gd name="connsiteY69" fmla="*/ 3468924 h 4371901"/>
                      <a:gd name="connsiteX70" fmla="*/ 1237608 w 4892418"/>
                      <a:gd name="connsiteY70" fmla="*/ 3468923 h 4371901"/>
                      <a:gd name="connsiteX71" fmla="*/ 1254269 w 4892418"/>
                      <a:gd name="connsiteY71" fmla="*/ 3435666 h 4371901"/>
                      <a:gd name="connsiteX72" fmla="*/ 1741136 w 4892418"/>
                      <a:gd name="connsiteY72" fmla="*/ 3435666 h 4371901"/>
                      <a:gd name="connsiteX73" fmla="*/ 1575972 w 4892418"/>
                      <a:gd name="connsiteY73" fmla="*/ 4225336 h 4371901"/>
                      <a:gd name="connsiteX74" fmla="*/ 1666758 w 4892418"/>
                      <a:gd name="connsiteY74" fmla="*/ 4364144 h 4371901"/>
                      <a:gd name="connsiteX75" fmla="*/ 1666757 w 4892418"/>
                      <a:gd name="connsiteY75" fmla="*/ 4364144 h 4371901"/>
                      <a:gd name="connsiteX76" fmla="*/ 1805565 w 4892418"/>
                      <a:gd name="connsiteY76" fmla="*/ 4273357 h 4371901"/>
                      <a:gd name="connsiteX77" fmla="*/ 2003166 w 4892418"/>
                      <a:gd name="connsiteY77" fmla="*/ 3318385 h 4371901"/>
                      <a:gd name="connsiteX78" fmla="*/ 2003167 w 4892418"/>
                      <a:gd name="connsiteY78" fmla="*/ 3318385 h 4371901"/>
                      <a:gd name="connsiteX79" fmla="*/ 1885886 w 4892418"/>
                      <a:gd name="connsiteY79" fmla="*/ 3201104 h 4371901"/>
                      <a:gd name="connsiteX80" fmla="*/ 1371775 w 4892418"/>
                      <a:gd name="connsiteY80" fmla="*/ 3201104 h 4371901"/>
                      <a:gd name="connsiteX81" fmla="*/ 1489488 w 4892418"/>
                      <a:gd name="connsiteY81" fmla="*/ 2966131 h 4371901"/>
                      <a:gd name="connsiteX82" fmla="*/ 3402930 w 4892418"/>
                      <a:gd name="connsiteY82" fmla="*/ 2966131 h 4371901"/>
                      <a:gd name="connsiteX83" fmla="*/ 3520643 w 4892418"/>
                      <a:gd name="connsiteY83" fmla="*/ 3201104 h 4371901"/>
                      <a:gd name="connsiteX84" fmla="*/ 3006532 w 4892418"/>
                      <a:gd name="connsiteY84" fmla="*/ 3201104 h 4371901"/>
                      <a:gd name="connsiteX85" fmla="*/ 2889251 w 4892418"/>
                      <a:gd name="connsiteY85" fmla="*/ 3318385 h 4371901"/>
                      <a:gd name="connsiteX86" fmla="*/ 2889252 w 4892418"/>
                      <a:gd name="connsiteY86" fmla="*/ 3318385 h 4371901"/>
                      <a:gd name="connsiteX87" fmla="*/ 3086853 w 4892418"/>
                      <a:gd name="connsiteY87" fmla="*/ 4273357 h 4371901"/>
                      <a:gd name="connsiteX88" fmla="*/ 3225661 w 4892418"/>
                      <a:gd name="connsiteY88" fmla="*/ 4364144 h 4371901"/>
                      <a:gd name="connsiteX89" fmla="*/ 3225660 w 4892418"/>
                      <a:gd name="connsiteY89" fmla="*/ 4364144 h 4371901"/>
                      <a:gd name="connsiteX90" fmla="*/ 3316446 w 4892418"/>
                      <a:gd name="connsiteY90" fmla="*/ 4225336 h 4371901"/>
                      <a:gd name="connsiteX91" fmla="*/ 3151282 w 4892418"/>
                      <a:gd name="connsiteY91" fmla="*/ 3435666 h 4371901"/>
                      <a:gd name="connsiteX92" fmla="*/ 3638149 w 4892418"/>
                      <a:gd name="connsiteY92" fmla="*/ 3435666 h 4371901"/>
                      <a:gd name="connsiteX93" fmla="*/ 3654810 w 4892418"/>
                      <a:gd name="connsiteY93" fmla="*/ 3468923 h 4371901"/>
                      <a:gd name="connsiteX94" fmla="*/ 3474969 w 4892418"/>
                      <a:gd name="connsiteY94" fmla="*/ 3468924 h 4371901"/>
                      <a:gd name="connsiteX95" fmla="*/ 3470206 w 4892418"/>
                      <a:gd name="connsiteY95" fmla="*/ 3866593 h 4371901"/>
                      <a:gd name="connsiteX96" fmla="*/ 3470728 w 4892418"/>
                      <a:gd name="connsiteY96" fmla="*/ 3866591 h 4371901"/>
                      <a:gd name="connsiteX97" fmla="*/ 3367553 w 4892418"/>
                      <a:gd name="connsiteY97" fmla="*/ 4266400 h 4371901"/>
                      <a:gd name="connsiteX98" fmla="*/ 3427397 w 4892418"/>
                      <a:gd name="connsiteY98" fmla="*/ 4367876 h 4371901"/>
                      <a:gd name="connsiteX99" fmla="*/ 3528873 w 4892418"/>
                      <a:gd name="connsiteY99" fmla="*/ 4308030 h 4371901"/>
                      <a:gd name="connsiteX100" fmla="*/ 3639818 w 4892418"/>
                      <a:gd name="connsiteY100" fmla="*/ 3878116 h 4371901"/>
                      <a:gd name="connsiteX101" fmla="*/ 3640458 w 4892418"/>
                      <a:gd name="connsiteY101" fmla="*/ 3866127 h 4371901"/>
                      <a:gd name="connsiteX102" fmla="*/ 4239279 w 4892418"/>
                      <a:gd name="connsiteY102" fmla="*/ 3864487 h 4371901"/>
                      <a:gd name="connsiteX103" fmla="*/ 4239558 w 4892418"/>
                      <a:gd name="connsiteY103" fmla="*/ 3874657 h 4371901"/>
                      <a:gd name="connsiteX104" fmla="*/ 4339336 w 4892418"/>
                      <a:gd name="connsiteY104" fmla="*/ 4307300 h 4371901"/>
                      <a:gd name="connsiteX105" fmla="*/ 4439228 w 4892418"/>
                      <a:gd name="connsiteY105" fmla="*/ 4369752 h 4371901"/>
                      <a:gd name="connsiteX106" fmla="*/ 4439227 w 4892418"/>
                      <a:gd name="connsiteY106" fmla="*/ 4369752 h 4371901"/>
                      <a:gd name="connsiteX107" fmla="*/ 4501679 w 4892418"/>
                      <a:gd name="connsiteY107" fmla="*/ 4269859 h 4371901"/>
                      <a:gd name="connsiteX108" fmla="*/ 4404835 w 4892418"/>
                      <a:gd name="connsiteY108" fmla="*/ 3849931 h 4371901"/>
                      <a:gd name="connsiteX109" fmla="*/ 4424239 w 4892418"/>
                      <a:gd name="connsiteY109" fmla="*/ 3845682 h 4371901"/>
                      <a:gd name="connsiteX110" fmla="*/ 4569454 w 4892418"/>
                      <a:gd name="connsiteY110" fmla="*/ 3662052 h 4371901"/>
                      <a:gd name="connsiteX111" fmla="*/ 4884976 w 4892418"/>
                      <a:gd name="connsiteY111" fmla="*/ 2533887 h 4371901"/>
                      <a:gd name="connsiteX112" fmla="*/ 4746218 w 4892418"/>
                      <a:gd name="connsiteY112" fmla="*/ 2287379 h 4371901"/>
                      <a:gd name="connsiteX113" fmla="*/ 4706301 w 4892418"/>
                      <a:gd name="connsiteY113" fmla="*/ 2280435 h 4371901"/>
                      <a:gd name="connsiteX114" fmla="*/ 4638531 w 4892418"/>
                      <a:gd name="connsiteY114" fmla="*/ 2287331 h 4371901"/>
                      <a:gd name="connsiteX115" fmla="*/ 4578352 w 4892418"/>
                      <a:gd name="connsiteY115" fmla="*/ 2315725 h 4371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</a:cxnLst>
                    <a:rect l="l" t="t" r="r" b="b"/>
                    <a:pathLst>
                      <a:path w="4892418" h="4371901">
                        <a:moveTo>
                          <a:pt x="702686" y="2966131"/>
                        </a:moveTo>
                        <a:lnTo>
                          <a:pt x="702686" y="3226116"/>
                        </a:lnTo>
                        <a:cubicBezTo>
                          <a:pt x="702686" y="3341847"/>
                          <a:pt x="796505" y="3435666"/>
                          <a:pt x="912236" y="3435666"/>
                        </a:cubicBezTo>
                        <a:lnTo>
                          <a:pt x="915498" y="3435337"/>
                        </a:lnTo>
                        <a:lnTo>
                          <a:pt x="917122" y="3435665"/>
                        </a:lnTo>
                        <a:lnTo>
                          <a:pt x="1083014" y="3435665"/>
                        </a:lnTo>
                        <a:lnTo>
                          <a:pt x="1066353" y="3468923"/>
                        </a:lnTo>
                        <a:lnTo>
                          <a:pt x="684351" y="3468924"/>
                        </a:lnTo>
                        <a:lnTo>
                          <a:pt x="543732" y="2966131"/>
                        </a:lnTo>
                        <a:close/>
                        <a:moveTo>
                          <a:pt x="1318233" y="2966131"/>
                        </a:moveTo>
                        <a:lnTo>
                          <a:pt x="1200520" y="3201104"/>
                        </a:lnTo>
                        <a:lnTo>
                          <a:pt x="1121786" y="3201104"/>
                        </a:lnTo>
                        <a:lnTo>
                          <a:pt x="1121786" y="2966131"/>
                        </a:lnTo>
                        <a:close/>
                        <a:moveTo>
                          <a:pt x="3770632" y="2966131"/>
                        </a:moveTo>
                        <a:lnTo>
                          <a:pt x="3770632" y="3201104"/>
                        </a:lnTo>
                        <a:lnTo>
                          <a:pt x="3691898" y="3201104"/>
                        </a:lnTo>
                        <a:lnTo>
                          <a:pt x="3574185" y="2966131"/>
                        </a:lnTo>
                        <a:close/>
                        <a:moveTo>
                          <a:pt x="4348686" y="2966131"/>
                        </a:moveTo>
                        <a:lnTo>
                          <a:pt x="4208067" y="3468924"/>
                        </a:lnTo>
                        <a:lnTo>
                          <a:pt x="3826065" y="3468923"/>
                        </a:lnTo>
                        <a:lnTo>
                          <a:pt x="3809404" y="3435665"/>
                        </a:lnTo>
                        <a:lnTo>
                          <a:pt x="3975296" y="3435665"/>
                        </a:lnTo>
                        <a:lnTo>
                          <a:pt x="3976920" y="3435337"/>
                        </a:lnTo>
                        <a:lnTo>
                          <a:pt x="3980182" y="3435666"/>
                        </a:lnTo>
                        <a:cubicBezTo>
                          <a:pt x="4095913" y="3435666"/>
                          <a:pt x="4189732" y="3341847"/>
                          <a:pt x="4189732" y="3226116"/>
                        </a:cubicBezTo>
                        <a:lnTo>
                          <a:pt x="4189732" y="2966131"/>
                        </a:lnTo>
                        <a:close/>
                        <a:moveTo>
                          <a:pt x="4359277" y="216240"/>
                        </a:moveTo>
                        <a:lnTo>
                          <a:pt x="4359277" y="2749890"/>
                        </a:lnTo>
                        <a:lnTo>
                          <a:pt x="4189732" y="2749890"/>
                        </a:lnTo>
                        <a:lnTo>
                          <a:pt x="4189732" y="2425135"/>
                        </a:lnTo>
                        <a:cubicBezTo>
                          <a:pt x="4189732" y="2309404"/>
                          <a:pt x="4095913" y="2215585"/>
                          <a:pt x="3980182" y="2215585"/>
                        </a:cubicBezTo>
                        <a:cubicBezTo>
                          <a:pt x="3922316" y="2215585"/>
                          <a:pt x="3869929" y="2241421"/>
                          <a:pt x="3822483" y="2276961"/>
                        </a:cubicBezTo>
                        <a:cubicBezTo>
                          <a:pt x="3731747" y="2342736"/>
                          <a:pt x="3641011" y="2508524"/>
                          <a:pt x="3559800" y="2624305"/>
                        </a:cubicBezTo>
                        <a:lnTo>
                          <a:pt x="3082927" y="2624305"/>
                        </a:lnTo>
                        <a:cubicBezTo>
                          <a:pt x="3025061" y="2624305"/>
                          <a:pt x="2978152" y="2671214"/>
                          <a:pt x="2978152" y="2729080"/>
                        </a:cubicBezTo>
                        <a:lnTo>
                          <a:pt x="2982353" y="2749890"/>
                        </a:lnTo>
                        <a:lnTo>
                          <a:pt x="1910065" y="2749890"/>
                        </a:lnTo>
                        <a:lnTo>
                          <a:pt x="1914266" y="2729080"/>
                        </a:lnTo>
                        <a:cubicBezTo>
                          <a:pt x="1914266" y="2671214"/>
                          <a:pt x="1867357" y="2624305"/>
                          <a:pt x="1809491" y="2624305"/>
                        </a:cubicBezTo>
                        <a:lnTo>
                          <a:pt x="1332618" y="2624305"/>
                        </a:lnTo>
                        <a:cubicBezTo>
                          <a:pt x="1251407" y="2508524"/>
                          <a:pt x="1160671" y="2342736"/>
                          <a:pt x="1069935" y="2276961"/>
                        </a:cubicBezTo>
                        <a:cubicBezTo>
                          <a:pt x="1022489" y="2241421"/>
                          <a:pt x="970102" y="2215585"/>
                          <a:pt x="912236" y="2215585"/>
                        </a:cubicBezTo>
                        <a:cubicBezTo>
                          <a:pt x="796505" y="2215585"/>
                          <a:pt x="702686" y="2309404"/>
                          <a:pt x="702686" y="2425135"/>
                        </a:cubicBezTo>
                        <a:lnTo>
                          <a:pt x="702686" y="2749890"/>
                        </a:lnTo>
                        <a:lnTo>
                          <a:pt x="530227" y="2749890"/>
                        </a:lnTo>
                        <a:lnTo>
                          <a:pt x="530227" y="216240"/>
                        </a:lnTo>
                        <a:close/>
                        <a:moveTo>
                          <a:pt x="4578352" y="0"/>
                        </a:moveTo>
                        <a:lnTo>
                          <a:pt x="311152" y="0"/>
                        </a:lnTo>
                        <a:lnTo>
                          <a:pt x="311152" y="2314350"/>
                        </a:lnTo>
                        <a:lnTo>
                          <a:pt x="253887" y="2287331"/>
                        </a:lnTo>
                        <a:cubicBezTo>
                          <a:pt x="232203" y="2281253"/>
                          <a:pt x="209318" y="2278788"/>
                          <a:pt x="186117" y="2280435"/>
                        </a:cubicBezTo>
                        <a:cubicBezTo>
                          <a:pt x="172860" y="2281376"/>
                          <a:pt x="159499" y="2283660"/>
                          <a:pt x="146200" y="2287379"/>
                        </a:cubicBezTo>
                        <a:cubicBezTo>
                          <a:pt x="39812" y="2317134"/>
                          <a:pt x="-22312" y="2427499"/>
                          <a:pt x="7442" y="2533887"/>
                        </a:cubicBezTo>
                        <a:lnTo>
                          <a:pt x="322964" y="3662052"/>
                        </a:lnTo>
                        <a:cubicBezTo>
                          <a:pt x="350355" y="3750357"/>
                          <a:pt x="394146" y="3815253"/>
                          <a:pt x="468179" y="3845682"/>
                        </a:cubicBezTo>
                        <a:lnTo>
                          <a:pt x="487583" y="3849931"/>
                        </a:lnTo>
                        <a:lnTo>
                          <a:pt x="390739" y="4269859"/>
                        </a:lnTo>
                        <a:cubicBezTo>
                          <a:pt x="380400" y="4314689"/>
                          <a:pt x="408361" y="4359413"/>
                          <a:pt x="453191" y="4369752"/>
                        </a:cubicBezTo>
                        <a:lnTo>
                          <a:pt x="453190" y="4369752"/>
                        </a:lnTo>
                        <a:cubicBezTo>
                          <a:pt x="498020" y="4380091"/>
                          <a:pt x="542743" y="4352130"/>
                          <a:pt x="553082" y="4307300"/>
                        </a:cubicBezTo>
                        <a:cubicBezTo>
                          <a:pt x="586342" y="4163085"/>
                          <a:pt x="619602" y="4018871"/>
                          <a:pt x="652860" y="3874657"/>
                        </a:cubicBezTo>
                        <a:lnTo>
                          <a:pt x="653139" y="3864487"/>
                        </a:lnTo>
                        <a:lnTo>
                          <a:pt x="1251960" y="3866127"/>
                        </a:lnTo>
                        <a:lnTo>
                          <a:pt x="1252600" y="3878116"/>
                        </a:lnTo>
                        <a:lnTo>
                          <a:pt x="1363545" y="4308030"/>
                        </a:lnTo>
                        <a:cubicBezTo>
                          <a:pt x="1375041" y="4352578"/>
                          <a:pt x="1420474" y="4379371"/>
                          <a:pt x="1465021" y="4367876"/>
                        </a:cubicBezTo>
                        <a:cubicBezTo>
                          <a:pt x="1509568" y="4356381"/>
                          <a:pt x="1536362" y="4310948"/>
                          <a:pt x="1524865" y="4266400"/>
                        </a:cubicBezTo>
                        <a:lnTo>
                          <a:pt x="1421690" y="3866591"/>
                        </a:lnTo>
                        <a:lnTo>
                          <a:pt x="1422212" y="3866593"/>
                        </a:lnTo>
                        <a:cubicBezTo>
                          <a:pt x="1673475" y="3869769"/>
                          <a:pt x="1688063" y="3470907"/>
                          <a:pt x="1417449" y="3468924"/>
                        </a:cubicBezTo>
                        <a:lnTo>
                          <a:pt x="1237608" y="3468923"/>
                        </a:lnTo>
                        <a:lnTo>
                          <a:pt x="1254269" y="3435666"/>
                        </a:lnTo>
                        <a:lnTo>
                          <a:pt x="1741136" y="3435666"/>
                        </a:lnTo>
                        <a:lnTo>
                          <a:pt x="1575972" y="4225336"/>
                        </a:lnTo>
                        <a:cubicBezTo>
                          <a:pt x="1562711" y="4288737"/>
                          <a:pt x="1603357" y="4350883"/>
                          <a:pt x="1666758" y="4364144"/>
                        </a:cubicBezTo>
                        <a:lnTo>
                          <a:pt x="1666757" y="4364144"/>
                        </a:lnTo>
                        <a:cubicBezTo>
                          <a:pt x="1730158" y="4377404"/>
                          <a:pt x="1792304" y="4336758"/>
                          <a:pt x="1805565" y="4273357"/>
                        </a:cubicBezTo>
                        <a:lnTo>
                          <a:pt x="2003166" y="3318385"/>
                        </a:lnTo>
                        <a:lnTo>
                          <a:pt x="2003167" y="3318385"/>
                        </a:lnTo>
                        <a:cubicBezTo>
                          <a:pt x="2003167" y="3253612"/>
                          <a:pt x="1950659" y="3201104"/>
                          <a:pt x="1885886" y="3201104"/>
                        </a:cubicBezTo>
                        <a:lnTo>
                          <a:pt x="1371775" y="3201104"/>
                        </a:lnTo>
                        <a:lnTo>
                          <a:pt x="1489488" y="2966131"/>
                        </a:lnTo>
                        <a:lnTo>
                          <a:pt x="3402930" y="2966131"/>
                        </a:lnTo>
                        <a:lnTo>
                          <a:pt x="3520643" y="3201104"/>
                        </a:lnTo>
                        <a:lnTo>
                          <a:pt x="3006532" y="3201104"/>
                        </a:lnTo>
                        <a:cubicBezTo>
                          <a:pt x="2941759" y="3201104"/>
                          <a:pt x="2889251" y="3253612"/>
                          <a:pt x="2889251" y="3318385"/>
                        </a:cubicBezTo>
                        <a:lnTo>
                          <a:pt x="2889252" y="3318385"/>
                        </a:lnTo>
                        <a:lnTo>
                          <a:pt x="3086853" y="4273357"/>
                        </a:lnTo>
                        <a:cubicBezTo>
                          <a:pt x="3100114" y="4336758"/>
                          <a:pt x="3162260" y="4377404"/>
                          <a:pt x="3225661" y="4364144"/>
                        </a:cubicBezTo>
                        <a:lnTo>
                          <a:pt x="3225660" y="4364144"/>
                        </a:lnTo>
                        <a:cubicBezTo>
                          <a:pt x="3289061" y="4350883"/>
                          <a:pt x="3329707" y="4288737"/>
                          <a:pt x="3316446" y="4225336"/>
                        </a:cubicBezTo>
                        <a:lnTo>
                          <a:pt x="3151282" y="3435666"/>
                        </a:lnTo>
                        <a:lnTo>
                          <a:pt x="3638149" y="3435666"/>
                        </a:lnTo>
                        <a:lnTo>
                          <a:pt x="3654810" y="3468923"/>
                        </a:lnTo>
                        <a:lnTo>
                          <a:pt x="3474969" y="3468924"/>
                        </a:lnTo>
                        <a:cubicBezTo>
                          <a:pt x="3204355" y="3470907"/>
                          <a:pt x="3218943" y="3869769"/>
                          <a:pt x="3470206" y="3866593"/>
                        </a:cubicBezTo>
                        <a:lnTo>
                          <a:pt x="3470728" y="3866591"/>
                        </a:lnTo>
                        <a:lnTo>
                          <a:pt x="3367553" y="4266400"/>
                        </a:lnTo>
                        <a:cubicBezTo>
                          <a:pt x="3356056" y="4310948"/>
                          <a:pt x="3382850" y="4356381"/>
                          <a:pt x="3427397" y="4367876"/>
                        </a:cubicBezTo>
                        <a:cubicBezTo>
                          <a:pt x="3471944" y="4379371"/>
                          <a:pt x="3517377" y="4352578"/>
                          <a:pt x="3528873" y="4308030"/>
                        </a:cubicBezTo>
                        <a:lnTo>
                          <a:pt x="3639818" y="3878116"/>
                        </a:lnTo>
                        <a:lnTo>
                          <a:pt x="3640458" y="3866127"/>
                        </a:lnTo>
                        <a:lnTo>
                          <a:pt x="4239279" y="3864487"/>
                        </a:lnTo>
                        <a:lnTo>
                          <a:pt x="4239558" y="3874657"/>
                        </a:lnTo>
                        <a:cubicBezTo>
                          <a:pt x="4272816" y="4018871"/>
                          <a:pt x="4306076" y="4163085"/>
                          <a:pt x="4339336" y="4307300"/>
                        </a:cubicBezTo>
                        <a:cubicBezTo>
                          <a:pt x="4349675" y="4352130"/>
                          <a:pt x="4394398" y="4380091"/>
                          <a:pt x="4439228" y="4369752"/>
                        </a:cubicBezTo>
                        <a:lnTo>
                          <a:pt x="4439227" y="4369752"/>
                        </a:lnTo>
                        <a:cubicBezTo>
                          <a:pt x="4484057" y="4359413"/>
                          <a:pt x="4512018" y="4314689"/>
                          <a:pt x="4501679" y="4269859"/>
                        </a:cubicBezTo>
                        <a:lnTo>
                          <a:pt x="4404835" y="3849931"/>
                        </a:lnTo>
                        <a:lnTo>
                          <a:pt x="4424239" y="3845682"/>
                        </a:lnTo>
                        <a:cubicBezTo>
                          <a:pt x="4498272" y="3815253"/>
                          <a:pt x="4542063" y="3750357"/>
                          <a:pt x="4569454" y="3662052"/>
                        </a:cubicBezTo>
                        <a:lnTo>
                          <a:pt x="4884976" y="2533887"/>
                        </a:lnTo>
                        <a:cubicBezTo>
                          <a:pt x="4914730" y="2427499"/>
                          <a:pt x="4852606" y="2317134"/>
                          <a:pt x="4746218" y="2287379"/>
                        </a:cubicBezTo>
                        <a:cubicBezTo>
                          <a:pt x="4732919" y="2283660"/>
                          <a:pt x="4719558" y="2281376"/>
                          <a:pt x="4706301" y="2280435"/>
                        </a:cubicBezTo>
                        <a:cubicBezTo>
                          <a:pt x="4683100" y="2278788"/>
                          <a:pt x="4660215" y="2281253"/>
                          <a:pt x="4638531" y="2287331"/>
                        </a:cubicBezTo>
                        <a:lnTo>
                          <a:pt x="4578352" y="23157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9" name="Oval 198"/>
                  <p:cNvSpPr/>
                  <p:nvPr/>
                </p:nvSpPr>
                <p:spPr>
                  <a:xfrm>
                    <a:off x="2727957" y="2778433"/>
                    <a:ext cx="624838" cy="62484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 flipH="1">
                    <a:off x="5788287" y="2778433"/>
                    <a:ext cx="624838" cy="62484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1" name="Freeform 200"/>
                  <p:cNvSpPr/>
                  <p:nvPr/>
                </p:nvSpPr>
                <p:spPr>
                  <a:xfrm>
                    <a:off x="3459208" y="1648552"/>
                    <a:ext cx="2365181" cy="1710921"/>
                  </a:xfrm>
                  <a:custGeom>
                    <a:avLst/>
                    <a:gdLst>
                      <a:gd name="connsiteX0" fmla="*/ 2134840 w 2365180"/>
                      <a:gd name="connsiteY0" fmla="*/ 1346 h 1710915"/>
                      <a:gd name="connsiteX1" fmla="*/ 2166278 w 2365180"/>
                      <a:gd name="connsiteY1" fmla="*/ 22362 h 1710915"/>
                      <a:gd name="connsiteX2" fmla="*/ 2356338 w 2365180"/>
                      <a:gd name="connsiteY2" fmla="*/ 314107 h 1710915"/>
                      <a:gd name="connsiteX3" fmla="*/ 2340421 w 2365180"/>
                      <a:gd name="connsiteY3" fmla="*/ 389526 h 1710915"/>
                      <a:gd name="connsiteX4" fmla="*/ 2265002 w 2365180"/>
                      <a:gd name="connsiteY4" fmla="*/ 373609 h 1710915"/>
                      <a:gd name="connsiteX5" fmla="*/ 2139380 w 2365180"/>
                      <a:gd name="connsiteY5" fmla="*/ 180777 h 1710915"/>
                      <a:gd name="connsiteX6" fmla="*/ 2120789 w 2365180"/>
                      <a:gd name="connsiteY6" fmla="*/ 275865 h 1710915"/>
                      <a:gd name="connsiteX7" fmla="*/ 2079019 w 2365180"/>
                      <a:gd name="connsiteY7" fmla="*/ 434228 h 1710915"/>
                      <a:gd name="connsiteX8" fmla="*/ 2041534 w 2365180"/>
                      <a:gd name="connsiteY8" fmla="*/ 539899 h 1710915"/>
                      <a:gd name="connsiteX9" fmla="*/ 2055109 w 2365180"/>
                      <a:gd name="connsiteY9" fmla="*/ 549052 h 1710915"/>
                      <a:gd name="connsiteX10" fmla="*/ 2099746 w 2365180"/>
                      <a:gd name="connsiteY10" fmla="*/ 656815 h 1710915"/>
                      <a:gd name="connsiteX11" fmla="*/ 1947346 w 2365180"/>
                      <a:gd name="connsiteY11" fmla="*/ 809215 h 1710915"/>
                      <a:gd name="connsiteX12" fmla="*/ 1909595 w 2365180"/>
                      <a:gd name="connsiteY12" fmla="*/ 801594 h 1710915"/>
                      <a:gd name="connsiteX13" fmla="*/ 1896560 w 2365180"/>
                      <a:gd name="connsiteY13" fmla="*/ 823144 h 1710915"/>
                      <a:gd name="connsiteX14" fmla="*/ 1710831 w 2365180"/>
                      <a:gd name="connsiteY14" fmla="*/ 1048005 h 1710915"/>
                      <a:gd name="connsiteX15" fmla="*/ 1630864 w 2365180"/>
                      <a:gd name="connsiteY15" fmla="*/ 1125438 h 1710915"/>
                      <a:gd name="connsiteX16" fmla="*/ 1639840 w 2365180"/>
                      <a:gd name="connsiteY16" fmla="*/ 1169895 h 1710915"/>
                      <a:gd name="connsiteX17" fmla="*/ 1487440 w 2365180"/>
                      <a:gd name="connsiteY17" fmla="*/ 1322295 h 1710915"/>
                      <a:gd name="connsiteX18" fmla="*/ 1428119 w 2365180"/>
                      <a:gd name="connsiteY18" fmla="*/ 1310319 h 1710915"/>
                      <a:gd name="connsiteX19" fmla="*/ 1406579 w 2365180"/>
                      <a:gd name="connsiteY19" fmla="*/ 1295796 h 1710915"/>
                      <a:gd name="connsiteX20" fmla="*/ 1322933 w 2365180"/>
                      <a:gd name="connsiteY20" fmla="*/ 1348256 h 1710915"/>
                      <a:gd name="connsiteX21" fmla="*/ 1189731 w 2365180"/>
                      <a:gd name="connsiteY21" fmla="*/ 1414708 h 1710915"/>
                      <a:gd name="connsiteX22" fmla="*/ 1104730 w 2365180"/>
                      <a:gd name="connsiteY22" fmla="*/ 1449319 h 1710915"/>
                      <a:gd name="connsiteX23" fmla="*/ 1104982 w 2365180"/>
                      <a:gd name="connsiteY23" fmla="*/ 1450565 h 1710915"/>
                      <a:gd name="connsiteX24" fmla="*/ 952582 w 2365180"/>
                      <a:gd name="connsiteY24" fmla="*/ 1602965 h 1710915"/>
                      <a:gd name="connsiteX25" fmla="*/ 844819 w 2365180"/>
                      <a:gd name="connsiteY25" fmla="*/ 1558328 h 1710915"/>
                      <a:gd name="connsiteX26" fmla="*/ 834462 w 2365180"/>
                      <a:gd name="connsiteY26" fmla="*/ 1542967 h 1710915"/>
                      <a:gd name="connsiteX27" fmla="*/ 772139 w 2365180"/>
                      <a:gd name="connsiteY27" fmla="*/ 1560337 h 1710915"/>
                      <a:gd name="connsiteX28" fmla="*/ 573251 w 2365180"/>
                      <a:gd name="connsiteY28" fmla="*/ 1602326 h 1710915"/>
                      <a:gd name="connsiteX29" fmla="*/ 570120 w 2365180"/>
                      <a:gd name="connsiteY29" fmla="*/ 1617836 h 1710915"/>
                      <a:gd name="connsiteX30" fmla="*/ 429696 w 2365180"/>
                      <a:gd name="connsiteY30" fmla="*/ 1710915 h 1710915"/>
                      <a:gd name="connsiteX31" fmla="*/ 321933 w 2365180"/>
                      <a:gd name="connsiteY31" fmla="*/ 1666278 h 1710915"/>
                      <a:gd name="connsiteX32" fmla="*/ 303066 w 2365180"/>
                      <a:gd name="connsiteY32" fmla="*/ 1638295 h 1710915"/>
                      <a:gd name="connsiteX33" fmla="*/ 224830 w 2365180"/>
                      <a:gd name="connsiteY33" fmla="*/ 1645935 h 1710915"/>
                      <a:gd name="connsiteX34" fmla="*/ 103140 w 2365180"/>
                      <a:gd name="connsiteY34" fmla="*/ 1651865 h 1710915"/>
                      <a:gd name="connsiteX35" fmla="*/ 93614 w 2365180"/>
                      <a:gd name="connsiteY35" fmla="*/ 1539947 h 1710915"/>
                      <a:gd name="connsiteX36" fmla="*/ 246277 w 2365180"/>
                      <a:gd name="connsiteY36" fmla="*/ 1529062 h 1710915"/>
                      <a:gd name="connsiteX37" fmla="*/ 284047 w 2365180"/>
                      <a:gd name="connsiteY37" fmla="*/ 1525074 h 1710915"/>
                      <a:gd name="connsiteX38" fmla="*/ 289272 w 2365180"/>
                      <a:gd name="connsiteY38" fmla="*/ 1499194 h 1710915"/>
                      <a:gd name="connsiteX39" fmla="*/ 429696 w 2365180"/>
                      <a:gd name="connsiteY39" fmla="*/ 1406115 h 1710915"/>
                      <a:gd name="connsiteX40" fmla="*/ 537459 w 2365180"/>
                      <a:gd name="connsiteY40" fmla="*/ 1450752 h 1710915"/>
                      <a:gd name="connsiteX41" fmla="*/ 562590 w 2365180"/>
                      <a:gd name="connsiteY41" fmla="*/ 1488026 h 1710915"/>
                      <a:gd name="connsiteX42" fmla="*/ 590720 w 2365180"/>
                      <a:gd name="connsiteY42" fmla="*/ 1483620 h 1710915"/>
                      <a:gd name="connsiteX43" fmla="*/ 776566 w 2365180"/>
                      <a:gd name="connsiteY43" fmla="*/ 1442000 h 1710915"/>
                      <a:gd name="connsiteX44" fmla="*/ 803502 w 2365180"/>
                      <a:gd name="connsiteY44" fmla="*/ 1434117 h 1710915"/>
                      <a:gd name="connsiteX45" fmla="*/ 812158 w 2365180"/>
                      <a:gd name="connsiteY45" fmla="*/ 1391244 h 1710915"/>
                      <a:gd name="connsiteX46" fmla="*/ 952582 w 2365180"/>
                      <a:gd name="connsiteY46" fmla="*/ 1298165 h 1710915"/>
                      <a:gd name="connsiteX47" fmla="*/ 1060345 w 2365180"/>
                      <a:gd name="connsiteY47" fmla="*/ 1342802 h 1710915"/>
                      <a:gd name="connsiteX48" fmla="*/ 1062798 w 2365180"/>
                      <a:gd name="connsiteY48" fmla="*/ 1346440 h 1710915"/>
                      <a:gd name="connsiteX49" fmla="*/ 1152934 w 2365180"/>
                      <a:gd name="connsiteY49" fmla="*/ 1309969 h 1710915"/>
                      <a:gd name="connsiteX50" fmla="*/ 1272034 w 2365180"/>
                      <a:gd name="connsiteY50" fmla="*/ 1249135 h 1710915"/>
                      <a:gd name="connsiteX51" fmla="*/ 1342313 w 2365180"/>
                      <a:gd name="connsiteY51" fmla="*/ 1205921 h 1710915"/>
                      <a:gd name="connsiteX52" fmla="*/ 1335040 w 2365180"/>
                      <a:gd name="connsiteY52" fmla="*/ 1169895 h 1710915"/>
                      <a:gd name="connsiteX53" fmla="*/ 1487440 w 2365180"/>
                      <a:gd name="connsiteY53" fmla="*/ 1017495 h 1710915"/>
                      <a:gd name="connsiteX54" fmla="*/ 1546761 w 2365180"/>
                      <a:gd name="connsiteY54" fmla="*/ 1029471 h 1710915"/>
                      <a:gd name="connsiteX55" fmla="*/ 1566974 w 2365180"/>
                      <a:gd name="connsiteY55" fmla="*/ 1043100 h 1710915"/>
                      <a:gd name="connsiteX56" fmla="*/ 1717924 w 2365180"/>
                      <a:gd name="connsiteY56" fmla="*/ 880376 h 1710915"/>
                      <a:gd name="connsiteX57" fmla="*/ 1794981 w 2365180"/>
                      <a:gd name="connsiteY57" fmla="*/ 779615 h 1710915"/>
                      <a:gd name="connsiteX58" fmla="*/ 1821404 w 2365180"/>
                      <a:gd name="connsiteY58" fmla="*/ 737615 h 1710915"/>
                      <a:gd name="connsiteX59" fmla="*/ 1806923 w 2365180"/>
                      <a:gd name="connsiteY59" fmla="*/ 716136 h 1710915"/>
                      <a:gd name="connsiteX60" fmla="*/ 1794946 w 2365180"/>
                      <a:gd name="connsiteY60" fmla="*/ 656815 h 1710915"/>
                      <a:gd name="connsiteX61" fmla="*/ 1888025 w 2365180"/>
                      <a:gd name="connsiteY61" fmla="*/ 516392 h 1710915"/>
                      <a:gd name="connsiteX62" fmla="*/ 1937941 w 2365180"/>
                      <a:gd name="connsiteY62" fmla="*/ 506314 h 1710915"/>
                      <a:gd name="connsiteX63" fmla="*/ 1968552 w 2365180"/>
                      <a:gd name="connsiteY63" fmla="*/ 421465 h 1710915"/>
                      <a:gd name="connsiteX64" fmla="*/ 2004978 w 2365180"/>
                      <a:gd name="connsiteY64" fmla="*/ 272762 h 1710915"/>
                      <a:gd name="connsiteX65" fmla="*/ 2017938 w 2365180"/>
                      <a:gd name="connsiteY65" fmla="*/ 183854 h 1710915"/>
                      <a:gd name="connsiteX66" fmla="*/ 1843673 w 2365180"/>
                      <a:gd name="connsiteY66" fmla="*/ 298342 h 1710915"/>
                      <a:gd name="connsiteX67" fmla="*/ 1768194 w 2365180"/>
                      <a:gd name="connsiteY67" fmla="*/ 282716 h 1710915"/>
                      <a:gd name="connsiteX68" fmla="*/ 1783819 w 2365180"/>
                      <a:gd name="connsiteY68" fmla="*/ 207237 h 1710915"/>
                      <a:gd name="connsiteX69" fmla="*/ 2074828 w 2365180"/>
                      <a:gd name="connsiteY69" fmla="*/ 16051 h 1710915"/>
                      <a:gd name="connsiteX70" fmla="*/ 2134840 w 2365180"/>
                      <a:gd name="connsiteY70" fmla="*/ 1346 h 1710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</a:cxnLst>
                    <a:rect l="l" t="t" r="r" b="b"/>
                    <a:pathLst>
                      <a:path w="2365180" h="1710915">
                        <a:moveTo>
                          <a:pt x="2134840" y="1346"/>
                        </a:moveTo>
                        <a:cubicBezTo>
                          <a:pt x="2148890" y="4779"/>
                          <a:pt x="2158179" y="14165"/>
                          <a:pt x="2166278" y="22362"/>
                        </a:cubicBezTo>
                        <a:lnTo>
                          <a:pt x="2356338" y="314107"/>
                        </a:lnTo>
                        <a:cubicBezTo>
                          <a:pt x="2372769" y="339329"/>
                          <a:pt x="2365643" y="373095"/>
                          <a:pt x="2340421" y="389526"/>
                        </a:cubicBezTo>
                        <a:cubicBezTo>
                          <a:pt x="2315199" y="405957"/>
                          <a:pt x="2281433" y="398831"/>
                          <a:pt x="2265002" y="373609"/>
                        </a:cubicBezTo>
                        <a:lnTo>
                          <a:pt x="2139380" y="180777"/>
                        </a:lnTo>
                        <a:lnTo>
                          <a:pt x="2120789" y="275865"/>
                        </a:lnTo>
                        <a:cubicBezTo>
                          <a:pt x="2108088" y="331877"/>
                          <a:pt x="2094256" y="384457"/>
                          <a:pt x="2079019" y="434228"/>
                        </a:cubicBezTo>
                        <a:lnTo>
                          <a:pt x="2041534" y="539899"/>
                        </a:lnTo>
                        <a:lnTo>
                          <a:pt x="2055109" y="549052"/>
                        </a:lnTo>
                        <a:cubicBezTo>
                          <a:pt x="2082688" y="576631"/>
                          <a:pt x="2099746" y="614731"/>
                          <a:pt x="2099746" y="656815"/>
                        </a:cubicBezTo>
                        <a:cubicBezTo>
                          <a:pt x="2099746" y="740983"/>
                          <a:pt x="2031514" y="809215"/>
                          <a:pt x="1947346" y="809215"/>
                        </a:cubicBezTo>
                        <a:lnTo>
                          <a:pt x="1909595" y="801594"/>
                        </a:lnTo>
                        <a:lnTo>
                          <a:pt x="1896560" y="823144"/>
                        </a:lnTo>
                        <a:cubicBezTo>
                          <a:pt x="1844293" y="900194"/>
                          <a:pt x="1783115" y="973485"/>
                          <a:pt x="1710831" y="1048005"/>
                        </a:cubicBezTo>
                        <a:lnTo>
                          <a:pt x="1630864" y="1125438"/>
                        </a:lnTo>
                        <a:lnTo>
                          <a:pt x="1639840" y="1169895"/>
                        </a:lnTo>
                        <a:cubicBezTo>
                          <a:pt x="1639840" y="1254063"/>
                          <a:pt x="1571608" y="1322295"/>
                          <a:pt x="1487440" y="1322295"/>
                        </a:cubicBezTo>
                        <a:cubicBezTo>
                          <a:pt x="1466398" y="1322295"/>
                          <a:pt x="1446352" y="1318031"/>
                          <a:pt x="1428119" y="1310319"/>
                        </a:cubicBezTo>
                        <a:lnTo>
                          <a:pt x="1406579" y="1295796"/>
                        </a:lnTo>
                        <a:lnTo>
                          <a:pt x="1322933" y="1348256"/>
                        </a:lnTo>
                        <a:cubicBezTo>
                          <a:pt x="1280269" y="1372168"/>
                          <a:pt x="1236860" y="1393699"/>
                          <a:pt x="1189731" y="1414708"/>
                        </a:cubicBezTo>
                        <a:lnTo>
                          <a:pt x="1104730" y="1449319"/>
                        </a:lnTo>
                        <a:lnTo>
                          <a:pt x="1104982" y="1450565"/>
                        </a:lnTo>
                        <a:cubicBezTo>
                          <a:pt x="1104982" y="1534733"/>
                          <a:pt x="1036750" y="1602965"/>
                          <a:pt x="952582" y="1602965"/>
                        </a:cubicBezTo>
                        <a:cubicBezTo>
                          <a:pt x="910498" y="1602965"/>
                          <a:pt x="872398" y="1585907"/>
                          <a:pt x="844819" y="1558328"/>
                        </a:cubicBezTo>
                        <a:lnTo>
                          <a:pt x="834462" y="1542967"/>
                        </a:lnTo>
                        <a:lnTo>
                          <a:pt x="772139" y="1560337"/>
                        </a:lnTo>
                        <a:lnTo>
                          <a:pt x="573251" y="1602326"/>
                        </a:lnTo>
                        <a:lnTo>
                          <a:pt x="570120" y="1617836"/>
                        </a:lnTo>
                        <a:cubicBezTo>
                          <a:pt x="546984" y="1672535"/>
                          <a:pt x="492822" y="1710915"/>
                          <a:pt x="429696" y="1710915"/>
                        </a:cubicBezTo>
                        <a:cubicBezTo>
                          <a:pt x="387612" y="1710915"/>
                          <a:pt x="349512" y="1693857"/>
                          <a:pt x="321933" y="1666278"/>
                        </a:cubicBezTo>
                        <a:lnTo>
                          <a:pt x="303066" y="1638295"/>
                        </a:lnTo>
                        <a:lnTo>
                          <a:pt x="224830" y="1645935"/>
                        </a:lnTo>
                        <a:cubicBezTo>
                          <a:pt x="176968" y="1649419"/>
                          <a:pt x="135659" y="1651270"/>
                          <a:pt x="103140" y="1651865"/>
                        </a:cubicBezTo>
                        <a:cubicBezTo>
                          <a:pt x="-36163" y="1664565"/>
                          <a:pt x="-29416" y="1533201"/>
                          <a:pt x="93614" y="1539947"/>
                        </a:cubicBezTo>
                        <a:cubicBezTo>
                          <a:pt x="141834" y="1537045"/>
                          <a:pt x="192887" y="1533613"/>
                          <a:pt x="246277" y="1529062"/>
                        </a:cubicBezTo>
                        <a:lnTo>
                          <a:pt x="284047" y="1525074"/>
                        </a:lnTo>
                        <a:lnTo>
                          <a:pt x="289272" y="1499194"/>
                        </a:lnTo>
                        <a:cubicBezTo>
                          <a:pt x="312408" y="1444496"/>
                          <a:pt x="366570" y="1406115"/>
                          <a:pt x="429696" y="1406115"/>
                        </a:cubicBezTo>
                        <a:cubicBezTo>
                          <a:pt x="471780" y="1406115"/>
                          <a:pt x="509880" y="1423173"/>
                          <a:pt x="537459" y="1450752"/>
                        </a:cubicBezTo>
                        <a:lnTo>
                          <a:pt x="562590" y="1488026"/>
                        </a:lnTo>
                        <a:lnTo>
                          <a:pt x="590720" y="1483620"/>
                        </a:lnTo>
                        <a:cubicBezTo>
                          <a:pt x="651484" y="1472239"/>
                          <a:pt x="713598" y="1458562"/>
                          <a:pt x="776566" y="1442000"/>
                        </a:cubicBezTo>
                        <a:lnTo>
                          <a:pt x="803502" y="1434117"/>
                        </a:lnTo>
                        <a:lnTo>
                          <a:pt x="812158" y="1391244"/>
                        </a:lnTo>
                        <a:cubicBezTo>
                          <a:pt x="835294" y="1336546"/>
                          <a:pt x="889456" y="1298165"/>
                          <a:pt x="952582" y="1298165"/>
                        </a:cubicBezTo>
                        <a:cubicBezTo>
                          <a:pt x="994666" y="1298165"/>
                          <a:pt x="1032766" y="1315223"/>
                          <a:pt x="1060345" y="1342802"/>
                        </a:cubicBezTo>
                        <a:lnTo>
                          <a:pt x="1062798" y="1346440"/>
                        </a:lnTo>
                        <a:lnTo>
                          <a:pt x="1152934" y="1309969"/>
                        </a:lnTo>
                        <a:cubicBezTo>
                          <a:pt x="1192485" y="1291924"/>
                          <a:pt x="1231702" y="1271906"/>
                          <a:pt x="1272034" y="1249135"/>
                        </a:cubicBezTo>
                        <a:lnTo>
                          <a:pt x="1342313" y="1205921"/>
                        </a:lnTo>
                        <a:lnTo>
                          <a:pt x="1335040" y="1169895"/>
                        </a:lnTo>
                        <a:cubicBezTo>
                          <a:pt x="1335040" y="1085727"/>
                          <a:pt x="1403272" y="1017495"/>
                          <a:pt x="1487440" y="1017495"/>
                        </a:cubicBezTo>
                        <a:cubicBezTo>
                          <a:pt x="1508482" y="1017495"/>
                          <a:pt x="1528528" y="1021760"/>
                          <a:pt x="1546761" y="1029471"/>
                        </a:cubicBezTo>
                        <a:lnTo>
                          <a:pt x="1566974" y="1043100"/>
                        </a:lnTo>
                        <a:lnTo>
                          <a:pt x="1717924" y="880376"/>
                        </a:lnTo>
                        <a:cubicBezTo>
                          <a:pt x="1745061" y="847628"/>
                          <a:pt x="1770783" y="814219"/>
                          <a:pt x="1794981" y="779615"/>
                        </a:cubicBezTo>
                        <a:lnTo>
                          <a:pt x="1821404" y="737615"/>
                        </a:lnTo>
                        <a:lnTo>
                          <a:pt x="1806923" y="716136"/>
                        </a:lnTo>
                        <a:cubicBezTo>
                          <a:pt x="1799211" y="697903"/>
                          <a:pt x="1794946" y="677857"/>
                          <a:pt x="1794946" y="656815"/>
                        </a:cubicBezTo>
                        <a:cubicBezTo>
                          <a:pt x="1794946" y="593689"/>
                          <a:pt x="1833327" y="539527"/>
                          <a:pt x="1888025" y="516392"/>
                        </a:cubicBezTo>
                        <a:lnTo>
                          <a:pt x="1937941" y="506314"/>
                        </a:lnTo>
                        <a:lnTo>
                          <a:pt x="1968552" y="421465"/>
                        </a:lnTo>
                        <a:cubicBezTo>
                          <a:pt x="1982592" y="374876"/>
                          <a:pt x="1994771" y="325486"/>
                          <a:pt x="2004978" y="272762"/>
                        </a:cubicBezTo>
                        <a:lnTo>
                          <a:pt x="2017938" y="183854"/>
                        </a:lnTo>
                        <a:lnTo>
                          <a:pt x="1843673" y="298342"/>
                        </a:lnTo>
                        <a:cubicBezTo>
                          <a:pt x="1818515" y="314870"/>
                          <a:pt x="1784722" y="307875"/>
                          <a:pt x="1768194" y="282716"/>
                        </a:cubicBezTo>
                        <a:cubicBezTo>
                          <a:pt x="1751665" y="257558"/>
                          <a:pt x="1758661" y="223765"/>
                          <a:pt x="1783819" y="207237"/>
                        </a:cubicBezTo>
                        <a:lnTo>
                          <a:pt x="2074828" y="16051"/>
                        </a:lnTo>
                        <a:cubicBezTo>
                          <a:pt x="2101975" y="434"/>
                          <a:pt x="2120789" y="-2087"/>
                          <a:pt x="2134840" y="13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02" name="Group 201"/>
                  <p:cNvGrpSpPr/>
                  <p:nvPr/>
                </p:nvGrpSpPr>
                <p:grpSpPr>
                  <a:xfrm>
                    <a:off x="3200399" y="1885957"/>
                    <a:ext cx="1464473" cy="581454"/>
                    <a:chOff x="3200400" y="1885950"/>
                    <a:chExt cx="1464469" cy="581452"/>
                  </a:xfrm>
                  <a:grpFill/>
                </p:grpSpPr>
                <p:sp>
                  <p:nvSpPr>
                    <p:cNvPr id="217" name="Freeform 216"/>
                    <p:cNvSpPr/>
                    <p:nvPr/>
                  </p:nvSpPr>
                  <p:spPr>
                    <a:xfrm>
                      <a:off x="3200400" y="1885950"/>
                      <a:ext cx="1464469" cy="85725"/>
                    </a:xfrm>
                    <a:custGeom>
                      <a:avLst/>
                      <a:gdLst>
                        <a:gd name="connsiteX0" fmla="*/ 1012031 w 1464469"/>
                        <a:gd name="connsiteY0" fmla="*/ 0 h 85725"/>
                        <a:gd name="connsiteX1" fmla="*/ 1464469 w 1464469"/>
                        <a:gd name="connsiteY1" fmla="*/ 0 h 85725"/>
                        <a:gd name="connsiteX2" fmla="*/ 1464469 w 1464469"/>
                        <a:gd name="connsiteY2" fmla="*/ 85725 h 85725"/>
                        <a:gd name="connsiteX3" fmla="*/ 1012031 w 1464469"/>
                        <a:gd name="connsiteY3" fmla="*/ 85725 h 85725"/>
                        <a:gd name="connsiteX4" fmla="*/ 0 w 1464469"/>
                        <a:gd name="connsiteY4" fmla="*/ 0 h 85725"/>
                        <a:gd name="connsiteX5" fmla="*/ 926306 w 1464469"/>
                        <a:gd name="connsiteY5" fmla="*/ 0 h 85725"/>
                        <a:gd name="connsiteX6" fmla="*/ 926306 w 1464469"/>
                        <a:gd name="connsiteY6" fmla="*/ 85725 h 85725"/>
                        <a:gd name="connsiteX7" fmla="*/ 0 w 1464469"/>
                        <a:gd name="connsiteY7" fmla="*/ 85725 h 85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64469" h="85725">
                          <a:moveTo>
                            <a:pt x="1012031" y="0"/>
                          </a:moveTo>
                          <a:lnTo>
                            <a:pt x="1464469" y="0"/>
                          </a:lnTo>
                          <a:lnTo>
                            <a:pt x="1464469" y="85725"/>
                          </a:lnTo>
                          <a:lnTo>
                            <a:pt x="1012031" y="85725"/>
                          </a:lnTo>
                          <a:close/>
                          <a:moveTo>
                            <a:pt x="0" y="0"/>
                          </a:moveTo>
                          <a:lnTo>
                            <a:pt x="926306" y="0"/>
                          </a:lnTo>
                          <a:lnTo>
                            <a:pt x="926306" y="85725"/>
                          </a:lnTo>
                          <a:lnTo>
                            <a:pt x="0" y="8572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8" name="Freeform 217"/>
                    <p:cNvSpPr/>
                    <p:nvPr/>
                  </p:nvSpPr>
                  <p:spPr>
                    <a:xfrm>
                      <a:off x="3200400" y="2051192"/>
                      <a:ext cx="1464469" cy="85725"/>
                    </a:xfrm>
                    <a:custGeom>
                      <a:avLst/>
                      <a:gdLst>
                        <a:gd name="connsiteX0" fmla="*/ 1012031 w 1464469"/>
                        <a:gd name="connsiteY0" fmla="*/ 0 h 85725"/>
                        <a:gd name="connsiteX1" fmla="*/ 1464469 w 1464469"/>
                        <a:gd name="connsiteY1" fmla="*/ 0 h 85725"/>
                        <a:gd name="connsiteX2" fmla="*/ 1464469 w 1464469"/>
                        <a:gd name="connsiteY2" fmla="*/ 85725 h 85725"/>
                        <a:gd name="connsiteX3" fmla="*/ 1012031 w 1464469"/>
                        <a:gd name="connsiteY3" fmla="*/ 85725 h 85725"/>
                        <a:gd name="connsiteX4" fmla="*/ 0 w 1464469"/>
                        <a:gd name="connsiteY4" fmla="*/ 0 h 85725"/>
                        <a:gd name="connsiteX5" fmla="*/ 926306 w 1464469"/>
                        <a:gd name="connsiteY5" fmla="*/ 0 h 85725"/>
                        <a:gd name="connsiteX6" fmla="*/ 926306 w 1464469"/>
                        <a:gd name="connsiteY6" fmla="*/ 85725 h 85725"/>
                        <a:gd name="connsiteX7" fmla="*/ 0 w 1464469"/>
                        <a:gd name="connsiteY7" fmla="*/ 85725 h 85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64469" h="85725">
                          <a:moveTo>
                            <a:pt x="1012031" y="0"/>
                          </a:moveTo>
                          <a:lnTo>
                            <a:pt x="1464469" y="0"/>
                          </a:lnTo>
                          <a:lnTo>
                            <a:pt x="1464469" y="85725"/>
                          </a:lnTo>
                          <a:lnTo>
                            <a:pt x="1012031" y="85725"/>
                          </a:lnTo>
                          <a:close/>
                          <a:moveTo>
                            <a:pt x="0" y="0"/>
                          </a:moveTo>
                          <a:lnTo>
                            <a:pt x="926306" y="0"/>
                          </a:lnTo>
                          <a:lnTo>
                            <a:pt x="926306" y="85725"/>
                          </a:lnTo>
                          <a:lnTo>
                            <a:pt x="0" y="8572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9" name="Freeform 218"/>
                    <p:cNvSpPr/>
                    <p:nvPr/>
                  </p:nvSpPr>
                  <p:spPr>
                    <a:xfrm>
                      <a:off x="3200400" y="2216434"/>
                      <a:ext cx="1464469" cy="85725"/>
                    </a:xfrm>
                    <a:custGeom>
                      <a:avLst/>
                      <a:gdLst>
                        <a:gd name="connsiteX0" fmla="*/ 1012031 w 1464469"/>
                        <a:gd name="connsiteY0" fmla="*/ 0 h 85725"/>
                        <a:gd name="connsiteX1" fmla="*/ 1464469 w 1464469"/>
                        <a:gd name="connsiteY1" fmla="*/ 0 h 85725"/>
                        <a:gd name="connsiteX2" fmla="*/ 1464469 w 1464469"/>
                        <a:gd name="connsiteY2" fmla="*/ 85725 h 85725"/>
                        <a:gd name="connsiteX3" fmla="*/ 1012031 w 1464469"/>
                        <a:gd name="connsiteY3" fmla="*/ 85725 h 85725"/>
                        <a:gd name="connsiteX4" fmla="*/ 0 w 1464469"/>
                        <a:gd name="connsiteY4" fmla="*/ 0 h 85725"/>
                        <a:gd name="connsiteX5" fmla="*/ 926306 w 1464469"/>
                        <a:gd name="connsiteY5" fmla="*/ 0 h 85725"/>
                        <a:gd name="connsiteX6" fmla="*/ 926306 w 1464469"/>
                        <a:gd name="connsiteY6" fmla="*/ 85725 h 85725"/>
                        <a:gd name="connsiteX7" fmla="*/ 0 w 1464469"/>
                        <a:gd name="connsiteY7" fmla="*/ 85725 h 85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64469" h="85725">
                          <a:moveTo>
                            <a:pt x="1012031" y="0"/>
                          </a:moveTo>
                          <a:lnTo>
                            <a:pt x="1464469" y="0"/>
                          </a:lnTo>
                          <a:lnTo>
                            <a:pt x="1464469" y="85725"/>
                          </a:lnTo>
                          <a:lnTo>
                            <a:pt x="1012031" y="85725"/>
                          </a:lnTo>
                          <a:close/>
                          <a:moveTo>
                            <a:pt x="0" y="0"/>
                          </a:moveTo>
                          <a:lnTo>
                            <a:pt x="926306" y="0"/>
                          </a:lnTo>
                          <a:lnTo>
                            <a:pt x="926306" y="85725"/>
                          </a:lnTo>
                          <a:lnTo>
                            <a:pt x="0" y="8572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0" name="Freeform 219"/>
                    <p:cNvSpPr/>
                    <p:nvPr/>
                  </p:nvSpPr>
                  <p:spPr>
                    <a:xfrm>
                      <a:off x="3200400" y="2381677"/>
                      <a:ext cx="1464469" cy="85725"/>
                    </a:xfrm>
                    <a:custGeom>
                      <a:avLst/>
                      <a:gdLst>
                        <a:gd name="connsiteX0" fmla="*/ 1012031 w 1464469"/>
                        <a:gd name="connsiteY0" fmla="*/ 0 h 85725"/>
                        <a:gd name="connsiteX1" fmla="*/ 1464469 w 1464469"/>
                        <a:gd name="connsiteY1" fmla="*/ 0 h 85725"/>
                        <a:gd name="connsiteX2" fmla="*/ 1464469 w 1464469"/>
                        <a:gd name="connsiteY2" fmla="*/ 85725 h 85725"/>
                        <a:gd name="connsiteX3" fmla="*/ 1012031 w 1464469"/>
                        <a:gd name="connsiteY3" fmla="*/ 85725 h 85725"/>
                        <a:gd name="connsiteX4" fmla="*/ 0 w 1464469"/>
                        <a:gd name="connsiteY4" fmla="*/ 0 h 85725"/>
                        <a:gd name="connsiteX5" fmla="*/ 926306 w 1464469"/>
                        <a:gd name="connsiteY5" fmla="*/ 0 h 85725"/>
                        <a:gd name="connsiteX6" fmla="*/ 926306 w 1464469"/>
                        <a:gd name="connsiteY6" fmla="*/ 85725 h 85725"/>
                        <a:gd name="connsiteX7" fmla="*/ 0 w 1464469"/>
                        <a:gd name="connsiteY7" fmla="*/ 85725 h 85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64469" h="85725">
                          <a:moveTo>
                            <a:pt x="1012031" y="0"/>
                          </a:moveTo>
                          <a:lnTo>
                            <a:pt x="1464469" y="0"/>
                          </a:lnTo>
                          <a:lnTo>
                            <a:pt x="1464469" y="85725"/>
                          </a:lnTo>
                          <a:lnTo>
                            <a:pt x="1012031" y="85725"/>
                          </a:lnTo>
                          <a:close/>
                          <a:moveTo>
                            <a:pt x="0" y="0"/>
                          </a:moveTo>
                          <a:lnTo>
                            <a:pt x="926306" y="0"/>
                          </a:lnTo>
                          <a:lnTo>
                            <a:pt x="926306" y="85725"/>
                          </a:lnTo>
                          <a:lnTo>
                            <a:pt x="0" y="8572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03" name="Group 202"/>
                  <p:cNvGrpSpPr/>
                  <p:nvPr/>
                </p:nvGrpSpPr>
                <p:grpSpPr>
                  <a:xfrm>
                    <a:off x="5477901" y="2530830"/>
                    <a:ext cx="27250" cy="830614"/>
                    <a:chOff x="5477899" y="2530826"/>
                    <a:chExt cx="27251" cy="830611"/>
                  </a:xfrm>
                  <a:grpFill/>
                </p:grpSpPr>
                <p:sp>
                  <p:nvSpPr>
                    <p:cNvPr id="210" name="Rounded Rectangle 209"/>
                    <p:cNvSpPr/>
                    <p:nvPr/>
                  </p:nvSpPr>
                  <p:spPr>
                    <a:xfrm>
                      <a:off x="5477899" y="2530826"/>
                      <a:ext cx="27251" cy="8899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1" name="Rounded Rectangle 210"/>
                    <p:cNvSpPr/>
                    <p:nvPr/>
                  </p:nvSpPr>
                  <p:spPr>
                    <a:xfrm>
                      <a:off x="5477899" y="2654429"/>
                      <a:ext cx="27251" cy="8899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2" name="Rounded Rectangle 211"/>
                    <p:cNvSpPr/>
                    <p:nvPr/>
                  </p:nvSpPr>
                  <p:spPr>
                    <a:xfrm>
                      <a:off x="5477899" y="2778032"/>
                      <a:ext cx="27251" cy="8899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3" name="Rounded Rectangle 212"/>
                    <p:cNvSpPr/>
                    <p:nvPr/>
                  </p:nvSpPr>
                  <p:spPr>
                    <a:xfrm>
                      <a:off x="5477899" y="2901635"/>
                      <a:ext cx="27251" cy="8899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4" name="Rounded Rectangle 213"/>
                    <p:cNvSpPr/>
                    <p:nvPr/>
                  </p:nvSpPr>
                  <p:spPr>
                    <a:xfrm>
                      <a:off x="5477899" y="3025238"/>
                      <a:ext cx="27251" cy="8899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5" name="Rounded Rectangle 214"/>
                    <p:cNvSpPr/>
                    <p:nvPr/>
                  </p:nvSpPr>
                  <p:spPr>
                    <a:xfrm>
                      <a:off x="5477899" y="3148841"/>
                      <a:ext cx="27251" cy="8899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6" name="Rounded Rectangle 215"/>
                    <p:cNvSpPr/>
                    <p:nvPr/>
                  </p:nvSpPr>
                  <p:spPr>
                    <a:xfrm>
                      <a:off x="5477899" y="3272444"/>
                      <a:ext cx="27251" cy="8899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04" name="Group 203"/>
                  <p:cNvGrpSpPr/>
                  <p:nvPr/>
                </p:nvGrpSpPr>
                <p:grpSpPr>
                  <a:xfrm>
                    <a:off x="4946884" y="3029679"/>
                    <a:ext cx="27250" cy="333245"/>
                    <a:chOff x="4946881" y="3029669"/>
                    <a:chExt cx="27251" cy="333247"/>
                  </a:xfrm>
                  <a:grpFill/>
                </p:grpSpPr>
                <p:sp>
                  <p:nvSpPr>
                    <p:cNvPr id="207" name="Rounded Rectangle 206"/>
                    <p:cNvSpPr/>
                    <p:nvPr/>
                  </p:nvSpPr>
                  <p:spPr>
                    <a:xfrm>
                      <a:off x="4946881" y="3029669"/>
                      <a:ext cx="27251" cy="8899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8" name="Rounded Rectangle 207"/>
                    <p:cNvSpPr/>
                    <p:nvPr/>
                  </p:nvSpPr>
                  <p:spPr>
                    <a:xfrm>
                      <a:off x="4946881" y="3151796"/>
                      <a:ext cx="27251" cy="8899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9" name="Rounded Rectangle 208"/>
                    <p:cNvSpPr/>
                    <p:nvPr/>
                  </p:nvSpPr>
                  <p:spPr>
                    <a:xfrm>
                      <a:off x="4946881" y="3273923"/>
                      <a:ext cx="27251" cy="88993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05" name="Rounded Rectangle 204"/>
                  <p:cNvSpPr/>
                  <p:nvPr/>
                </p:nvSpPr>
                <p:spPr>
                  <a:xfrm>
                    <a:off x="4402776" y="3279637"/>
                    <a:ext cx="27250" cy="889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Freeform 205"/>
                  <p:cNvSpPr/>
                  <p:nvPr/>
                </p:nvSpPr>
                <p:spPr>
                  <a:xfrm>
                    <a:off x="3459208" y="3396047"/>
                    <a:ext cx="2365181" cy="159154"/>
                  </a:xfrm>
                  <a:custGeom>
                    <a:avLst/>
                    <a:gdLst>
                      <a:gd name="connsiteX0" fmla="*/ 424587 w 2365180"/>
                      <a:gd name="connsiteY0" fmla="*/ 0 h 159156"/>
                      <a:gd name="connsiteX1" fmla="*/ 438213 w 2365180"/>
                      <a:gd name="connsiteY1" fmla="*/ 13626 h 159156"/>
                      <a:gd name="connsiteX2" fmla="*/ 438213 w 2365180"/>
                      <a:gd name="connsiteY2" fmla="*/ 40088 h 159156"/>
                      <a:gd name="connsiteX3" fmla="*/ 943564 w 2365180"/>
                      <a:gd name="connsiteY3" fmla="*/ 40088 h 159156"/>
                      <a:gd name="connsiteX4" fmla="*/ 943564 w 2365180"/>
                      <a:gd name="connsiteY4" fmla="*/ 13626 h 159156"/>
                      <a:gd name="connsiteX5" fmla="*/ 957190 w 2365180"/>
                      <a:gd name="connsiteY5" fmla="*/ 0 h 159156"/>
                      <a:gd name="connsiteX6" fmla="*/ 970816 w 2365180"/>
                      <a:gd name="connsiteY6" fmla="*/ 13626 h 159156"/>
                      <a:gd name="connsiteX7" fmla="*/ 970816 w 2365180"/>
                      <a:gd name="connsiteY7" fmla="*/ 40088 h 159156"/>
                      <a:gd name="connsiteX8" fmla="*/ 1487671 w 2365180"/>
                      <a:gd name="connsiteY8" fmla="*/ 40088 h 159156"/>
                      <a:gd name="connsiteX9" fmla="*/ 1487671 w 2365180"/>
                      <a:gd name="connsiteY9" fmla="*/ 13626 h 159156"/>
                      <a:gd name="connsiteX10" fmla="*/ 1501297 w 2365180"/>
                      <a:gd name="connsiteY10" fmla="*/ 0 h 159156"/>
                      <a:gd name="connsiteX11" fmla="*/ 1514923 w 2365180"/>
                      <a:gd name="connsiteY11" fmla="*/ 13626 h 159156"/>
                      <a:gd name="connsiteX12" fmla="*/ 1514923 w 2365180"/>
                      <a:gd name="connsiteY12" fmla="*/ 40088 h 159156"/>
                      <a:gd name="connsiteX13" fmla="*/ 2018689 w 2365180"/>
                      <a:gd name="connsiteY13" fmla="*/ 40088 h 159156"/>
                      <a:gd name="connsiteX14" fmla="*/ 2018689 w 2365180"/>
                      <a:gd name="connsiteY14" fmla="*/ 13626 h 159156"/>
                      <a:gd name="connsiteX15" fmla="*/ 2032315 w 2365180"/>
                      <a:gd name="connsiteY15" fmla="*/ 0 h 159156"/>
                      <a:gd name="connsiteX16" fmla="*/ 2045941 w 2365180"/>
                      <a:gd name="connsiteY16" fmla="*/ 13626 h 159156"/>
                      <a:gd name="connsiteX17" fmla="*/ 2045941 w 2365180"/>
                      <a:gd name="connsiteY17" fmla="*/ 40088 h 159156"/>
                      <a:gd name="connsiteX18" fmla="*/ 2305646 w 2365180"/>
                      <a:gd name="connsiteY18" fmla="*/ 40088 h 159156"/>
                      <a:gd name="connsiteX19" fmla="*/ 2365180 w 2365180"/>
                      <a:gd name="connsiteY19" fmla="*/ 99622 h 159156"/>
                      <a:gd name="connsiteX20" fmla="*/ 2305646 w 2365180"/>
                      <a:gd name="connsiteY20" fmla="*/ 159156 h 159156"/>
                      <a:gd name="connsiteX21" fmla="*/ 59534 w 2365180"/>
                      <a:gd name="connsiteY21" fmla="*/ 159156 h 159156"/>
                      <a:gd name="connsiteX22" fmla="*/ 0 w 2365180"/>
                      <a:gd name="connsiteY22" fmla="*/ 99622 h 159156"/>
                      <a:gd name="connsiteX23" fmla="*/ 59534 w 2365180"/>
                      <a:gd name="connsiteY23" fmla="*/ 40088 h 159156"/>
                      <a:gd name="connsiteX24" fmla="*/ 410961 w 2365180"/>
                      <a:gd name="connsiteY24" fmla="*/ 40088 h 159156"/>
                      <a:gd name="connsiteX25" fmla="*/ 410961 w 2365180"/>
                      <a:gd name="connsiteY25" fmla="*/ 13626 h 159156"/>
                      <a:gd name="connsiteX26" fmla="*/ 424587 w 2365180"/>
                      <a:gd name="connsiteY26" fmla="*/ 0 h 159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365180" h="159156">
                        <a:moveTo>
                          <a:pt x="424587" y="0"/>
                        </a:moveTo>
                        <a:cubicBezTo>
                          <a:pt x="432112" y="0"/>
                          <a:pt x="438213" y="6101"/>
                          <a:pt x="438213" y="13626"/>
                        </a:cubicBezTo>
                        <a:lnTo>
                          <a:pt x="438213" y="40088"/>
                        </a:lnTo>
                        <a:lnTo>
                          <a:pt x="943564" y="40088"/>
                        </a:lnTo>
                        <a:lnTo>
                          <a:pt x="943564" y="13626"/>
                        </a:lnTo>
                        <a:cubicBezTo>
                          <a:pt x="943564" y="6101"/>
                          <a:pt x="949665" y="0"/>
                          <a:pt x="957190" y="0"/>
                        </a:cubicBezTo>
                        <a:cubicBezTo>
                          <a:pt x="964715" y="0"/>
                          <a:pt x="970816" y="6101"/>
                          <a:pt x="970816" y="13626"/>
                        </a:cubicBezTo>
                        <a:lnTo>
                          <a:pt x="970816" y="40088"/>
                        </a:lnTo>
                        <a:lnTo>
                          <a:pt x="1487671" y="40088"/>
                        </a:lnTo>
                        <a:lnTo>
                          <a:pt x="1487671" y="13626"/>
                        </a:lnTo>
                        <a:cubicBezTo>
                          <a:pt x="1487671" y="6101"/>
                          <a:pt x="1493772" y="0"/>
                          <a:pt x="1501297" y="0"/>
                        </a:cubicBezTo>
                        <a:cubicBezTo>
                          <a:pt x="1508822" y="0"/>
                          <a:pt x="1514923" y="6101"/>
                          <a:pt x="1514923" y="13626"/>
                        </a:cubicBezTo>
                        <a:lnTo>
                          <a:pt x="1514923" y="40088"/>
                        </a:lnTo>
                        <a:lnTo>
                          <a:pt x="2018689" y="40088"/>
                        </a:lnTo>
                        <a:lnTo>
                          <a:pt x="2018689" y="13626"/>
                        </a:lnTo>
                        <a:cubicBezTo>
                          <a:pt x="2018689" y="6101"/>
                          <a:pt x="2024790" y="0"/>
                          <a:pt x="2032315" y="0"/>
                        </a:cubicBezTo>
                        <a:cubicBezTo>
                          <a:pt x="2039840" y="0"/>
                          <a:pt x="2045941" y="6101"/>
                          <a:pt x="2045941" y="13626"/>
                        </a:cubicBezTo>
                        <a:lnTo>
                          <a:pt x="2045941" y="40088"/>
                        </a:lnTo>
                        <a:lnTo>
                          <a:pt x="2305646" y="40088"/>
                        </a:lnTo>
                        <a:cubicBezTo>
                          <a:pt x="2338526" y="40088"/>
                          <a:pt x="2365180" y="66742"/>
                          <a:pt x="2365180" y="99622"/>
                        </a:cubicBezTo>
                        <a:cubicBezTo>
                          <a:pt x="2365180" y="132502"/>
                          <a:pt x="2338526" y="159156"/>
                          <a:pt x="2305646" y="159156"/>
                        </a:cubicBezTo>
                        <a:lnTo>
                          <a:pt x="59534" y="159156"/>
                        </a:lnTo>
                        <a:cubicBezTo>
                          <a:pt x="26654" y="159156"/>
                          <a:pt x="0" y="132502"/>
                          <a:pt x="0" y="99622"/>
                        </a:cubicBezTo>
                        <a:cubicBezTo>
                          <a:pt x="0" y="66742"/>
                          <a:pt x="26654" y="40088"/>
                          <a:pt x="59534" y="40088"/>
                        </a:cubicBezTo>
                        <a:lnTo>
                          <a:pt x="410961" y="40088"/>
                        </a:lnTo>
                        <a:lnTo>
                          <a:pt x="410961" y="13626"/>
                        </a:lnTo>
                        <a:cubicBezTo>
                          <a:pt x="410961" y="6101"/>
                          <a:pt x="417062" y="0"/>
                          <a:pt x="42458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62" name="Group 61"/>
              <p:cNvGrpSpPr/>
              <p:nvPr/>
            </p:nvGrpSpPr>
            <p:grpSpPr>
              <a:xfrm>
                <a:off x="1769855" y="4818015"/>
                <a:ext cx="1158644" cy="1155352"/>
                <a:chOff x="1769855" y="4818015"/>
                <a:chExt cx="1158644" cy="1155352"/>
              </a:xfrm>
            </p:grpSpPr>
            <p:sp>
              <p:nvSpPr>
                <p:cNvPr id="181" name="Freeform 180"/>
                <p:cNvSpPr/>
                <p:nvPr/>
              </p:nvSpPr>
              <p:spPr>
                <a:xfrm>
                  <a:off x="1769855" y="4818015"/>
                  <a:ext cx="1158644" cy="1155352"/>
                </a:xfrm>
                <a:custGeom>
                  <a:avLst/>
                  <a:gdLst>
                    <a:gd name="connsiteX0" fmla="*/ 1460454 w 1688116"/>
                    <a:gd name="connsiteY0" fmla="*/ 1516934 h 1683493"/>
                    <a:gd name="connsiteX1" fmla="*/ 1455219 w 1688116"/>
                    <a:gd name="connsiteY1" fmla="*/ 1521421 h 1683493"/>
                    <a:gd name="connsiteX2" fmla="*/ 1455220 w 1688116"/>
                    <a:gd name="connsiteY2" fmla="*/ 1519177 h 1683493"/>
                    <a:gd name="connsiteX3" fmla="*/ 1465688 w 1688116"/>
                    <a:gd name="connsiteY3" fmla="*/ 1513569 h 1683493"/>
                    <a:gd name="connsiteX4" fmla="*/ 1463594 w 1688116"/>
                    <a:gd name="connsiteY4" fmla="*/ 1515813 h 1683493"/>
                    <a:gd name="connsiteX5" fmla="*/ 1460454 w 1688116"/>
                    <a:gd name="connsiteY5" fmla="*/ 1516934 h 1683493"/>
                    <a:gd name="connsiteX6" fmla="*/ 1462548 w 1688116"/>
                    <a:gd name="connsiteY6" fmla="*/ 1515812 h 1683493"/>
                    <a:gd name="connsiteX7" fmla="*/ 1463595 w 1688116"/>
                    <a:gd name="connsiteY7" fmla="*/ 1513569 h 1683493"/>
                    <a:gd name="connsiteX8" fmla="*/ 1417275 w 1688116"/>
                    <a:gd name="connsiteY8" fmla="*/ 1472446 h 1683493"/>
                    <a:gd name="connsiteX9" fmla="*/ 1410732 w 1688116"/>
                    <a:gd name="connsiteY9" fmla="*/ 1476933 h 1683493"/>
                    <a:gd name="connsiteX10" fmla="*/ 1410732 w 1688116"/>
                    <a:gd name="connsiteY10" fmla="*/ 1474690 h 1683493"/>
                    <a:gd name="connsiteX11" fmla="*/ 1421201 w 1688116"/>
                    <a:gd name="connsiteY11" fmla="*/ 1469080 h 1683493"/>
                    <a:gd name="connsiteX12" fmla="*/ 1423818 w 1688116"/>
                    <a:gd name="connsiteY12" fmla="*/ 1469081 h 1683493"/>
                    <a:gd name="connsiteX13" fmla="*/ 1421201 w 1688116"/>
                    <a:gd name="connsiteY13" fmla="*/ 1471325 h 1683493"/>
                    <a:gd name="connsiteX14" fmla="*/ 1417275 w 1688116"/>
                    <a:gd name="connsiteY14" fmla="*/ 1472446 h 1683493"/>
                    <a:gd name="connsiteX15" fmla="*/ 1419892 w 1688116"/>
                    <a:gd name="connsiteY15" fmla="*/ 1471325 h 1683493"/>
                    <a:gd name="connsiteX16" fmla="*/ 115329 w 1688116"/>
                    <a:gd name="connsiteY16" fmla="*/ 545289 h 1683493"/>
                    <a:gd name="connsiteX17" fmla="*/ 120564 w 1688116"/>
                    <a:gd name="connsiteY17" fmla="*/ 548778 h 1683493"/>
                    <a:gd name="connsiteX18" fmla="*/ 122309 w 1688116"/>
                    <a:gd name="connsiteY18" fmla="*/ 550523 h 1683493"/>
                    <a:gd name="connsiteX19" fmla="*/ 117075 w 1688116"/>
                    <a:gd name="connsiteY19" fmla="*/ 548778 h 1683493"/>
                    <a:gd name="connsiteX20" fmla="*/ 838467 w 1688116"/>
                    <a:gd name="connsiteY20" fmla="*/ 306258 h 1683493"/>
                    <a:gd name="connsiteX21" fmla="*/ 306818 w 1688116"/>
                    <a:gd name="connsiteY21" fmla="*/ 837907 h 1683493"/>
                    <a:gd name="connsiteX22" fmla="*/ 348597 w 1688116"/>
                    <a:gd name="connsiteY22" fmla="*/ 1044849 h 1683493"/>
                    <a:gd name="connsiteX23" fmla="*/ 397303 w 1688116"/>
                    <a:gd name="connsiteY23" fmla="*/ 1134582 h 1683493"/>
                    <a:gd name="connsiteX24" fmla="*/ 460627 w 1688116"/>
                    <a:gd name="connsiteY24" fmla="*/ 1211331 h 1683493"/>
                    <a:gd name="connsiteX25" fmla="*/ 836406 w 1688116"/>
                    <a:gd name="connsiteY25" fmla="*/ 1366984 h 1683493"/>
                    <a:gd name="connsiteX26" fmla="*/ 1367838 w 1688116"/>
                    <a:gd name="connsiteY26" fmla="*/ 835552 h 1683493"/>
                    <a:gd name="connsiteX27" fmla="*/ 1277078 w 1688116"/>
                    <a:gd name="connsiteY27" fmla="*/ 538423 h 1683493"/>
                    <a:gd name="connsiteX28" fmla="*/ 1213153 w 1688116"/>
                    <a:gd name="connsiteY28" fmla="*/ 460946 h 1683493"/>
                    <a:gd name="connsiteX29" fmla="*/ 1135717 w 1688116"/>
                    <a:gd name="connsiteY29" fmla="*/ 397055 h 1683493"/>
                    <a:gd name="connsiteX30" fmla="*/ 838467 w 1688116"/>
                    <a:gd name="connsiteY30" fmla="*/ 306258 h 1683493"/>
                    <a:gd name="connsiteX31" fmla="*/ 970611 w 1688116"/>
                    <a:gd name="connsiteY31" fmla="*/ 512 h 1683493"/>
                    <a:gd name="connsiteX32" fmla="*/ 1070867 w 1688116"/>
                    <a:gd name="connsiteY32" fmla="*/ 22590 h 1683493"/>
                    <a:gd name="connsiteX33" fmla="*/ 1087390 w 1688116"/>
                    <a:gd name="connsiteY33" fmla="*/ 48444 h 1683493"/>
                    <a:gd name="connsiteX34" fmla="*/ 1069418 w 1688116"/>
                    <a:gd name="connsiteY34" fmla="*/ 130048 h 1683493"/>
                    <a:gd name="connsiteX35" fmla="*/ 1126903 w 1688116"/>
                    <a:gd name="connsiteY35" fmla="*/ 147892 h 1683493"/>
                    <a:gd name="connsiteX36" fmla="*/ 1204527 w 1688116"/>
                    <a:gd name="connsiteY36" fmla="*/ 190025 h 1683493"/>
                    <a:gd name="connsiteX37" fmla="*/ 1206275 w 1688116"/>
                    <a:gd name="connsiteY37" fmla="*/ 190919 h 1683493"/>
                    <a:gd name="connsiteX38" fmla="*/ 1253158 w 1688116"/>
                    <a:gd name="connsiteY38" fmla="*/ 120072 h 1683493"/>
                    <a:gd name="connsiteX39" fmla="*/ 1283224 w 1688116"/>
                    <a:gd name="connsiteY39" fmla="*/ 113952 h 1683493"/>
                    <a:gd name="connsiteX40" fmla="*/ 1368835 w 1688116"/>
                    <a:gd name="connsiteY40" fmla="*/ 170605 h 1683493"/>
                    <a:gd name="connsiteX41" fmla="*/ 1374954 w 1688116"/>
                    <a:gd name="connsiteY41" fmla="*/ 200670 h 1683493"/>
                    <a:gd name="connsiteX42" fmla="*/ 1327062 w 1688116"/>
                    <a:gd name="connsiteY42" fmla="*/ 273042 h 1683493"/>
                    <a:gd name="connsiteX43" fmla="*/ 1324882 w 1688116"/>
                    <a:gd name="connsiteY43" fmla="*/ 274514 h 1683493"/>
                    <a:gd name="connsiteX44" fmla="*/ 1332201 w 1688116"/>
                    <a:gd name="connsiteY44" fmla="*/ 281492 h 1683493"/>
                    <a:gd name="connsiteX45" fmla="*/ 1364126 w 1688116"/>
                    <a:gd name="connsiteY45" fmla="*/ 307832 h 1683493"/>
                    <a:gd name="connsiteX46" fmla="*/ 1379962 w 1688116"/>
                    <a:gd name="connsiteY46" fmla="*/ 327026 h 1683493"/>
                    <a:gd name="connsiteX47" fmla="*/ 1390175 w 1688116"/>
                    <a:gd name="connsiteY47" fmla="*/ 336762 h 1683493"/>
                    <a:gd name="connsiteX48" fmla="*/ 1414406 w 1688116"/>
                    <a:gd name="connsiteY48" fmla="*/ 368772 h 1683493"/>
                    <a:gd name="connsiteX49" fmla="*/ 1427294 w 1688116"/>
                    <a:gd name="connsiteY49" fmla="*/ 384392 h 1683493"/>
                    <a:gd name="connsiteX50" fmla="*/ 1428876 w 1688116"/>
                    <a:gd name="connsiteY50" fmla="*/ 381829 h 1683493"/>
                    <a:gd name="connsiteX51" fmla="*/ 1499235 w 1688116"/>
                    <a:gd name="connsiteY51" fmla="*/ 331026 h 1683493"/>
                    <a:gd name="connsiteX52" fmla="*/ 1529525 w 1688116"/>
                    <a:gd name="connsiteY52" fmla="*/ 335916 h 1683493"/>
                    <a:gd name="connsiteX53" fmla="*/ 1589621 w 1688116"/>
                    <a:gd name="connsiteY53" fmla="*/ 419146 h 1683493"/>
                    <a:gd name="connsiteX54" fmla="*/ 1584732 w 1688116"/>
                    <a:gd name="connsiteY54" fmla="*/ 449436 h 1683493"/>
                    <a:gd name="connsiteX55" fmla="*/ 1514373 w 1688116"/>
                    <a:gd name="connsiteY55" fmla="*/ 500239 h 1683493"/>
                    <a:gd name="connsiteX56" fmla="*/ 1501408 w 1688116"/>
                    <a:gd name="connsiteY56" fmla="*/ 503310 h 1683493"/>
                    <a:gd name="connsiteX57" fmla="*/ 1524066 w 1688116"/>
                    <a:gd name="connsiteY57" fmla="*/ 545055 h 1683493"/>
                    <a:gd name="connsiteX58" fmla="*/ 1526992 w 1688116"/>
                    <a:gd name="connsiteY58" fmla="*/ 554480 h 1683493"/>
                    <a:gd name="connsiteX59" fmla="*/ 1532100 w 1688116"/>
                    <a:gd name="connsiteY59" fmla="*/ 564612 h 1683493"/>
                    <a:gd name="connsiteX60" fmla="*/ 1554198 w 1688116"/>
                    <a:gd name="connsiteY60" fmla="*/ 640765 h 1683493"/>
                    <a:gd name="connsiteX61" fmla="*/ 1635363 w 1688116"/>
                    <a:gd name="connsiteY61" fmla="*/ 619835 h 1683493"/>
                    <a:gd name="connsiteX62" fmla="*/ 1661790 w 1688116"/>
                    <a:gd name="connsiteY62" fmla="*/ 635425 h 1683493"/>
                    <a:gd name="connsiteX63" fmla="*/ 1687424 w 1688116"/>
                    <a:gd name="connsiteY63" fmla="*/ 734831 h 1683493"/>
                    <a:gd name="connsiteX64" fmla="*/ 1671832 w 1688116"/>
                    <a:gd name="connsiteY64" fmla="*/ 761258 h 1683493"/>
                    <a:gd name="connsiteX65" fmla="*/ 1587799 w 1688116"/>
                    <a:gd name="connsiteY65" fmla="*/ 782928 h 1683493"/>
                    <a:gd name="connsiteX66" fmla="*/ 1580002 w 1688116"/>
                    <a:gd name="connsiteY66" fmla="*/ 781827 h 1683493"/>
                    <a:gd name="connsiteX67" fmla="*/ 1581727 w 1688116"/>
                    <a:gd name="connsiteY67" fmla="*/ 815992 h 1683493"/>
                    <a:gd name="connsiteX68" fmla="*/ 1583799 w 1688116"/>
                    <a:gd name="connsiteY68" fmla="*/ 837907 h 1683493"/>
                    <a:gd name="connsiteX69" fmla="*/ 1579951 w 1688116"/>
                    <a:gd name="connsiteY69" fmla="*/ 914113 h 1683493"/>
                    <a:gd name="connsiteX70" fmla="*/ 1579319 w 1688116"/>
                    <a:gd name="connsiteY70" fmla="*/ 918253 h 1683493"/>
                    <a:gd name="connsiteX71" fmla="*/ 1659558 w 1688116"/>
                    <a:gd name="connsiteY71" fmla="*/ 932023 h 1683493"/>
                    <a:gd name="connsiteX72" fmla="*/ 1677271 w 1688116"/>
                    <a:gd name="connsiteY72" fmla="*/ 957076 h 1683493"/>
                    <a:gd name="connsiteX73" fmla="*/ 1659908 w 1688116"/>
                    <a:gd name="connsiteY73" fmla="*/ 1058255 h 1683493"/>
                    <a:gd name="connsiteX74" fmla="*/ 1634855 w 1688116"/>
                    <a:gd name="connsiteY74" fmla="*/ 1075969 h 1683493"/>
                    <a:gd name="connsiteX75" fmla="*/ 1549322 w 1688116"/>
                    <a:gd name="connsiteY75" fmla="*/ 1061289 h 1683493"/>
                    <a:gd name="connsiteX76" fmla="*/ 1546495 w 1688116"/>
                    <a:gd name="connsiteY76" fmla="*/ 1059508 h 1683493"/>
                    <a:gd name="connsiteX77" fmla="*/ 1525227 w 1688116"/>
                    <a:gd name="connsiteY77" fmla="*/ 1128024 h 1683493"/>
                    <a:gd name="connsiteX78" fmla="*/ 1495745 w 1688116"/>
                    <a:gd name="connsiteY78" fmla="*/ 1185613 h 1683493"/>
                    <a:gd name="connsiteX79" fmla="*/ 1569863 w 1688116"/>
                    <a:gd name="connsiteY79" fmla="*/ 1230553 h 1683493"/>
                    <a:gd name="connsiteX80" fmla="*/ 1577167 w 1688116"/>
                    <a:gd name="connsiteY80" fmla="*/ 1260355 h 1683493"/>
                    <a:gd name="connsiteX81" fmla="*/ 1523941 w 1688116"/>
                    <a:gd name="connsiteY81" fmla="*/ 1348137 h 1683493"/>
                    <a:gd name="connsiteX82" fmla="*/ 1494140 w 1688116"/>
                    <a:gd name="connsiteY82" fmla="*/ 1355440 h 1683493"/>
                    <a:gd name="connsiteX83" fmla="*/ 1419933 w 1688116"/>
                    <a:gd name="connsiteY83" fmla="*/ 1310445 h 1683493"/>
                    <a:gd name="connsiteX84" fmla="*/ 1417281 w 1688116"/>
                    <a:gd name="connsiteY84" fmla="*/ 1306831 h 1683493"/>
                    <a:gd name="connsiteX85" fmla="*/ 1413601 w 1688116"/>
                    <a:gd name="connsiteY85" fmla="*/ 1312007 h 1683493"/>
                    <a:gd name="connsiteX86" fmla="*/ 1376679 w 1688116"/>
                    <a:gd name="connsiteY86" fmla="*/ 1348059 h 1683493"/>
                    <a:gd name="connsiteX87" fmla="*/ 1364126 w 1688116"/>
                    <a:gd name="connsiteY87" fmla="*/ 1363272 h 1683493"/>
                    <a:gd name="connsiteX88" fmla="*/ 1344582 w 1688116"/>
                    <a:gd name="connsiteY88" fmla="*/ 1379398 h 1683493"/>
                    <a:gd name="connsiteX89" fmla="*/ 1322649 w 1688116"/>
                    <a:gd name="connsiteY89" fmla="*/ 1400813 h 1683493"/>
                    <a:gd name="connsiteX90" fmla="*/ 1326219 w 1688116"/>
                    <a:gd name="connsiteY90" fmla="*/ 1403164 h 1683493"/>
                    <a:gd name="connsiteX91" fmla="*/ 1374905 w 1688116"/>
                    <a:gd name="connsiteY91" fmla="*/ 1475003 h 1683493"/>
                    <a:gd name="connsiteX92" fmla="*/ 1369118 w 1688116"/>
                    <a:gd name="connsiteY92" fmla="*/ 1505135 h 1683493"/>
                    <a:gd name="connsiteX93" fmla="*/ 1284137 w 1688116"/>
                    <a:gd name="connsiteY93" fmla="*/ 1562727 h 1683493"/>
                    <a:gd name="connsiteX94" fmla="*/ 1254005 w 1688116"/>
                    <a:gd name="connsiteY94" fmla="*/ 1556939 h 1683493"/>
                    <a:gd name="connsiteX95" fmla="*/ 1205591 w 1688116"/>
                    <a:gd name="connsiteY95" fmla="*/ 1485504 h 1683493"/>
                    <a:gd name="connsiteX96" fmla="*/ 1161600 w 1688116"/>
                    <a:gd name="connsiteY96" fmla="*/ 1509741 h 1683493"/>
                    <a:gd name="connsiteX97" fmla="*/ 1086151 w 1688116"/>
                    <a:gd name="connsiteY97" fmla="*/ 1541097 h 1683493"/>
                    <a:gd name="connsiteX98" fmla="*/ 1072237 w 1688116"/>
                    <a:gd name="connsiteY98" fmla="*/ 1545138 h 1683493"/>
                    <a:gd name="connsiteX99" fmla="*/ 1076240 w 1688116"/>
                    <a:gd name="connsiteY99" fmla="*/ 1550951 h 1683493"/>
                    <a:gd name="connsiteX100" fmla="*/ 1094366 w 1688116"/>
                    <a:gd name="connsiteY100" fmla="*/ 1635819 h 1683493"/>
                    <a:gd name="connsiteX101" fmla="*/ 1077680 w 1688116"/>
                    <a:gd name="connsiteY101" fmla="*/ 1661568 h 1683493"/>
                    <a:gd name="connsiteX102" fmla="*/ 977286 w 1688116"/>
                    <a:gd name="connsiteY102" fmla="*/ 1683010 h 1683493"/>
                    <a:gd name="connsiteX103" fmla="*/ 951538 w 1688116"/>
                    <a:gd name="connsiteY103" fmla="*/ 1666324 h 1683493"/>
                    <a:gd name="connsiteX104" fmla="*/ 933412 w 1688116"/>
                    <a:gd name="connsiteY104" fmla="*/ 1581455 h 1683493"/>
                    <a:gd name="connsiteX105" fmla="*/ 934304 w 1688116"/>
                    <a:gd name="connsiteY105" fmla="*/ 1576616 h 1683493"/>
                    <a:gd name="connsiteX106" fmla="*/ 924052 w 1688116"/>
                    <a:gd name="connsiteY106" fmla="*/ 1578378 h 1683493"/>
                    <a:gd name="connsiteX107" fmla="*/ 838467 w 1688116"/>
                    <a:gd name="connsiteY107" fmla="*/ 1583239 h 1683493"/>
                    <a:gd name="connsiteX108" fmla="*/ 813146 w 1688116"/>
                    <a:gd name="connsiteY108" fmla="*/ 1580687 h 1683493"/>
                    <a:gd name="connsiteX109" fmla="*/ 764099 w 1688116"/>
                    <a:gd name="connsiteY109" fmla="*/ 1578210 h 1683493"/>
                    <a:gd name="connsiteX110" fmla="*/ 764309 w 1688116"/>
                    <a:gd name="connsiteY110" fmla="*/ 1579635 h 1683493"/>
                    <a:gd name="connsiteX111" fmla="*/ 743111 w 1688116"/>
                    <a:gd name="connsiteY111" fmla="*/ 1663789 h 1683493"/>
                    <a:gd name="connsiteX112" fmla="*/ 716772 w 1688116"/>
                    <a:gd name="connsiteY112" fmla="*/ 1679528 h 1683493"/>
                    <a:gd name="connsiteX113" fmla="*/ 617224 w 1688116"/>
                    <a:gd name="connsiteY113" fmla="*/ 1654453 h 1683493"/>
                    <a:gd name="connsiteX114" fmla="*/ 601485 w 1688116"/>
                    <a:gd name="connsiteY114" fmla="*/ 1628114 h 1683493"/>
                    <a:gd name="connsiteX115" fmla="*/ 621799 w 1688116"/>
                    <a:gd name="connsiteY115" fmla="*/ 1547467 h 1683493"/>
                    <a:gd name="connsiteX116" fmla="*/ 548351 w 1688116"/>
                    <a:gd name="connsiteY116" fmla="*/ 1524667 h 1683493"/>
                    <a:gd name="connsiteX117" fmla="*/ 518061 w 1688116"/>
                    <a:gd name="connsiteY117" fmla="*/ 1508226 h 1683493"/>
                    <a:gd name="connsiteX118" fmla="*/ 516924 w 1688116"/>
                    <a:gd name="connsiteY118" fmla="*/ 1514144 h 1683493"/>
                    <a:gd name="connsiteX119" fmla="*/ 469186 w 1688116"/>
                    <a:gd name="connsiteY119" fmla="*/ 1586618 h 1683493"/>
                    <a:gd name="connsiteX120" fmla="*/ 439133 w 1688116"/>
                    <a:gd name="connsiteY120" fmla="*/ 1592802 h 1683493"/>
                    <a:gd name="connsiteX121" fmla="*/ 353402 w 1688116"/>
                    <a:gd name="connsiteY121" fmla="*/ 1536332 h 1683493"/>
                    <a:gd name="connsiteX122" fmla="*/ 347218 w 1688116"/>
                    <a:gd name="connsiteY122" fmla="*/ 1506279 h 1683493"/>
                    <a:gd name="connsiteX123" fmla="*/ 394680 w 1688116"/>
                    <a:gd name="connsiteY123" fmla="*/ 1434224 h 1683493"/>
                    <a:gd name="connsiteX124" fmla="*/ 308686 w 1688116"/>
                    <a:gd name="connsiteY124" fmla="*/ 1363272 h 1683493"/>
                    <a:gd name="connsiteX125" fmla="*/ 280979 w 1688116"/>
                    <a:gd name="connsiteY125" fmla="*/ 1329691 h 1683493"/>
                    <a:gd name="connsiteX126" fmla="*/ 276736 w 1688116"/>
                    <a:gd name="connsiteY126" fmla="*/ 1336617 h 1683493"/>
                    <a:gd name="connsiteX127" fmla="*/ 206526 w 1688116"/>
                    <a:gd name="connsiteY127" fmla="*/ 1387627 h 1683493"/>
                    <a:gd name="connsiteX128" fmla="*/ 176221 w 1688116"/>
                    <a:gd name="connsiteY128" fmla="*/ 1382827 h 1683493"/>
                    <a:gd name="connsiteX129" fmla="*/ 115881 w 1688116"/>
                    <a:gd name="connsiteY129" fmla="*/ 1299775 h 1683493"/>
                    <a:gd name="connsiteX130" fmla="*/ 120680 w 1688116"/>
                    <a:gd name="connsiteY130" fmla="*/ 1269470 h 1683493"/>
                    <a:gd name="connsiteX131" fmla="*/ 190890 w 1688116"/>
                    <a:gd name="connsiteY131" fmla="*/ 1218460 h 1683493"/>
                    <a:gd name="connsiteX132" fmla="*/ 197981 w 1688116"/>
                    <a:gd name="connsiteY132" fmla="*/ 1216758 h 1683493"/>
                    <a:gd name="connsiteX133" fmla="*/ 148746 w 1688116"/>
                    <a:gd name="connsiteY133" fmla="*/ 1126049 h 1683493"/>
                    <a:gd name="connsiteX134" fmla="*/ 133960 w 1688116"/>
                    <a:gd name="connsiteY134" fmla="*/ 1078418 h 1683493"/>
                    <a:gd name="connsiteX135" fmla="*/ 52827 w 1688116"/>
                    <a:gd name="connsiteY135" fmla="*/ 1098647 h 1683493"/>
                    <a:gd name="connsiteX136" fmla="*/ 26527 w 1688116"/>
                    <a:gd name="connsiteY136" fmla="*/ 1082844 h 1683493"/>
                    <a:gd name="connsiteX137" fmla="*/ 1692 w 1688116"/>
                    <a:gd name="connsiteY137" fmla="*/ 983235 h 1683493"/>
                    <a:gd name="connsiteX138" fmla="*/ 17495 w 1688116"/>
                    <a:gd name="connsiteY138" fmla="*/ 956934 h 1683493"/>
                    <a:gd name="connsiteX139" fmla="*/ 97775 w 1688116"/>
                    <a:gd name="connsiteY139" fmla="*/ 936919 h 1683493"/>
                    <a:gd name="connsiteX140" fmla="*/ 93950 w 1688116"/>
                    <a:gd name="connsiteY140" fmla="*/ 911858 h 1683493"/>
                    <a:gd name="connsiteX141" fmla="*/ 90097 w 1688116"/>
                    <a:gd name="connsiteY141" fmla="*/ 835552 h 1683493"/>
                    <a:gd name="connsiteX142" fmla="*/ 92677 w 1688116"/>
                    <a:gd name="connsiteY142" fmla="*/ 784469 h 1683493"/>
                    <a:gd name="connsiteX143" fmla="*/ 17956 w 1688116"/>
                    <a:gd name="connsiteY143" fmla="*/ 771380 h 1683493"/>
                    <a:gd name="connsiteX144" fmla="*/ 328 w 1688116"/>
                    <a:gd name="connsiteY144" fmla="*/ 746266 h 1683493"/>
                    <a:gd name="connsiteX145" fmla="*/ 18042 w 1688116"/>
                    <a:gd name="connsiteY145" fmla="*/ 645147 h 1683493"/>
                    <a:gd name="connsiteX146" fmla="*/ 43156 w 1688116"/>
                    <a:gd name="connsiteY146" fmla="*/ 627521 h 1683493"/>
                    <a:gd name="connsiteX147" fmla="*/ 119022 w 1688116"/>
                    <a:gd name="connsiteY147" fmla="*/ 640810 h 1683493"/>
                    <a:gd name="connsiteX148" fmla="*/ 148746 w 1688116"/>
                    <a:gd name="connsiteY148" fmla="*/ 545055 h 1683493"/>
                    <a:gd name="connsiteX149" fmla="*/ 174673 w 1688116"/>
                    <a:gd name="connsiteY149" fmla="*/ 497289 h 1683493"/>
                    <a:gd name="connsiteX150" fmla="*/ 115401 w 1688116"/>
                    <a:gd name="connsiteY150" fmla="*/ 458796 h 1683493"/>
                    <a:gd name="connsiteX151" fmla="*/ 109021 w 1688116"/>
                    <a:gd name="connsiteY151" fmla="*/ 428784 h 1683493"/>
                    <a:gd name="connsiteX152" fmla="*/ 164932 w 1688116"/>
                    <a:gd name="connsiteY152" fmla="*/ 342688 h 1683493"/>
                    <a:gd name="connsiteX153" fmla="*/ 194945 w 1688116"/>
                    <a:gd name="connsiteY153" fmla="*/ 336309 h 1683493"/>
                    <a:gd name="connsiteX154" fmla="*/ 253706 w 1688116"/>
                    <a:gd name="connsiteY154" fmla="*/ 374468 h 1683493"/>
                    <a:gd name="connsiteX155" fmla="*/ 308686 w 1688116"/>
                    <a:gd name="connsiteY155" fmla="*/ 307832 h 1683493"/>
                    <a:gd name="connsiteX156" fmla="*/ 364753 w 1688116"/>
                    <a:gd name="connsiteY156" fmla="*/ 261572 h 1683493"/>
                    <a:gd name="connsiteX157" fmla="*/ 324857 w 1688116"/>
                    <a:gd name="connsiteY157" fmla="*/ 205295 h 1683493"/>
                    <a:gd name="connsiteX158" fmla="*/ 330009 w 1688116"/>
                    <a:gd name="connsiteY158" fmla="*/ 175047 h 1683493"/>
                    <a:gd name="connsiteX159" fmla="*/ 413759 w 1688116"/>
                    <a:gd name="connsiteY159" fmla="*/ 115678 h 1683493"/>
                    <a:gd name="connsiteX160" fmla="*/ 444006 w 1688116"/>
                    <a:gd name="connsiteY160" fmla="*/ 120830 h 1683493"/>
                    <a:gd name="connsiteX161" fmla="*/ 486174 w 1688116"/>
                    <a:gd name="connsiteY161" fmla="*/ 180315 h 1683493"/>
                    <a:gd name="connsiteX162" fmla="*/ 545909 w 1688116"/>
                    <a:gd name="connsiteY162" fmla="*/ 147892 h 1683493"/>
                    <a:gd name="connsiteX163" fmla="*/ 630326 w 1688116"/>
                    <a:gd name="connsiteY163" fmla="*/ 121687 h 1683493"/>
                    <a:gd name="connsiteX164" fmla="*/ 615142 w 1688116"/>
                    <a:gd name="connsiteY164" fmla="*/ 50230 h 1683493"/>
                    <a:gd name="connsiteX165" fmla="*/ 631854 w 1688116"/>
                    <a:gd name="connsiteY165" fmla="*/ 24498 h 1683493"/>
                    <a:gd name="connsiteX166" fmla="*/ 732270 w 1688116"/>
                    <a:gd name="connsiteY166" fmla="*/ 3159 h 1683493"/>
                    <a:gd name="connsiteX167" fmla="*/ 758001 w 1688116"/>
                    <a:gd name="connsiteY167" fmla="*/ 19872 h 1683493"/>
                    <a:gd name="connsiteX168" fmla="*/ 773419 w 1688116"/>
                    <a:gd name="connsiteY168" fmla="*/ 92424 h 1683493"/>
                    <a:gd name="connsiteX169" fmla="*/ 836406 w 1688116"/>
                    <a:gd name="connsiteY169" fmla="*/ 89243 h 1683493"/>
                    <a:gd name="connsiteX170" fmla="*/ 912712 w 1688116"/>
                    <a:gd name="connsiteY170" fmla="*/ 93096 h 1683493"/>
                    <a:gd name="connsiteX171" fmla="*/ 927509 w 1688116"/>
                    <a:gd name="connsiteY171" fmla="*/ 95355 h 1683493"/>
                    <a:gd name="connsiteX172" fmla="*/ 944756 w 1688116"/>
                    <a:gd name="connsiteY172" fmla="*/ 17034 h 1683493"/>
                    <a:gd name="connsiteX173" fmla="*/ 970611 w 1688116"/>
                    <a:gd name="connsiteY173" fmla="*/ 512 h 1683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</a:cxnLst>
                  <a:rect l="l" t="t" r="r" b="b"/>
                  <a:pathLst>
                    <a:path w="1688116" h="1683493">
                      <a:moveTo>
                        <a:pt x="1460454" y="1516934"/>
                      </a:moveTo>
                      <a:lnTo>
                        <a:pt x="1455219" y="1521421"/>
                      </a:lnTo>
                      <a:lnTo>
                        <a:pt x="1455220" y="1519177"/>
                      </a:lnTo>
                      <a:close/>
                      <a:moveTo>
                        <a:pt x="1465688" y="1513569"/>
                      </a:moveTo>
                      <a:lnTo>
                        <a:pt x="1463594" y="1515813"/>
                      </a:lnTo>
                      <a:lnTo>
                        <a:pt x="1460454" y="1516934"/>
                      </a:lnTo>
                      <a:lnTo>
                        <a:pt x="1462548" y="1515812"/>
                      </a:lnTo>
                      <a:lnTo>
                        <a:pt x="1463595" y="1513569"/>
                      </a:lnTo>
                      <a:close/>
                      <a:moveTo>
                        <a:pt x="1417275" y="1472446"/>
                      </a:moveTo>
                      <a:lnTo>
                        <a:pt x="1410732" y="1476933"/>
                      </a:lnTo>
                      <a:lnTo>
                        <a:pt x="1410732" y="1474690"/>
                      </a:lnTo>
                      <a:close/>
                      <a:moveTo>
                        <a:pt x="1421201" y="1469080"/>
                      </a:moveTo>
                      <a:lnTo>
                        <a:pt x="1423818" y="1469081"/>
                      </a:lnTo>
                      <a:lnTo>
                        <a:pt x="1421201" y="1471325"/>
                      </a:lnTo>
                      <a:lnTo>
                        <a:pt x="1417275" y="1472446"/>
                      </a:lnTo>
                      <a:lnTo>
                        <a:pt x="1419892" y="1471325"/>
                      </a:lnTo>
                      <a:close/>
                      <a:moveTo>
                        <a:pt x="115329" y="545289"/>
                      </a:moveTo>
                      <a:lnTo>
                        <a:pt x="120564" y="548778"/>
                      </a:lnTo>
                      <a:lnTo>
                        <a:pt x="122309" y="550523"/>
                      </a:lnTo>
                      <a:lnTo>
                        <a:pt x="117075" y="548778"/>
                      </a:lnTo>
                      <a:close/>
                      <a:moveTo>
                        <a:pt x="838467" y="306258"/>
                      </a:moveTo>
                      <a:cubicBezTo>
                        <a:pt x="544845" y="306257"/>
                        <a:pt x="306818" y="544285"/>
                        <a:pt x="306818" y="837907"/>
                      </a:cubicBezTo>
                      <a:cubicBezTo>
                        <a:pt x="306818" y="911313"/>
                        <a:pt x="321695" y="981243"/>
                        <a:pt x="348597" y="1044849"/>
                      </a:cubicBezTo>
                      <a:lnTo>
                        <a:pt x="397303" y="1134582"/>
                      </a:lnTo>
                      <a:lnTo>
                        <a:pt x="460627" y="1211331"/>
                      </a:lnTo>
                      <a:cubicBezTo>
                        <a:pt x="556797" y="1307502"/>
                        <a:pt x="689655" y="1366984"/>
                        <a:pt x="836406" y="1366984"/>
                      </a:cubicBezTo>
                      <a:cubicBezTo>
                        <a:pt x="1129908" y="1366984"/>
                        <a:pt x="1367838" y="1129054"/>
                        <a:pt x="1367838" y="835552"/>
                      </a:cubicBezTo>
                      <a:cubicBezTo>
                        <a:pt x="1367838" y="725489"/>
                        <a:pt x="1334379" y="623240"/>
                        <a:pt x="1277078" y="538423"/>
                      </a:cubicBezTo>
                      <a:lnTo>
                        <a:pt x="1213153" y="460946"/>
                      </a:lnTo>
                      <a:lnTo>
                        <a:pt x="1135717" y="397055"/>
                      </a:lnTo>
                      <a:cubicBezTo>
                        <a:pt x="1050865" y="339731"/>
                        <a:pt x="948575" y="306258"/>
                        <a:pt x="838467" y="306258"/>
                      </a:cubicBezTo>
                      <a:close/>
                      <a:moveTo>
                        <a:pt x="970611" y="512"/>
                      </a:moveTo>
                      <a:lnTo>
                        <a:pt x="1070867" y="22590"/>
                      </a:lnTo>
                      <a:cubicBezTo>
                        <a:pt x="1082568" y="25167"/>
                        <a:pt x="1089966" y="36743"/>
                        <a:pt x="1087390" y="48444"/>
                      </a:cubicBezTo>
                      <a:lnTo>
                        <a:pt x="1069418" y="130048"/>
                      </a:lnTo>
                      <a:lnTo>
                        <a:pt x="1126903" y="147892"/>
                      </a:lnTo>
                      <a:lnTo>
                        <a:pt x="1204527" y="190025"/>
                      </a:lnTo>
                      <a:lnTo>
                        <a:pt x="1206275" y="190919"/>
                      </a:lnTo>
                      <a:lnTo>
                        <a:pt x="1253158" y="120072"/>
                      </a:lnTo>
                      <a:cubicBezTo>
                        <a:pt x="1259770" y="110079"/>
                        <a:pt x="1273232" y="107340"/>
                        <a:pt x="1283224" y="113952"/>
                      </a:cubicBezTo>
                      <a:lnTo>
                        <a:pt x="1368835" y="170605"/>
                      </a:lnTo>
                      <a:cubicBezTo>
                        <a:pt x="1378827" y="177218"/>
                        <a:pt x="1381567" y="190678"/>
                        <a:pt x="1374954" y="200670"/>
                      </a:cubicBezTo>
                      <a:lnTo>
                        <a:pt x="1327062" y="273042"/>
                      </a:lnTo>
                      <a:lnTo>
                        <a:pt x="1324882" y="274514"/>
                      </a:lnTo>
                      <a:lnTo>
                        <a:pt x="1332201" y="281492"/>
                      </a:lnTo>
                      <a:lnTo>
                        <a:pt x="1364126" y="307832"/>
                      </a:lnTo>
                      <a:lnTo>
                        <a:pt x="1379962" y="327026"/>
                      </a:lnTo>
                      <a:lnTo>
                        <a:pt x="1390175" y="336762"/>
                      </a:lnTo>
                      <a:lnTo>
                        <a:pt x="1414406" y="368772"/>
                      </a:lnTo>
                      <a:lnTo>
                        <a:pt x="1427294" y="384392"/>
                      </a:lnTo>
                      <a:lnTo>
                        <a:pt x="1428876" y="381829"/>
                      </a:lnTo>
                      <a:lnTo>
                        <a:pt x="1499235" y="331026"/>
                      </a:lnTo>
                      <a:cubicBezTo>
                        <a:pt x="1508949" y="324012"/>
                        <a:pt x="1522512" y="326201"/>
                        <a:pt x="1529525" y="335916"/>
                      </a:cubicBezTo>
                      <a:lnTo>
                        <a:pt x="1589621" y="419146"/>
                      </a:lnTo>
                      <a:cubicBezTo>
                        <a:pt x="1596635" y="428860"/>
                        <a:pt x="1594446" y="442422"/>
                        <a:pt x="1584732" y="449436"/>
                      </a:cubicBezTo>
                      <a:lnTo>
                        <a:pt x="1514373" y="500239"/>
                      </a:lnTo>
                      <a:lnTo>
                        <a:pt x="1501408" y="503310"/>
                      </a:lnTo>
                      <a:lnTo>
                        <a:pt x="1524066" y="545055"/>
                      </a:lnTo>
                      <a:lnTo>
                        <a:pt x="1526992" y="554480"/>
                      </a:lnTo>
                      <a:lnTo>
                        <a:pt x="1532100" y="564612"/>
                      </a:lnTo>
                      <a:lnTo>
                        <a:pt x="1554198" y="640765"/>
                      </a:lnTo>
                      <a:lnTo>
                        <a:pt x="1635363" y="619835"/>
                      </a:lnTo>
                      <a:cubicBezTo>
                        <a:pt x="1646965" y="616843"/>
                        <a:pt x="1658797" y="623823"/>
                        <a:pt x="1661790" y="635425"/>
                      </a:cubicBezTo>
                      <a:lnTo>
                        <a:pt x="1687424" y="734831"/>
                      </a:lnTo>
                      <a:cubicBezTo>
                        <a:pt x="1690416" y="746434"/>
                        <a:pt x="1683435" y="758266"/>
                        <a:pt x="1671832" y="761258"/>
                      </a:cubicBezTo>
                      <a:lnTo>
                        <a:pt x="1587799" y="782928"/>
                      </a:lnTo>
                      <a:lnTo>
                        <a:pt x="1580002" y="781827"/>
                      </a:lnTo>
                      <a:lnTo>
                        <a:pt x="1581727" y="815992"/>
                      </a:lnTo>
                      <a:lnTo>
                        <a:pt x="1583799" y="837907"/>
                      </a:lnTo>
                      <a:cubicBezTo>
                        <a:pt x="1583799" y="863634"/>
                        <a:pt x="1582495" y="889057"/>
                        <a:pt x="1579951" y="914113"/>
                      </a:cubicBezTo>
                      <a:lnTo>
                        <a:pt x="1579319" y="918253"/>
                      </a:lnTo>
                      <a:lnTo>
                        <a:pt x="1659558" y="932023"/>
                      </a:lnTo>
                      <a:cubicBezTo>
                        <a:pt x="1671367" y="934050"/>
                        <a:pt x="1679299" y="945267"/>
                        <a:pt x="1677271" y="957076"/>
                      </a:cubicBezTo>
                      <a:lnTo>
                        <a:pt x="1659908" y="1058255"/>
                      </a:lnTo>
                      <a:cubicBezTo>
                        <a:pt x="1657881" y="1070064"/>
                        <a:pt x="1646663" y="1077995"/>
                        <a:pt x="1634855" y="1075969"/>
                      </a:cubicBezTo>
                      <a:lnTo>
                        <a:pt x="1549322" y="1061289"/>
                      </a:lnTo>
                      <a:lnTo>
                        <a:pt x="1546495" y="1059508"/>
                      </a:lnTo>
                      <a:lnTo>
                        <a:pt x="1525227" y="1128024"/>
                      </a:lnTo>
                      <a:lnTo>
                        <a:pt x="1495745" y="1185613"/>
                      </a:lnTo>
                      <a:lnTo>
                        <a:pt x="1569863" y="1230553"/>
                      </a:lnTo>
                      <a:cubicBezTo>
                        <a:pt x="1580110" y="1236766"/>
                        <a:pt x="1583379" y="1250109"/>
                        <a:pt x="1577167" y="1260355"/>
                      </a:cubicBezTo>
                      <a:lnTo>
                        <a:pt x="1523941" y="1348137"/>
                      </a:lnTo>
                      <a:cubicBezTo>
                        <a:pt x="1517728" y="1358382"/>
                        <a:pt x="1504386" y="1361652"/>
                        <a:pt x="1494140" y="1355440"/>
                      </a:cubicBezTo>
                      <a:lnTo>
                        <a:pt x="1419933" y="1310445"/>
                      </a:lnTo>
                      <a:lnTo>
                        <a:pt x="1417281" y="1306831"/>
                      </a:lnTo>
                      <a:lnTo>
                        <a:pt x="1413601" y="1312007"/>
                      </a:lnTo>
                      <a:lnTo>
                        <a:pt x="1376679" y="1348059"/>
                      </a:lnTo>
                      <a:lnTo>
                        <a:pt x="1364126" y="1363272"/>
                      </a:lnTo>
                      <a:lnTo>
                        <a:pt x="1344582" y="1379398"/>
                      </a:lnTo>
                      <a:lnTo>
                        <a:pt x="1322649" y="1400813"/>
                      </a:lnTo>
                      <a:lnTo>
                        <a:pt x="1326219" y="1403164"/>
                      </a:lnTo>
                      <a:lnTo>
                        <a:pt x="1374905" y="1475003"/>
                      </a:lnTo>
                      <a:cubicBezTo>
                        <a:pt x="1381628" y="1484921"/>
                        <a:pt x="1379036" y="1498412"/>
                        <a:pt x="1369118" y="1505135"/>
                      </a:cubicBezTo>
                      <a:lnTo>
                        <a:pt x="1284137" y="1562727"/>
                      </a:lnTo>
                      <a:cubicBezTo>
                        <a:pt x="1274218" y="1569450"/>
                        <a:pt x="1260727" y="1566859"/>
                        <a:pt x="1254005" y="1556939"/>
                      </a:cubicBezTo>
                      <a:lnTo>
                        <a:pt x="1205591" y="1485504"/>
                      </a:lnTo>
                      <a:lnTo>
                        <a:pt x="1161600" y="1509741"/>
                      </a:lnTo>
                      <a:cubicBezTo>
                        <a:pt x="1137161" y="1521517"/>
                        <a:pt x="1111982" y="1531998"/>
                        <a:pt x="1086151" y="1541097"/>
                      </a:cubicBezTo>
                      <a:lnTo>
                        <a:pt x="1072237" y="1545138"/>
                      </a:lnTo>
                      <a:lnTo>
                        <a:pt x="1076240" y="1550951"/>
                      </a:lnTo>
                      <a:lnTo>
                        <a:pt x="1094366" y="1635819"/>
                      </a:lnTo>
                      <a:cubicBezTo>
                        <a:pt x="1096869" y="1647537"/>
                        <a:pt x="1089398" y="1659065"/>
                        <a:pt x="1077680" y="1661568"/>
                      </a:cubicBezTo>
                      <a:lnTo>
                        <a:pt x="977286" y="1683010"/>
                      </a:lnTo>
                      <a:cubicBezTo>
                        <a:pt x="965569" y="1685513"/>
                        <a:pt x="954041" y="1678042"/>
                        <a:pt x="951538" y="1666324"/>
                      </a:cubicBezTo>
                      <a:lnTo>
                        <a:pt x="933412" y="1581455"/>
                      </a:lnTo>
                      <a:lnTo>
                        <a:pt x="934304" y="1576616"/>
                      </a:lnTo>
                      <a:lnTo>
                        <a:pt x="924052" y="1578378"/>
                      </a:lnTo>
                      <a:cubicBezTo>
                        <a:pt x="895968" y="1581589"/>
                        <a:pt x="867410" y="1583239"/>
                        <a:pt x="838467" y="1583239"/>
                      </a:cubicBezTo>
                      <a:lnTo>
                        <a:pt x="813146" y="1580687"/>
                      </a:lnTo>
                      <a:lnTo>
                        <a:pt x="764099" y="1578210"/>
                      </a:lnTo>
                      <a:lnTo>
                        <a:pt x="764309" y="1579635"/>
                      </a:lnTo>
                      <a:lnTo>
                        <a:pt x="743111" y="1663789"/>
                      </a:lnTo>
                      <a:cubicBezTo>
                        <a:pt x="740184" y="1675408"/>
                        <a:pt x="728392" y="1682455"/>
                        <a:pt x="716772" y="1679528"/>
                      </a:cubicBezTo>
                      <a:lnTo>
                        <a:pt x="617224" y="1654453"/>
                      </a:lnTo>
                      <a:cubicBezTo>
                        <a:pt x="605605" y="1651526"/>
                        <a:pt x="598558" y="1639733"/>
                        <a:pt x="601485" y="1628114"/>
                      </a:cubicBezTo>
                      <a:lnTo>
                        <a:pt x="621799" y="1547467"/>
                      </a:lnTo>
                      <a:lnTo>
                        <a:pt x="548351" y="1524667"/>
                      </a:lnTo>
                      <a:lnTo>
                        <a:pt x="518061" y="1508226"/>
                      </a:lnTo>
                      <a:lnTo>
                        <a:pt x="516924" y="1514144"/>
                      </a:lnTo>
                      <a:lnTo>
                        <a:pt x="469186" y="1586618"/>
                      </a:lnTo>
                      <a:cubicBezTo>
                        <a:pt x="462595" y="1596624"/>
                        <a:pt x="449139" y="1599393"/>
                        <a:pt x="439133" y="1592802"/>
                      </a:cubicBezTo>
                      <a:lnTo>
                        <a:pt x="353402" y="1536332"/>
                      </a:lnTo>
                      <a:cubicBezTo>
                        <a:pt x="343396" y="1529741"/>
                        <a:pt x="340627" y="1516285"/>
                        <a:pt x="347218" y="1506279"/>
                      </a:cubicBezTo>
                      <a:lnTo>
                        <a:pt x="394680" y="1434224"/>
                      </a:lnTo>
                      <a:lnTo>
                        <a:pt x="308686" y="1363272"/>
                      </a:lnTo>
                      <a:lnTo>
                        <a:pt x="280979" y="1329691"/>
                      </a:lnTo>
                      <a:lnTo>
                        <a:pt x="276736" y="1336617"/>
                      </a:lnTo>
                      <a:lnTo>
                        <a:pt x="206526" y="1387627"/>
                      </a:lnTo>
                      <a:cubicBezTo>
                        <a:pt x="196833" y="1394670"/>
                        <a:pt x="183264" y="1392520"/>
                        <a:pt x="176221" y="1382827"/>
                      </a:cubicBezTo>
                      <a:lnTo>
                        <a:pt x="115881" y="1299775"/>
                      </a:lnTo>
                      <a:cubicBezTo>
                        <a:pt x="108838" y="1290081"/>
                        <a:pt x="110987" y="1276512"/>
                        <a:pt x="120680" y="1269470"/>
                      </a:cubicBezTo>
                      <a:lnTo>
                        <a:pt x="190890" y="1218460"/>
                      </a:lnTo>
                      <a:lnTo>
                        <a:pt x="197981" y="1216758"/>
                      </a:lnTo>
                      <a:lnTo>
                        <a:pt x="148746" y="1126049"/>
                      </a:lnTo>
                      <a:lnTo>
                        <a:pt x="133960" y="1078418"/>
                      </a:lnTo>
                      <a:lnTo>
                        <a:pt x="52827" y="1098647"/>
                      </a:lnTo>
                      <a:cubicBezTo>
                        <a:pt x="41201" y="1101545"/>
                        <a:pt x="29426" y="1094469"/>
                        <a:pt x="26527" y="1082844"/>
                      </a:cubicBezTo>
                      <a:lnTo>
                        <a:pt x="1692" y="983235"/>
                      </a:lnTo>
                      <a:cubicBezTo>
                        <a:pt x="-1207" y="971609"/>
                        <a:pt x="5869" y="959833"/>
                        <a:pt x="17495" y="956934"/>
                      </a:cubicBezTo>
                      <a:lnTo>
                        <a:pt x="97775" y="936919"/>
                      </a:lnTo>
                      <a:lnTo>
                        <a:pt x="93950" y="911858"/>
                      </a:lnTo>
                      <a:cubicBezTo>
                        <a:pt x="91402" y="886769"/>
                        <a:pt x="90097" y="861313"/>
                        <a:pt x="90097" y="835552"/>
                      </a:cubicBezTo>
                      <a:lnTo>
                        <a:pt x="92677" y="784469"/>
                      </a:lnTo>
                      <a:lnTo>
                        <a:pt x="17956" y="771380"/>
                      </a:lnTo>
                      <a:cubicBezTo>
                        <a:pt x="6153" y="769312"/>
                        <a:pt x="-1739" y="758068"/>
                        <a:pt x="328" y="746266"/>
                      </a:cubicBezTo>
                      <a:lnTo>
                        <a:pt x="18042" y="645147"/>
                      </a:lnTo>
                      <a:cubicBezTo>
                        <a:pt x="20110" y="633345"/>
                        <a:pt x="31354" y="625453"/>
                        <a:pt x="43156" y="627521"/>
                      </a:cubicBezTo>
                      <a:lnTo>
                        <a:pt x="119022" y="640810"/>
                      </a:lnTo>
                      <a:lnTo>
                        <a:pt x="148746" y="545055"/>
                      </a:lnTo>
                      <a:lnTo>
                        <a:pt x="174673" y="497289"/>
                      </a:lnTo>
                      <a:lnTo>
                        <a:pt x="115401" y="458796"/>
                      </a:lnTo>
                      <a:cubicBezTo>
                        <a:pt x="105352" y="452270"/>
                        <a:pt x="102495" y="438833"/>
                        <a:pt x="109021" y="428784"/>
                      </a:cubicBezTo>
                      <a:lnTo>
                        <a:pt x="164932" y="342688"/>
                      </a:lnTo>
                      <a:cubicBezTo>
                        <a:pt x="171459" y="332639"/>
                        <a:pt x="184896" y="329782"/>
                        <a:pt x="194945" y="336309"/>
                      </a:cubicBezTo>
                      <a:lnTo>
                        <a:pt x="253706" y="374468"/>
                      </a:lnTo>
                      <a:lnTo>
                        <a:pt x="308686" y="307832"/>
                      </a:lnTo>
                      <a:lnTo>
                        <a:pt x="364753" y="261572"/>
                      </a:lnTo>
                      <a:lnTo>
                        <a:pt x="324857" y="205295"/>
                      </a:lnTo>
                      <a:cubicBezTo>
                        <a:pt x="317928" y="195519"/>
                        <a:pt x="320235" y="181977"/>
                        <a:pt x="330009" y="175047"/>
                      </a:cubicBezTo>
                      <a:lnTo>
                        <a:pt x="413759" y="115678"/>
                      </a:lnTo>
                      <a:cubicBezTo>
                        <a:pt x="423533" y="108748"/>
                        <a:pt x="437076" y="111055"/>
                        <a:pt x="444006" y="120830"/>
                      </a:cubicBezTo>
                      <a:lnTo>
                        <a:pt x="486174" y="180315"/>
                      </a:lnTo>
                      <a:lnTo>
                        <a:pt x="545909" y="147892"/>
                      </a:lnTo>
                      <a:lnTo>
                        <a:pt x="630326" y="121687"/>
                      </a:lnTo>
                      <a:lnTo>
                        <a:pt x="615142" y="50230"/>
                      </a:lnTo>
                      <a:cubicBezTo>
                        <a:pt x="612651" y="38510"/>
                        <a:pt x="620134" y="26989"/>
                        <a:pt x="631854" y="24498"/>
                      </a:cubicBezTo>
                      <a:lnTo>
                        <a:pt x="732270" y="3159"/>
                      </a:lnTo>
                      <a:cubicBezTo>
                        <a:pt x="743990" y="669"/>
                        <a:pt x="755511" y="8152"/>
                        <a:pt x="758001" y="19872"/>
                      </a:cubicBezTo>
                      <a:lnTo>
                        <a:pt x="773419" y="92424"/>
                      </a:lnTo>
                      <a:lnTo>
                        <a:pt x="836406" y="89243"/>
                      </a:lnTo>
                      <a:cubicBezTo>
                        <a:pt x="862167" y="89243"/>
                        <a:pt x="887623" y="90548"/>
                        <a:pt x="912712" y="93096"/>
                      </a:cubicBezTo>
                      <a:lnTo>
                        <a:pt x="927509" y="95355"/>
                      </a:lnTo>
                      <a:lnTo>
                        <a:pt x="944756" y="17034"/>
                      </a:lnTo>
                      <a:cubicBezTo>
                        <a:pt x="947333" y="5332"/>
                        <a:pt x="958909" y="-2066"/>
                        <a:pt x="970611" y="51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2" name="Group 181"/>
                <p:cNvGrpSpPr/>
                <p:nvPr/>
              </p:nvGrpSpPr>
              <p:grpSpPr>
                <a:xfrm>
                  <a:off x="2236612" y="5186441"/>
                  <a:ext cx="228593" cy="300169"/>
                  <a:chOff x="3852585" y="2281803"/>
                  <a:chExt cx="1868276" cy="2453255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852585" y="3853738"/>
                    <a:ext cx="1868276" cy="571812"/>
                    <a:chOff x="3852585" y="3853740"/>
                    <a:chExt cx="1868276" cy="571812"/>
                  </a:xfrm>
                  <a:grpFill/>
                </p:grpSpPr>
                <p:grpSp>
                  <p:nvGrpSpPr>
                    <p:cNvPr id="187" name="Group 186"/>
                    <p:cNvGrpSpPr/>
                    <p:nvPr/>
                  </p:nvGrpSpPr>
                  <p:grpSpPr>
                    <a:xfrm rot="321238">
                      <a:off x="3852585" y="3854013"/>
                      <a:ext cx="372114" cy="571539"/>
                      <a:chOff x="1517510" y="2594227"/>
                      <a:chExt cx="1421715" cy="2183647"/>
                    </a:xfrm>
                    <a:grpFill/>
                  </p:grpSpPr>
                  <p:sp>
                    <p:nvSpPr>
                      <p:cNvPr id="193" name="Rectangle 192"/>
                      <p:cNvSpPr/>
                      <p:nvPr/>
                    </p:nvSpPr>
                    <p:spPr>
                      <a:xfrm rot="5091426">
                        <a:off x="1560174" y="3398823"/>
                        <a:ext cx="2183647" cy="57445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b="1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4" name="Rectangle 193"/>
                      <p:cNvSpPr/>
                      <p:nvPr/>
                    </p:nvSpPr>
                    <p:spPr>
                      <a:xfrm rot="5091426">
                        <a:off x="1250791" y="3537970"/>
                        <a:ext cx="1656846" cy="42748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b="1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5" name="Rectangle 194"/>
                      <p:cNvSpPr/>
                      <p:nvPr/>
                    </p:nvSpPr>
                    <p:spPr>
                      <a:xfrm rot="5091426">
                        <a:off x="1140371" y="3656131"/>
                        <a:ext cx="1025162" cy="27088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b="1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8" name="Group 187"/>
                    <p:cNvGrpSpPr/>
                    <p:nvPr/>
                  </p:nvGrpSpPr>
                  <p:grpSpPr>
                    <a:xfrm rot="21284684" flipH="1">
                      <a:off x="5348747" y="3853740"/>
                      <a:ext cx="372114" cy="571539"/>
                      <a:chOff x="1517510" y="2594227"/>
                      <a:chExt cx="1421715" cy="2183647"/>
                    </a:xfrm>
                    <a:grpFill/>
                  </p:grpSpPr>
                  <p:sp>
                    <p:nvSpPr>
                      <p:cNvPr id="190" name="Rectangle 189"/>
                      <p:cNvSpPr/>
                      <p:nvPr/>
                    </p:nvSpPr>
                    <p:spPr>
                      <a:xfrm rot="5091426">
                        <a:off x="1560174" y="3398823"/>
                        <a:ext cx="2183647" cy="57445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b="1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1" name="Rectangle 190"/>
                      <p:cNvSpPr/>
                      <p:nvPr/>
                    </p:nvSpPr>
                    <p:spPr>
                      <a:xfrm rot="5091426">
                        <a:off x="1250791" y="3537970"/>
                        <a:ext cx="1656846" cy="42748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b="1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2" name="Rectangle 191"/>
                      <p:cNvSpPr/>
                      <p:nvPr/>
                    </p:nvSpPr>
                    <p:spPr>
                      <a:xfrm rot="5091426">
                        <a:off x="1140371" y="3656131"/>
                        <a:ext cx="1025162" cy="27088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b="1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89" name="Freeform 188"/>
                    <p:cNvSpPr/>
                    <p:nvPr/>
                  </p:nvSpPr>
                  <p:spPr>
                    <a:xfrm>
                      <a:off x="4134339" y="4099989"/>
                      <a:ext cx="1332523" cy="127317"/>
                    </a:xfrm>
                    <a:custGeom>
                      <a:avLst/>
                      <a:gdLst>
                        <a:gd name="connsiteX0" fmla="*/ 956355 w 1332523"/>
                        <a:gd name="connsiteY0" fmla="*/ 0 h 127317"/>
                        <a:gd name="connsiteX1" fmla="*/ 1332523 w 1332523"/>
                        <a:gd name="connsiteY1" fmla="*/ 0 h 127317"/>
                        <a:gd name="connsiteX2" fmla="*/ 1332523 w 1332523"/>
                        <a:gd name="connsiteY2" fmla="*/ 127317 h 127317"/>
                        <a:gd name="connsiteX3" fmla="*/ 956355 w 1332523"/>
                        <a:gd name="connsiteY3" fmla="*/ 127317 h 127317"/>
                        <a:gd name="connsiteX4" fmla="*/ 0 w 1332523"/>
                        <a:gd name="connsiteY4" fmla="*/ 0 h 127317"/>
                        <a:gd name="connsiteX5" fmla="*/ 320017 w 1332523"/>
                        <a:gd name="connsiteY5" fmla="*/ 0 h 127317"/>
                        <a:gd name="connsiteX6" fmla="*/ 320017 w 1332523"/>
                        <a:gd name="connsiteY6" fmla="*/ 127317 h 127317"/>
                        <a:gd name="connsiteX7" fmla="*/ 0 w 1332523"/>
                        <a:gd name="connsiteY7" fmla="*/ 127317 h 1273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32523" h="127317">
                          <a:moveTo>
                            <a:pt x="956355" y="0"/>
                          </a:moveTo>
                          <a:lnTo>
                            <a:pt x="1332523" y="0"/>
                          </a:lnTo>
                          <a:lnTo>
                            <a:pt x="1332523" y="127317"/>
                          </a:lnTo>
                          <a:lnTo>
                            <a:pt x="956355" y="127317"/>
                          </a:lnTo>
                          <a:close/>
                          <a:moveTo>
                            <a:pt x="0" y="0"/>
                          </a:moveTo>
                          <a:lnTo>
                            <a:pt x="320017" y="0"/>
                          </a:lnTo>
                          <a:lnTo>
                            <a:pt x="320017" y="127317"/>
                          </a:lnTo>
                          <a:lnTo>
                            <a:pt x="0" y="12731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4016626" y="2281803"/>
                    <a:ext cx="1504319" cy="2453255"/>
                    <a:chOff x="4016625" y="2281803"/>
                    <a:chExt cx="1504317" cy="2453255"/>
                  </a:xfrm>
                  <a:grpFill/>
                </p:grpSpPr>
                <p:sp>
                  <p:nvSpPr>
                    <p:cNvPr id="185" name="Oval 184"/>
                    <p:cNvSpPr/>
                    <p:nvPr/>
                  </p:nvSpPr>
                  <p:spPr>
                    <a:xfrm>
                      <a:off x="4511150" y="2281803"/>
                      <a:ext cx="494035" cy="494039"/>
                    </a:xfrm>
                    <a:prstGeom prst="ellipse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en-US" sz="1600" b="1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6" name="Freeform 185"/>
                    <p:cNvSpPr/>
                    <p:nvPr/>
                  </p:nvSpPr>
                  <p:spPr>
                    <a:xfrm>
                      <a:off x="4016625" y="2792174"/>
                      <a:ext cx="1504317" cy="1942884"/>
                    </a:xfrm>
                    <a:custGeom>
                      <a:avLst/>
                      <a:gdLst>
                        <a:gd name="connsiteX0" fmla="*/ 53575 w 1504635"/>
                        <a:gd name="connsiteY0" fmla="*/ 886480 h 1938123"/>
                        <a:gd name="connsiteX1" fmla="*/ 53575 w 1504635"/>
                        <a:gd name="connsiteY1" fmla="*/ 886480 h 1938123"/>
                        <a:gd name="connsiteX2" fmla="*/ 53576 w 1504635"/>
                        <a:gd name="connsiteY2" fmla="*/ 886481 h 1938123"/>
                        <a:gd name="connsiteX3" fmla="*/ 1451060 w 1504635"/>
                        <a:gd name="connsiteY3" fmla="*/ 886480 h 1938123"/>
                        <a:gd name="connsiteX4" fmla="*/ 1451059 w 1504635"/>
                        <a:gd name="connsiteY4" fmla="*/ 886480 h 1938123"/>
                        <a:gd name="connsiteX5" fmla="*/ 1451059 w 1504635"/>
                        <a:gd name="connsiteY5" fmla="*/ 886480 h 1938123"/>
                        <a:gd name="connsiteX6" fmla="*/ 406577 w 1504635"/>
                        <a:gd name="connsiteY6" fmla="*/ 10 h 1938123"/>
                        <a:gd name="connsiteX7" fmla="*/ 441412 w 1504635"/>
                        <a:gd name="connsiteY7" fmla="*/ 7668 h 1938123"/>
                        <a:gd name="connsiteX8" fmla="*/ 441411 w 1504635"/>
                        <a:gd name="connsiteY8" fmla="*/ 7669 h 1938123"/>
                        <a:gd name="connsiteX9" fmla="*/ 442131 w 1504635"/>
                        <a:gd name="connsiteY9" fmla="*/ 8177 h 1938123"/>
                        <a:gd name="connsiteX10" fmla="*/ 1083794 w 1504635"/>
                        <a:gd name="connsiteY10" fmla="*/ 8177 h 1938123"/>
                        <a:gd name="connsiteX11" fmla="*/ 1100082 w 1504635"/>
                        <a:gd name="connsiteY11" fmla="*/ 4596 h 1938123"/>
                        <a:gd name="connsiteX12" fmla="*/ 1120032 w 1504635"/>
                        <a:gd name="connsiteY12" fmla="*/ 8177 h 1938123"/>
                        <a:gd name="connsiteX13" fmla="*/ 1148305 w 1504635"/>
                        <a:gd name="connsiteY13" fmla="*/ 8177 h 1938123"/>
                        <a:gd name="connsiteX14" fmla="*/ 1148305 w 1504635"/>
                        <a:gd name="connsiteY14" fmla="*/ 19704 h 1938123"/>
                        <a:gd name="connsiteX15" fmla="*/ 1163110 w 1504635"/>
                        <a:gd name="connsiteY15" fmla="*/ 29027 h 1938123"/>
                        <a:gd name="connsiteX16" fmla="*/ 1183683 w 1504635"/>
                        <a:gd name="connsiteY16" fmla="*/ 58162 h 1938123"/>
                        <a:gd name="connsiteX17" fmla="*/ 1496967 w 1504635"/>
                        <a:gd name="connsiteY17" fmla="*/ 768045 h 1938123"/>
                        <a:gd name="connsiteX18" fmla="*/ 1480194 w 1504635"/>
                        <a:gd name="connsiteY18" fmla="*/ 865907 h 1938123"/>
                        <a:gd name="connsiteX19" fmla="*/ 1451059 w 1504635"/>
                        <a:gd name="connsiteY19" fmla="*/ 886480 h 1938123"/>
                        <a:gd name="connsiteX20" fmla="*/ 1416225 w 1504635"/>
                        <a:gd name="connsiteY20" fmla="*/ 894138 h 1938123"/>
                        <a:gd name="connsiteX21" fmla="*/ 1332624 w 1504635"/>
                        <a:gd name="connsiteY21" fmla="*/ 840572 h 1938123"/>
                        <a:gd name="connsiteX22" fmla="*/ 1094532 w 1504635"/>
                        <a:gd name="connsiteY22" fmla="*/ 301071 h 1938123"/>
                        <a:gd name="connsiteX23" fmla="*/ 1031982 w 1504635"/>
                        <a:gd name="connsiteY23" fmla="*/ 301071 h 1938123"/>
                        <a:gd name="connsiteX24" fmla="*/ 1033890 w 1504635"/>
                        <a:gd name="connsiteY24" fmla="*/ 1816629 h 1938123"/>
                        <a:gd name="connsiteX25" fmla="*/ 912396 w 1504635"/>
                        <a:gd name="connsiteY25" fmla="*/ 1938123 h 1938123"/>
                        <a:gd name="connsiteX26" fmla="*/ 912397 w 1504635"/>
                        <a:gd name="connsiteY26" fmla="*/ 1938122 h 1938123"/>
                        <a:gd name="connsiteX27" fmla="*/ 790903 w 1504635"/>
                        <a:gd name="connsiteY27" fmla="*/ 1816628 h 1938123"/>
                        <a:gd name="connsiteX28" fmla="*/ 793284 w 1504635"/>
                        <a:gd name="connsiteY28" fmla="*/ 1026720 h 1938123"/>
                        <a:gd name="connsiteX29" fmla="*/ 721630 w 1504635"/>
                        <a:gd name="connsiteY29" fmla="*/ 1038626 h 1938123"/>
                        <a:gd name="connsiteX30" fmla="*/ 721629 w 1504635"/>
                        <a:gd name="connsiteY30" fmla="*/ 1816629 h 1938123"/>
                        <a:gd name="connsiteX31" fmla="*/ 600135 w 1504635"/>
                        <a:gd name="connsiteY31" fmla="*/ 1938123 h 1938123"/>
                        <a:gd name="connsiteX32" fmla="*/ 600136 w 1504635"/>
                        <a:gd name="connsiteY32" fmla="*/ 1938122 h 1938123"/>
                        <a:gd name="connsiteX33" fmla="*/ 478642 w 1504635"/>
                        <a:gd name="connsiteY33" fmla="*/ 1816628 h 1938123"/>
                        <a:gd name="connsiteX34" fmla="*/ 479152 w 1504635"/>
                        <a:gd name="connsiteY34" fmla="*/ 978018 h 1938123"/>
                        <a:gd name="connsiteX35" fmla="*/ 480038 w 1504635"/>
                        <a:gd name="connsiteY35" fmla="*/ 301071 h 1938123"/>
                        <a:gd name="connsiteX36" fmla="*/ 410103 w 1504635"/>
                        <a:gd name="connsiteY36" fmla="*/ 301071 h 1938123"/>
                        <a:gd name="connsiteX37" fmla="*/ 172011 w 1504635"/>
                        <a:gd name="connsiteY37" fmla="*/ 840572 h 1938123"/>
                        <a:gd name="connsiteX38" fmla="*/ 88410 w 1504635"/>
                        <a:gd name="connsiteY38" fmla="*/ 894138 h 1938123"/>
                        <a:gd name="connsiteX39" fmla="*/ 53575 w 1504635"/>
                        <a:gd name="connsiteY39" fmla="*/ 886480 h 1938123"/>
                        <a:gd name="connsiteX40" fmla="*/ 24441 w 1504635"/>
                        <a:gd name="connsiteY40" fmla="*/ 865908 h 1938123"/>
                        <a:gd name="connsiteX41" fmla="*/ 7668 w 1504635"/>
                        <a:gd name="connsiteY41" fmla="*/ 768045 h 1938123"/>
                        <a:gd name="connsiteX42" fmla="*/ 322975 w 1504635"/>
                        <a:gd name="connsiteY42" fmla="*/ 53576 h 1938123"/>
                        <a:gd name="connsiteX43" fmla="*/ 406577 w 1504635"/>
                        <a:gd name="connsiteY43" fmla="*/ 10 h 1938123"/>
                        <a:gd name="connsiteX0" fmla="*/ 53575 w 1504635"/>
                        <a:gd name="connsiteY0" fmla="*/ 886480 h 1938123"/>
                        <a:gd name="connsiteX1" fmla="*/ 53575 w 1504635"/>
                        <a:gd name="connsiteY1" fmla="*/ 886480 h 1938123"/>
                        <a:gd name="connsiteX2" fmla="*/ 53576 w 1504635"/>
                        <a:gd name="connsiteY2" fmla="*/ 886481 h 1938123"/>
                        <a:gd name="connsiteX3" fmla="*/ 53575 w 1504635"/>
                        <a:gd name="connsiteY3" fmla="*/ 886480 h 1938123"/>
                        <a:gd name="connsiteX4" fmla="*/ 1451060 w 1504635"/>
                        <a:gd name="connsiteY4" fmla="*/ 886480 h 1938123"/>
                        <a:gd name="connsiteX5" fmla="*/ 1451059 w 1504635"/>
                        <a:gd name="connsiteY5" fmla="*/ 886480 h 1938123"/>
                        <a:gd name="connsiteX6" fmla="*/ 1451059 w 1504635"/>
                        <a:gd name="connsiteY6" fmla="*/ 886480 h 1938123"/>
                        <a:gd name="connsiteX7" fmla="*/ 1451060 w 1504635"/>
                        <a:gd name="connsiteY7" fmla="*/ 886480 h 1938123"/>
                        <a:gd name="connsiteX8" fmla="*/ 406577 w 1504635"/>
                        <a:gd name="connsiteY8" fmla="*/ 10 h 1938123"/>
                        <a:gd name="connsiteX9" fmla="*/ 441412 w 1504635"/>
                        <a:gd name="connsiteY9" fmla="*/ 7668 h 1938123"/>
                        <a:gd name="connsiteX10" fmla="*/ 441411 w 1504635"/>
                        <a:gd name="connsiteY10" fmla="*/ 7669 h 1938123"/>
                        <a:gd name="connsiteX11" fmla="*/ 442131 w 1504635"/>
                        <a:gd name="connsiteY11" fmla="*/ 8177 h 1938123"/>
                        <a:gd name="connsiteX12" fmla="*/ 1083794 w 1504635"/>
                        <a:gd name="connsiteY12" fmla="*/ 8177 h 1938123"/>
                        <a:gd name="connsiteX13" fmla="*/ 1100082 w 1504635"/>
                        <a:gd name="connsiteY13" fmla="*/ 4596 h 1938123"/>
                        <a:gd name="connsiteX14" fmla="*/ 1148305 w 1504635"/>
                        <a:gd name="connsiteY14" fmla="*/ 8177 h 1938123"/>
                        <a:gd name="connsiteX15" fmla="*/ 1148305 w 1504635"/>
                        <a:gd name="connsiteY15" fmla="*/ 19704 h 1938123"/>
                        <a:gd name="connsiteX16" fmla="*/ 1163110 w 1504635"/>
                        <a:gd name="connsiteY16" fmla="*/ 29027 h 1938123"/>
                        <a:gd name="connsiteX17" fmla="*/ 1183683 w 1504635"/>
                        <a:gd name="connsiteY17" fmla="*/ 58162 h 1938123"/>
                        <a:gd name="connsiteX18" fmla="*/ 1496967 w 1504635"/>
                        <a:gd name="connsiteY18" fmla="*/ 768045 h 1938123"/>
                        <a:gd name="connsiteX19" fmla="*/ 1480194 w 1504635"/>
                        <a:gd name="connsiteY19" fmla="*/ 865907 h 1938123"/>
                        <a:gd name="connsiteX20" fmla="*/ 1451059 w 1504635"/>
                        <a:gd name="connsiteY20" fmla="*/ 886480 h 1938123"/>
                        <a:gd name="connsiteX21" fmla="*/ 1416225 w 1504635"/>
                        <a:gd name="connsiteY21" fmla="*/ 894138 h 1938123"/>
                        <a:gd name="connsiteX22" fmla="*/ 1332624 w 1504635"/>
                        <a:gd name="connsiteY22" fmla="*/ 840572 h 1938123"/>
                        <a:gd name="connsiteX23" fmla="*/ 1094532 w 1504635"/>
                        <a:gd name="connsiteY23" fmla="*/ 301071 h 1938123"/>
                        <a:gd name="connsiteX24" fmla="*/ 1031982 w 1504635"/>
                        <a:gd name="connsiteY24" fmla="*/ 301071 h 1938123"/>
                        <a:gd name="connsiteX25" fmla="*/ 1033890 w 1504635"/>
                        <a:gd name="connsiteY25" fmla="*/ 1816629 h 1938123"/>
                        <a:gd name="connsiteX26" fmla="*/ 912396 w 1504635"/>
                        <a:gd name="connsiteY26" fmla="*/ 1938123 h 1938123"/>
                        <a:gd name="connsiteX27" fmla="*/ 912397 w 1504635"/>
                        <a:gd name="connsiteY27" fmla="*/ 1938122 h 1938123"/>
                        <a:gd name="connsiteX28" fmla="*/ 790903 w 1504635"/>
                        <a:gd name="connsiteY28" fmla="*/ 1816628 h 1938123"/>
                        <a:gd name="connsiteX29" fmla="*/ 793284 w 1504635"/>
                        <a:gd name="connsiteY29" fmla="*/ 1026720 h 1938123"/>
                        <a:gd name="connsiteX30" fmla="*/ 721630 w 1504635"/>
                        <a:gd name="connsiteY30" fmla="*/ 1038626 h 1938123"/>
                        <a:gd name="connsiteX31" fmla="*/ 721629 w 1504635"/>
                        <a:gd name="connsiteY31" fmla="*/ 1816629 h 1938123"/>
                        <a:gd name="connsiteX32" fmla="*/ 600135 w 1504635"/>
                        <a:gd name="connsiteY32" fmla="*/ 1938123 h 1938123"/>
                        <a:gd name="connsiteX33" fmla="*/ 600136 w 1504635"/>
                        <a:gd name="connsiteY33" fmla="*/ 1938122 h 1938123"/>
                        <a:gd name="connsiteX34" fmla="*/ 478642 w 1504635"/>
                        <a:gd name="connsiteY34" fmla="*/ 1816628 h 1938123"/>
                        <a:gd name="connsiteX35" fmla="*/ 479152 w 1504635"/>
                        <a:gd name="connsiteY35" fmla="*/ 978018 h 1938123"/>
                        <a:gd name="connsiteX36" fmla="*/ 480038 w 1504635"/>
                        <a:gd name="connsiteY36" fmla="*/ 301071 h 1938123"/>
                        <a:gd name="connsiteX37" fmla="*/ 410103 w 1504635"/>
                        <a:gd name="connsiteY37" fmla="*/ 301071 h 1938123"/>
                        <a:gd name="connsiteX38" fmla="*/ 172011 w 1504635"/>
                        <a:gd name="connsiteY38" fmla="*/ 840572 h 1938123"/>
                        <a:gd name="connsiteX39" fmla="*/ 88410 w 1504635"/>
                        <a:gd name="connsiteY39" fmla="*/ 894138 h 1938123"/>
                        <a:gd name="connsiteX40" fmla="*/ 53575 w 1504635"/>
                        <a:gd name="connsiteY40" fmla="*/ 886480 h 1938123"/>
                        <a:gd name="connsiteX41" fmla="*/ 24441 w 1504635"/>
                        <a:gd name="connsiteY41" fmla="*/ 865908 h 1938123"/>
                        <a:gd name="connsiteX42" fmla="*/ 7668 w 1504635"/>
                        <a:gd name="connsiteY42" fmla="*/ 768045 h 1938123"/>
                        <a:gd name="connsiteX43" fmla="*/ 322975 w 1504635"/>
                        <a:gd name="connsiteY43" fmla="*/ 53576 h 1938123"/>
                        <a:gd name="connsiteX44" fmla="*/ 406577 w 1504635"/>
                        <a:gd name="connsiteY44" fmla="*/ 10 h 1938123"/>
                        <a:gd name="connsiteX0" fmla="*/ 53575 w 1504635"/>
                        <a:gd name="connsiteY0" fmla="*/ 886480 h 1938123"/>
                        <a:gd name="connsiteX1" fmla="*/ 53575 w 1504635"/>
                        <a:gd name="connsiteY1" fmla="*/ 886480 h 1938123"/>
                        <a:gd name="connsiteX2" fmla="*/ 53576 w 1504635"/>
                        <a:gd name="connsiteY2" fmla="*/ 886481 h 1938123"/>
                        <a:gd name="connsiteX3" fmla="*/ 53575 w 1504635"/>
                        <a:gd name="connsiteY3" fmla="*/ 886480 h 1938123"/>
                        <a:gd name="connsiteX4" fmla="*/ 1451060 w 1504635"/>
                        <a:gd name="connsiteY4" fmla="*/ 886480 h 1938123"/>
                        <a:gd name="connsiteX5" fmla="*/ 1451059 w 1504635"/>
                        <a:gd name="connsiteY5" fmla="*/ 886480 h 1938123"/>
                        <a:gd name="connsiteX6" fmla="*/ 1451059 w 1504635"/>
                        <a:gd name="connsiteY6" fmla="*/ 886480 h 1938123"/>
                        <a:gd name="connsiteX7" fmla="*/ 1451060 w 1504635"/>
                        <a:gd name="connsiteY7" fmla="*/ 886480 h 1938123"/>
                        <a:gd name="connsiteX8" fmla="*/ 406577 w 1504635"/>
                        <a:gd name="connsiteY8" fmla="*/ 10 h 1938123"/>
                        <a:gd name="connsiteX9" fmla="*/ 441412 w 1504635"/>
                        <a:gd name="connsiteY9" fmla="*/ 7668 h 1938123"/>
                        <a:gd name="connsiteX10" fmla="*/ 441411 w 1504635"/>
                        <a:gd name="connsiteY10" fmla="*/ 7669 h 1938123"/>
                        <a:gd name="connsiteX11" fmla="*/ 442131 w 1504635"/>
                        <a:gd name="connsiteY11" fmla="*/ 8177 h 1938123"/>
                        <a:gd name="connsiteX12" fmla="*/ 1083794 w 1504635"/>
                        <a:gd name="connsiteY12" fmla="*/ 8177 h 1938123"/>
                        <a:gd name="connsiteX13" fmla="*/ 1100082 w 1504635"/>
                        <a:gd name="connsiteY13" fmla="*/ 4596 h 1938123"/>
                        <a:gd name="connsiteX14" fmla="*/ 1148305 w 1504635"/>
                        <a:gd name="connsiteY14" fmla="*/ 19704 h 1938123"/>
                        <a:gd name="connsiteX15" fmla="*/ 1163110 w 1504635"/>
                        <a:gd name="connsiteY15" fmla="*/ 29027 h 1938123"/>
                        <a:gd name="connsiteX16" fmla="*/ 1183683 w 1504635"/>
                        <a:gd name="connsiteY16" fmla="*/ 58162 h 1938123"/>
                        <a:gd name="connsiteX17" fmla="*/ 1496967 w 1504635"/>
                        <a:gd name="connsiteY17" fmla="*/ 768045 h 1938123"/>
                        <a:gd name="connsiteX18" fmla="*/ 1480194 w 1504635"/>
                        <a:gd name="connsiteY18" fmla="*/ 865907 h 1938123"/>
                        <a:gd name="connsiteX19" fmla="*/ 1451059 w 1504635"/>
                        <a:gd name="connsiteY19" fmla="*/ 886480 h 1938123"/>
                        <a:gd name="connsiteX20" fmla="*/ 1416225 w 1504635"/>
                        <a:gd name="connsiteY20" fmla="*/ 894138 h 1938123"/>
                        <a:gd name="connsiteX21" fmla="*/ 1332624 w 1504635"/>
                        <a:gd name="connsiteY21" fmla="*/ 840572 h 1938123"/>
                        <a:gd name="connsiteX22" fmla="*/ 1094532 w 1504635"/>
                        <a:gd name="connsiteY22" fmla="*/ 301071 h 1938123"/>
                        <a:gd name="connsiteX23" fmla="*/ 1031982 w 1504635"/>
                        <a:gd name="connsiteY23" fmla="*/ 301071 h 1938123"/>
                        <a:gd name="connsiteX24" fmla="*/ 1033890 w 1504635"/>
                        <a:gd name="connsiteY24" fmla="*/ 1816629 h 1938123"/>
                        <a:gd name="connsiteX25" fmla="*/ 912396 w 1504635"/>
                        <a:gd name="connsiteY25" fmla="*/ 1938123 h 1938123"/>
                        <a:gd name="connsiteX26" fmla="*/ 912397 w 1504635"/>
                        <a:gd name="connsiteY26" fmla="*/ 1938122 h 1938123"/>
                        <a:gd name="connsiteX27" fmla="*/ 790903 w 1504635"/>
                        <a:gd name="connsiteY27" fmla="*/ 1816628 h 1938123"/>
                        <a:gd name="connsiteX28" fmla="*/ 793284 w 1504635"/>
                        <a:gd name="connsiteY28" fmla="*/ 1026720 h 1938123"/>
                        <a:gd name="connsiteX29" fmla="*/ 721630 w 1504635"/>
                        <a:gd name="connsiteY29" fmla="*/ 1038626 h 1938123"/>
                        <a:gd name="connsiteX30" fmla="*/ 721629 w 1504635"/>
                        <a:gd name="connsiteY30" fmla="*/ 1816629 h 1938123"/>
                        <a:gd name="connsiteX31" fmla="*/ 600135 w 1504635"/>
                        <a:gd name="connsiteY31" fmla="*/ 1938123 h 1938123"/>
                        <a:gd name="connsiteX32" fmla="*/ 600136 w 1504635"/>
                        <a:gd name="connsiteY32" fmla="*/ 1938122 h 1938123"/>
                        <a:gd name="connsiteX33" fmla="*/ 478642 w 1504635"/>
                        <a:gd name="connsiteY33" fmla="*/ 1816628 h 1938123"/>
                        <a:gd name="connsiteX34" fmla="*/ 479152 w 1504635"/>
                        <a:gd name="connsiteY34" fmla="*/ 978018 h 1938123"/>
                        <a:gd name="connsiteX35" fmla="*/ 480038 w 1504635"/>
                        <a:gd name="connsiteY35" fmla="*/ 301071 h 1938123"/>
                        <a:gd name="connsiteX36" fmla="*/ 410103 w 1504635"/>
                        <a:gd name="connsiteY36" fmla="*/ 301071 h 1938123"/>
                        <a:gd name="connsiteX37" fmla="*/ 172011 w 1504635"/>
                        <a:gd name="connsiteY37" fmla="*/ 840572 h 1938123"/>
                        <a:gd name="connsiteX38" fmla="*/ 88410 w 1504635"/>
                        <a:gd name="connsiteY38" fmla="*/ 894138 h 1938123"/>
                        <a:gd name="connsiteX39" fmla="*/ 53575 w 1504635"/>
                        <a:gd name="connsiteY39" fmla="*/ 886480 h 1938123"/>
                        <a:gd name="connsiteX40" fmla="*/ 24441 w 1504635"/>
                        <a:gd name="connsiteY40" fmla="*/ 865908 h 1938123"/>
                        <a:gd name="connsiteX41" fmla="*/ 7668 w 1504635"/>
                        <a:gd name="connsiteY41" fmla="*/ 768045 h 1938123"/>
                        <a:gd name="connsiteX42" fmla="*/ 322975 w 1504635"/>
                        <a:gd name="connsiteY42" fmla="*/ 53576 h 1938123"/>
                        <a:gd name="connsiteX43" fmla="*/ 406577 w 1504635"/>
                        <a:gd name="connsiteY43" fmla="*/ 10 h 1938123"/>
                        <a:gd name="connsiteX0" fmla="*/ 53575 w 1504635"/>
                        <a:gd name="connsiteY0" fmla="*/ 886480 h 1938123"/>
                        <a:gd name="connsiteX1" fmla="*/ 53575 w 1504635"/>
                        <a:gd name="connsiteY1" fmla="*/ 886480 h 1938123"/>
                        <a:gd name="connsiteX2" fmla="*/ 53576 w 1504635"/>
                        <a:gd name="connsiteY2" fmla="*/ 886481 h 1938123"/>
                        <a:gd name="connsiteX3" fmla="*/ 53575 w 1504635"/>
                        <a:gd name="connsiteY3" fmla="*/ 886480 h 1938123"/>
                        <a:gd name="connsiteX4" fmla="*/ 1451060 w 1504635"/>
                        <a:gd name="connsiteY4" fmla="*/ 886480 h 1938123"/>
                        <a:gd name="connsiteX5" fmla="*/ 1451059 w 1504635"/>
                        <a:gd name="connsiteY5" fmla="*/ 886480 h 1938123"/>
                        <a:gd name="connsiteX6" fmla="*/ 1451059 w 1504635"/>
                        <a:gd name="connsiteY6" fmla="*/ 886480 h 1938123"/>
                        <a:gd name="connsiteX7" fmla="*/ 1451060 w 1504635"/>
                        <a:gd name="connsiteY7" fmla="*/ 886480 h 1938123"/>
                        <a:gd name="connsiteX8" fmla="*/ 406577 w 1504635"/>
                        <a:gd name="connsiteY8" fmla="*/ 10 h 1938123"/>
                        <a:gd name="connsiteX9" fmla="*/ 441412 w 1504635"/>
                        <a:gd name="connsiteY9" fmla="*/ 7668 h 1938123"/>
                        <a:gd name="connsiteX10" fmla="*/ 441411 w 1504635"/>
                        <a:gd name="connsiteY10" fmla="*/ 7669 h 1938123"/>
                        <a:gd name="connsiteX11" fmla="*/ 442131 w 1504635"/>
                        <a:gd name="connsiteY11" fmla="*/ 8177 h 1938123"/>
                        <a:gd name="connsiteX12" fmla="*/ 1083794 w 1504635"/>
                        <a:gd name="connsiteY12" fmla="*/ 8177 h 1938123"/>
                        <a:gd name="connsiteX13" fmla="*/ 1148305 w 1504635"/>
                        <a:gd name="connsiteY13" fmla="*/ 19704 h 1938123"/>
                        <a:gd name="connsiteX14" fmla="*/ 1163110 w 1504635"/>
                        <a:gd name="connsiteY14" fmla="*/ 29027 h 1938123"/>
                        <a:gd name="connsiteX15" fmla="*/ 1183683 w 1504635"/>
                        <a:gd name="connsiteY15" fmla="*/ 58162 h 1938123"/>
                        <a:gd name="connsiteX16" fmla="*/ 1496967 w 1504635"/>
                        <a:gd name="connsiteY16" fmla="*/ 768045 h 1938123"/>
                        <a:gd name="connsiteX17" fmla="*/ 1480194 w 1504635"/>
                        <a:gd name="connsiteY17" fmla="*/ 865907 h 1938123"/>
                        <a:gd name="connsiteX18" fmla="*/ 1451059 w 1504635"/>
                        <a:gd name="connsiteY18" fmla="*/ 886480 h 1938123"/>
                        <a:gd name="connsiteX19" fmla="*/ 1416225 w 1504635"/>
                        <a:gd name="connsiteY19" fmla="*/ 894138 h 1938123"/>
                        <a:gd name="connsiteX20" fmla="*/ 1332624 w 1504635"/>
                        <a:gd name="connsiteY20" fmla="*/ 840572 h 1938123"/>
                        <a:gd name="connsiteX21" fmla="*/ 1094532 w 1504635"/>
                        <a:gd name="connsiteY21" fmla="*/ 301071 h 1938123"/>
                        <a:gd name="connsiteX22" fmla="*/ 1031982 w 1504635"/>
                        <a:gd name="connsiteY22" fmla="*/ 301071 h 1938123"/>
                        <a:gd name="connsiteX23" fmla="*/ 1033890 w 1504635"/>
                        <a:gd name="connsiteY23" fmla="*/ 1816629 h 1938123"/>
                        <a:gd name="connsiteX24" fmla="*/ 912396 w 1504635"/>
                        <a:gd name="connsiteY24" fmla="*/ 1938123 h 1938123"/>
                        <a:gd name="connsiteX25" fmla="*/ 912397 w 1504635"/>
                        <a:gd name="connsiteY25" fmla="*/ 1938122 h 1938123"/>
                        <a:gd name="connsiteX26" fmla="*/ 790903 w 1504635"/>
                        <a:gd name="connsiteY26" fmla="*/ 1816628 h 1938123"/>
                        <a:gd name="connsiteX27" fmla="*/ 793284 w 1504635"/>
                        <a:gd name="connsiteY27" fmla="*/ 1026720 h 1938123"/>
                        <a:gd name="connsiteX28" fmla="*/ 721630 w 1504635"/>
                        <a:gd name="connsiteY28" fmla="*/ 1038626 h 1938123"/>
                        <a:gd name="connsiteX29" fmla="*/ 721629 w 1504635"/>
                        <a:gd name="connsiteY29" fmla="*/ 1816629 h 1938123"/>
                        <a:gd name="connsiteX30" fmla="*/ 600135 w 1504635"/>
                        <a:gd name="connsiteY30" fmla="*/ 1938123 h 1938123"/>
                        <a:gd name="connsiteX31" fmla="*/ 600136 w 1504635"/>
                        <a:gd name="connsiteY31" fmla="*/ 1938122 h 1938123"/>
                        <a:gd name="connsiteX32" fmla="*/ 478642 w 1504635"/>
                        <a:gd name="connsiteY32" fmla="*/ 1816628 h 1938123"/>
                        <a:gd name="connsiteX33" fmla="*/ 479152 w 1504635"/>
                        <a:gd name="connsiteY33" fmla="*/ 978018 h 1938123"/>
                        <a:gd name="connsiteX34" fmla="*/ 480038 w 1504635"/>
                        <a:gd name="connsiteY34" fmla="*/ 301071 h 1938123"/>
                        <a:gd name="connsiteX35" fmla="*/ 410103 w 1504635"/>
                        <a:gd name="connsiteY35" fmla="*/ 301071 h 1938123"/>
                        <a:gd name="connsiteX36" fmla="*/ 172011 w 1504635"/>
                        <a:gd name="connsiteY36" fmla="*/ 840572 h 1938123"/>
                        <a:gd name="connsiteX37" fmla="*/ 88410 w 1504635"/>
                        <a:gd name="connsiteY37" fmla="*/ 894138 h 1938123"/>
                        <a:gd name="connsiteX38" fmla="*/ 53575 w 1504635"/>
                        <a:gd name="connsiteY38" fmla="*/ 886480 h 1938123"/>
                        <a:gd name="connsiteX39" fmla="*/ 24441 w 1504635"/>
                        <a:gd name="connsiteY39" fmla="*/ 865908 h 1938123"/>
                        <a:gd name="connsiteX40" fmla="*/ 7668 w 1504635"/>
                        <a:gd name="connsiteY40" fmla="*/ 768045 h 1938123"/>
                        <a:gd name="connsiteX41" fmla="*/ 322975 w 1504635"/>
                        <a:gd name="connsiteY41" fmla="*/ 53576 h 1938123"/>
                        <a:gd name="connsiteX42" fmla="*/ 406577 w 1504635"/>
                        <a:gd name="connsiteY42" fmla="*/ 10 h 1938123"/>
                        <a:gd name="connsiteX0" fmla="*/ 53575 w 1504635"/>
                        <a:gd name="connsiteY0" fmla="*/ 886480 h 1938123"/>
                        <a:gd name="connsiteX1" fmla="*/ 53575 w 1504635"/>
                        <a:gd name="connsiteY1" fmla="*/ 886480 h 1938123"/>
                        <a:gd name="connsiteX2" fmla="*/ 53576 w 1504635"/>
                        <a:gd name="connsiteY2" fmla="*/ 886481 h 1938123"/>
                        <a:gd name="connsiteX3" fmla="*/ 53575 w 1504635"/>
                        <a:gd name="connsiteY3" fmla="*/ 886480 h 1938123"/>
                        <a:gd name="connsiteX4" fmla="*/ 1451060 w 1504635"/>
                        <a:gd name="connsiteY4" fmla="*/ 886480 h 1938123"/>
                        <a:gd name="connsiteX5" fmla="*/ 1451059 w 1504635"/>
                        <a:gd name="connsiteY5" fmla="*/ 886480 h 1938123"/>
                        <a:gd name="connsiteX6" fmla="*/ 1451059 w 1504635"/>
                        <a:gd name="connsiteY6" fmla="*/ 886480 h 1938123"/>
                        <a:gd name="connsiteX7" fmla="*/ 1451060 w 1504635"/>
                        <a:gd name="connsiteY7" fmla="*/ 886480 h 1938123"/>
                        <a:gd name="connsiteX8" fmla="*/ 406577 w 1504635"/>
                        <a:gd name="connsiteY8" fmla="*/ 10 h 1938123"/>
                        <a:gd name="connsiteX9" fmla="*/ 441412 w 1504635"/>
                        <a:gd name="connsiteY9" fmla="*/ 7668 h 1938123"/>
                        <a:gd name="connsiteX10" fmla="*/ 441411 w 1504635"/>
                        <a:gd name="connsiteY10" fmla="*/ 7669 h 1938123"/>
                        <a:gd name="connsiteX11" fmla="*/ 442131 w 1504635"/>
                        <a:gd name="connsiteY11" fmla="*/ 8177 h 1938123"/>
                        <a:gd name="connsiteX12" fmla="*/ 1083794 w 1504635"/>
                        <a:gd name="connsiteY12" fmla="*/ 8177 h 1938123"/>
                        <a:gd name="connsiteX13" fmla="*/ 1163110 w 1504635"/>
                        <a:gd name="connsiteY13" fmla="*/ 29027 h 1938123"/>
                        <a:gd name="connsiteX14" fmla="*/ 1183683 w 1504635"/>
                        <a:gd name="connsiteY14" fmla="*/ 58162 h 1938123"/>
                        <a:gd name="connsiteX15" fmla="*/ 1496967 w 1504635"/>
                        <a:gd name="connsiteY15" fmla="*/ 768045 h 1938123"/>
                        <a:gd name="connsiteX16" fmla="*/ 1480194 w 1504635"/>
                        <a:gd name="connsiteY16" fmla="*/ 865907 h 1938123"/>
                        <a:gd name="connsiteX17" fmla="*/ 1451059 w 1504635"/>
                        <a:gd name="connsiteY17" fmla="*/ 886480 h 1938123"/>
                        <a:gd name="connsiteX18" fmla="*/ 1416225 w 1504635"/>
                        <a:gd name="connsiteY18" fmla="*/ 894138 h 1938123"/>
                        <a:gd name="connsiteX19" fmla="*/ 1332624 w 1504635"/>
                        <a:gd name="connsiteY19" fmla="*/ 840572 h 1938123"/>
                        <a:gd name="connsiteX20" fmla="*/ 1094532 w 1504635"/>
                        <a:gd name="connsiteY20" fmla="*/ 301071 h 1938123"/>
                        <a:gd name="connsiteX21" fmla="*/ 1031982 w 1504635"/>
                        <a:gd name="connsiteY21" fmla="*/ 301071 h 1938123"/>
                        <a:gd name="connsiteX22" fmla="*/ 1033890 w 1504635"/>
                        <a:gd name="connsiteY22" fmla="*/ 1816629 h 1938123"/>
                        <a:gd name="connsiteX23" fmla="*/ 912396 w 1504635"/>
                        <a:gd name="connsiteY23" fmla="*/ 1938123 h 1938123"/>
                        <a:gd name="connsiteX24" fmla="*/ 912397 w 1504635"/>
                        <a:gd name="connsiteY24" fmla="*/ 1938122 h 1938123"/>
                        <a:gd name="connsiteX25" fmla="*/ 790903 w 1504635"/>
                        <a:gd name="connsiteY25" fmla="*/ 1816628 h 1938123"/>
                        <a:gd name="connsiteX26" fmla="*/ 793284 w 1504635"/>
                        <a:gd name="connsiteY26" fmla="*/ 1026720 h 1938123"/>
                        <a:gd name="connsiteX27" fmla="*/ 721630 w 1504635"/>
                        <a:gd name="connsiteY27" fmla="*/ 1038626 h 1938123"/>
                        <a:gd name="connsiteX28" fmla="*/ 721629 w 1504635"/>
                        <a:gd name="connsiteY28" fmla="*/ 1816629 h 1938123"/>
                        <a:gd name="connsiteX29" fmla="*/ 600135 w 1504635"/>
                        <a:gd name="connsiteY29" fmla="*/ 1938123 h 1938123"/>
                        <a:gd name="connsiteX30" fmla="*/ 600136 w 1504635"/>
                        <a:gd name="connsiteY30" fmla="*/ 1938122 h 1938123"/>
                        <a:gd name="connsiteX31" fmla="*/ 478642 w 1504635"/>
                        <a:gd name="connsiteY31" fmla="*/ 1816628 h 1938123"/>
                        <a:gd name="connsiteX32" fmla="*/ 479152 w 1504635"/>
                        <a:gd name="connsiteY32" fmla="*/ 978018 h 1938123"/>
                        <a:gd name="connsiteX33" fmla="*/ 480038 w 1504635"/>
                        <a:gd name="connsiteY33" fmla="*/ 301071 h 1938123"/>
                        <a:gd name="connsiteX34" fmla="*/ 410103 w 1504635"/>
                        <a:gd name="connsiteY34" fmla="*/ 301071 h 1938123"/>
                        <a:gd name="connsiteX35" fmla="*/ 172011 w 1504635"/>
                        <a:gd name="connsiteY35" fmla="*/ 840572 h 1938123"/>
                        <a:gd name="connsiteX36" fmla="*/ 88410 w 1504635"/>
                        <a:gd name="connsiteY36" fmla="*/ 894138 h 1938123"/>
                        <a:gd name="connsiteX37" fmla="*/ 53575 w 1504635"/>
                        <a:gd name="connsiteY37" fmla="*/ 886480 h 1938123"/>
                        <a:gd name="connsiteX38" fmla="*/ 24441 w 1504635"/>
                        <a:gd name="connsiteY38" fmla="*/ 865908 h 1938123"/>
                        <a:gd name="connsiteX39" fmla="*/ 7668 w 1504635"/>
                        <a:gd name="connsiteY39" fmla="*/ 768045 h 1938123"/>
                        <a:gd name="connsiteX40" fmla="*/ 322975 w 1504635"/>
                        <a:gd name="connsiteY40" fmla="*/ 53576 h 1938123"/>
                        <a:gd name="connsiteX41" fmla="*/ 406577 w 1504635"/>
                        <a:gd name="connsiteY41" fmla="*/ 10 h 1938123"/>
                        <a:gd name="connsiteX0" fmla="*/ 53575 w 1504635"/>
                        <a:gd name="connsiteY0" fmla="*/ 886480 h 1938123"/>
                        <a:gd name="connsiteX1" fmla="*/ 53575 w 1504635"/>
                        <a:gd name="connsiteY1" fmla="*/ 886480 h 1938123"/>
                        <a:gd name="connsiteX2" fmla="*/ 53576 w 1504635"/>
                        <a:gd name="connsiteY2" fmla="*/ 886481 h 1938123"/>
                        <a:gd name="connsiteX3" fmla="*/ 53575 w 1504635"/>
                        <a:gd name="connsiteY3" fmla="*/ 886480 h 1938123"/>
                        <a:gd name="connsiteX4" fmla="*/ 1451060 w 1504635"/>
                        <a:gd name="connsiteY4" fmla="*/ 886480 h 1938123"/>
                        <a:gd name="connsiteX5" fmla="*/ 1451059 w 1504635"/>
                        <a:gd name="connsiteY5" fmla="*/ 886480 h 1938123"/>
                        <a:gd name="connsiteX6" fmla="*/ 1451059 w 1504635"/>
                        <a:gd name="connsiteY6" fmla="*/ 886480 h 1938123"/>
                        <a:gd name="connsiteX7" fmla="*/ 1451060 w 1504635"/>
                        <a:gd name="connsiteY7" fmla="*/ 886480 h 1938123"/>
                        <a:gd name="connsiteX8" fmla="*/ 406577 w 1504635"/>
                        <a:gd name="connsiteY8" fmla="*/ 10 h 1938123"/>
                        <a:gd name="connsiteX9" fmla="*/ 441412 w 1504635"/>
                        <a:gd name="connsiteY9" fmla="*/ 7668 h 1938123"/>
                        <a:gd name="connsiteX10" fmla="*/ 441411 w 1504635"/>
                        <a:gd name="connsiteY10" fmla="*/ 7669 h 1938123"/>
                        <a:gd name="connsiteX11" fmla="*/ 442131 w 1504635"/>
                        <a:gd name="connsiteY11" fmla="*/ 8177 h 1938123"/>
                        <a:gd name="connsiteX12" fmla="*/ 1083794 w 1504635"/>
                        <a:gd name="connsiteY12" fmla="*/ 8177 h 1938123"/>
                        <a:gd name="connsiteX13" fmla="*/ 1183683 w 1504635"/>
                        <a:gd name="connsiteY13" fmla="*/ 58162 h 1938123"/>
                        <a:gd name="connsiteX14" fmla="*/ 1496967 w 1504635"/>
                        <a:gd name="connsiteY14" fmla="*/ 768045 h 1938123"/>
                        <a:gd name="connsiteX15" fmla="*/ 1480194 w 1504635"/>
                        <a:gd name="connsiteY15" fmla="*/ 865907 h 1938123"/>
                        <a:gd name="connsiteX16" fmla="*/ 1451059 w 1504635"/>
                        <a:gd name="connsiteY16" fmla="*/ 886480 h 1938123"/>
                        <a:gd name="connsiteX17" fmla="*/ 1416225 w 1504635"/>
                        <a:gd name="connsiteY17" fmla="*/ 894138 h 1938123"/>
                        <a:gd name="connsiteX18" fmla="*/ 1332624 w 1504635"/>
                        <a:gd name="connsiteY18" fmla="*/ 840572 h 1938123"/>
                        <a:gd name="connsiteX19" fmla="*/ 1094532 w 1504635"/>
                        <a:gd name="connsiteY19" fmla="*/ 301071 h 1938123"/>
                        <a:gd name="connsiteX20" fmla="*/ 1031982 w 1504635"/>
                        <a:gd name="connsiteY20" fmla="*/ 301071 h 1938123"/>
                        <a:gd name="connsiteX21" fmla="*/ 1033890 w 1504635"/>
                        <a:gd name="connsiteY21" fmla="*/ 1816629 h 1938123"/>
                        <a:gd name="connsiteX22" fmla="*/ 912396 w 1504635"/>
                        <a:gd name="connsiteY22" fmla="*/ 1938123 h 1938123"/>
                        <a:gd name="connsiteX23" fmla="*/ 912397 w 1504635"/>
                        <a:gd name="connsiteY23" fmla="*/ 1938122 h 1938123"/>
                        <a:gd name="connsiteX24" fmla="*/ 790903 w 1504635"/>
                        <a:gd name="connsiteY24" fmla="*/ 1816628 h 1938123"/>
                        <a:gd name="connsiteX25" fmla="*/ 793284 w 1504635"/>
                        <a:gd name="connsiteY25" fmla="*/ 1026720 h 1938123"/>
                        <a:gd name="connsiteX26" fmla="*/ 721630 w 1504635"/>
                        <a:gd name="connsiteY26" fmla="*/ 1038626 h 1938123"/>
                        <a:gd name="connsiteX27" fmla="*/ 721629 w 1504635"/>
                        <a:gd name="connsiteY27" fmla="*/ 1816629 h 1938123"/>
                        <a:gd name="connsiteX28" fmla="*/ 600135 w 1504635"/>
                        <a:gd name="connsiteY28" fmla="*/ 1938123 h 1938123"/>
                        <a:gd name="connsiteX29" fmla="*/ 600136 w 1504635"/>
                        <a:gd name="connsiteY29" fmla="*/ 1938122 h 1938123"/>
                        <a:gd name="connsiteX30" fmla="*/ 478642 w 1504635"/>
                        <a:gd name="connsiteY30" fmla="*/ 1816628 h 1938123"/>
                        <a:gd name="connsiteX31" fmla="*/ 479152 w 1504635"/>
                        <a:gd name="connsiteY31" fmla="*/ 978018 h 1938123"/>
                        <a:gd name="connsiteX32" fmla="*/ 480038 w 1504635"/>
                        <a:gd name="connsiteY32" fmla="*/ 301071 h 1938123"/>
                        <a:gd name="connsiteX33" fmla="*/ 410103 w 1504635"/>
                        <a:gd name="connsiteY33" fmla="*/ 301071 h 1938123"/>
                        <a:gd name="connsiteX34" fmla="*/ 172011 w 1504635"/>
                        <a:gd name="connsiteY34" fmla="*/ 840572 h 1938123"/>
                        <a:gd name="connsiteX35" fmla="*/ 88410 w 1504635"/>
                        <a:gd name="connsiteY35" fmla="*/ 894138 h 1938123"/>
                        <a:gd name="connsiteX36" fmla="*/ 53575 w 1504635"/>
                        <a:gd name="connsiteY36" fmla="*/ 886480 h 1938123"/>
                        <a:gd name="connsiteX37" fmla="*/ 24441 w 1504635"/>
                        <a:gd name="connsiteY37" fmla="*/ 865908 h 1938123"/>
                        <a:gd name="connsiteX38" fmla="*/ 7668 w 1504635"/>
                        <a:gd name="connsiteY38" fmla="*/ 768045 h 1938123"/>
                        <a:gd name="connsiteX39" fmla="*/ 322975 w 1504635"/>
                        <a:gd name="connsiteY39" fmla="*/ 53576 h 1938123"/>
                        <a:gd name="connsiteX40" fmla="*/ 406577 w 1504635"/>
                        <a:gd name="connsiteY40" fmla="*/ 10 h 1938123"/>
                        <a:gd name="connsiteX0" fmla="*/ 53575 w 1504635"/>
                        <a:gd name="connsiteY0" fmla="*/ 886480 h 1938123"/>
                        <a:gd name="connsiteX1" fmla="*/ 53575 w 1504635"/>
                        <a:gd name="connsiteY1" fmla="*/ 886480 h 1938123"/>
                        <a:gd name="connsiteX2" fmla="*/ 53576 w 1504635"/>
                        <a:gd name="connsiteY2" fmla="*/ 886481 h 1938123"/>
                        <a:gd name="connsiteX3" fmla="*/ 53575 w 1504635"/>
                        <a:gd name="connsiteY3" fmla="*/ 886480 h 1938123"/>
                        <a:gd name="connsiteX4" fmla="*/ 1451060 w 1504635"/>
                        <a:gd name="connsiteY4" fmla="*/ 886480 h 1938123"/>
                        <a:gd name="connsiteX5" fmla="*/ 1451059 w 1504635"/>
                        <a:gd name="connsiteY5" fmla="*/ 886480 h 1938123"/>
                        <a:gd name="connsiteX6" fmla="*/ 1451059 w 1504635"/>
                        <a:gd name="connsiteY6" fmla="*/ 886480 h 1938123"/>
                        <a:gd name="connsiteX7" fmla="*/ 1451060 w 1504635"/>
                        <a:gd name="connsiteY7" fmla="*/ 886480 h 1938123"/>
                        <a:gd name="connsiteX8" fmla="*/ 406577 w 1504635"/>
                        <a:gd name="connsiteY8" fmla="*/ 10 h 1938123"/>
                        <a:gd name="connsiteX9" fmla="*/ 441412 w 1504635"/>
                        <a:gd name="connsiteY9" fmla="*/ 7668 h 1938123"/>
                        <a:gd name="connsiteX10" fmla="*/ 441411 w 1504635"/>
                        <a:gd name="connsiteY10" fmla="*/ 7669 h 1938123"/>
                        <a:gd name="connsiteX11" fmla="*/ 442131 w 1504635"/>
                        <a:gd name="connsiteY11" fmla="*/ 8177 h 1938123"/>
                        <a:gd name="connsiteX12" fmla="*/ 1083794 w 1504635"/>
                        <a:gd name="connsiteY12" fmla="*/ 8177 h 1938123"/>
                        <a:gd name="connsiteX13" fmla="*/ 1183683 w 1504635"/>
                        <a:gd name="connsiteY13" fmla="*/ 58162 h 1938123"/>
                        <a:gd name="connsiteX14" fmla="*/ 1496967 w 1504635"/>
                        <a:gd name="connsiteY14" fmla="*/ 768045 h 1938123"/>
                        <a:gd name="connsiteX15" fmla="*/ 1480194 w 1504635"/>
                        <a:gd name="connsiteY15" fmla="*/ 865907 h 1938123"/>
                        <a:gd name="connsiteX16" fmla="*/ 1451059 w 1504635"/>
                        <a:gd name="connsiteY16" fmla="*/ 886480 h 1938123"/>
                        <a:gd name="connsiteX17" fmla="*/ 1416225 w 1504635"/>
                        <a:gd name="connsiteY17" fmla="*/ 894138 h 1938123"/>
                        <a:gd name="connsiteX18" fmla="*/ 1332624 w 1504635"/>
                        <a:gd name="connsiteY18" fmla="*/ 840572 h 1938123"/>
                        <a:gd name="connsiteX19" fmla="*/ 1094532 w 1504635"/>
                        <a:gd name="connsiteY19" fmla="*/ 301071 h 1938123"/>
                        <a:gd name="connsiteX20" fmla="*/ 1031982 w 1504635"/>
                        <a:gd name="connsiteY20" fmla="*/ 301071 h 1938123"/>
                        <a:gd name="connsiteX21" fmla="*/ 1033890 w 1504635"/>
                        <a:gd name="connsiteY21" fmla="*/ 1816629 h 1938123"/>
                        <a:gd name="connsiteX22" fmla="*/ 912396 w 1504635"/>
                        <a:gd name="connsiteY22" fmla="*/ 1938123 h 1938123"/>
                        <a:gd name="connsiteX23" fmla="*/ 912397 w 1504635"/>
                        <a:gd name="connsiteY23" fmla="*/ 1938122 h 1938123"/>
                        <a:gd name="connsiteX24" fmla="*/ 790903 w 1504635"/>
                        <a:gd name="connsiteY24" fmla="*/ 1816628 h 1938123"/>
                        <a:gd name="connsiteX25" fmla="*/ 793284 w 1504635"/>
                        <a:gd name="connsiteY25" fmla="*/ 1026720 h 1938123"/>
                        <a:gd name="connsiteX26" fmla="*/ 721630 w 1504635"/>
                        <a:gd name="connsiteY26" fmla="*/ 1038626 h 1938123"/>
                        <a:gd name="connsiteX27" fmla="*/ 721629 w 1504635"/>
                        <a:gd name="connsiteY27" fmla="*/ 1816629 h 1938123"/>
                        <a:gd name="connsiteX28" fmla="*/ 600135 w 1504635"/>
                        <a:gd name="connsiteY28" fmla="*/ 1938123 h 1938123"/>
                        <a:gd name="connsiteX29" fmla="*/ 600136 w 1504635"/>
                        <a:gd name="connsiteY29" fmla="*/ 1938122 h 1938123"/>
                        <a:gd name="connsiteX30" fmla="*/ 478642 w 1504635"/>
                        <a:gd name="connsiteY30" fmla="*/ 1816628 h 1938123"/>
                        <a:gd name="connsiteX31" fmla="*/ 479152 w 1504635"/>
                        <a:gd name="connsiteY31" fmla="*/ 978018 h 1938123"/>
                        <a:gd name="connsiteX32" fmla="*/ 480038 w 1504635"/>
                        <a:gd name="connsiteY32" fmla="*/ 301071 h 1938123"/>
                        <a:gd name="connsiteX33" fmla="*/ 410103 w 1504635"/>
                        <a:gd name="connsiteY33" fmla="*/ 301071 h 1938123"/>
                        <a:gd name="connsiteX34" fmla="*/ 172011 w 1504635"/>
                        <a:gd name="connsiteY34" fmla="*/ 840572 h 1938123"/>
                        <a:gd name="connsiteX35" fmla="*/ 88410 w 1504635"/>
                        <a:gd name="connsiteY35" fmla="*/ 894138 h 1938123"/>
                        <a:gd name="connsiteX36" fmla="*/ 53575 w 1504635"/>
                        <a:gd name="connsiteY36" fmla="*/ 886480 h 1938123"/>
                        <a:gd name="connsiteX37" fmla="*/ 24441 w 1504635"/>
                        <a:gd name="connsiteY37" fmla="*/ 865908 h 1938123"/>
                        <a:gd name="connsiteX38" fmla="*/ 7668 w 1504635"/>
                        <a:gd name="connsiteY38" fmla="*/ 768045 h 1938123"/>
                        <a:gd name="connsiteX39" fmla="*/ 322975 w 1504635"/>
                        <a:gd name="connsiteY39" fmla="*/ 53576 h 1938123"/>
                        <a:gd name="connsiteX40" fmla="*/ 406577 w 1504635"/>
                        <a:gd name="connsiteY40" fmla="*/ 10 h 1938123"/>
                        <a:gd name="connsiteX0" fmla="*/ 53575 w 1504635"/>
                        <a:gd name="connsiteY0" fmla="*/ 886480 h 1938123"/>
                        <a:gd name="connsiteX1" fmla="*/ 53575 w 1504635"/>
                        <a:gd name="connsiteY1" fmla="*/ 886480 h 1938123"/>
                        <a:gd name="connsiteX2" fmla="*/ 53576 w 1504635"/>
                        <a:gd name="connsiteY2" fmla="*/ 886481 h 1938123"/>
                        <a:gd name="connsiteX3" fmla="*/ 53575 w 1504635"/>
                        <a:gd name="connsiteY3" fmla="*/ 886480 h 1938123"/>
                        <a:gd name="connsiteX4" fmla="*/ 1451060 w 1504635"/>
                        <a:gd name="connsiteY4" fmla="*/ 886480 h 1938123"/>
                        <a:gd name="connsiteX5" fmla="*/ 1451059 w 1504635"/>
                        <a:gd name="connsiteY5" fmla="*/ 886480 h 1938123"/>
                        <a:gd name="connsiteX6" fmla="*/ 1451059 w 1504635"/>
                        <a:gd name="connsiteY6" fmla="*/ 886480 h 1938123"/>
                        <a:gd name="connsiteX7" fmla="*/ 1451060 w 1504635"/>
                        <a:gd name="connsiteY7" fmla="*/ 886480 h 1938123"/>
                        <a:gd name="connsiteX8" fmla="*/ 406577 w 1504635"/>
                        <a:gd name="connsiteY8" fmla="*/ 10 h 1938123"/>
                        <a:gd name="connsiteX9" fmla="*/ 441412 w 1504635"/>
                        <a:gd name="connsiteY9" fmla="*/ 7668 h 1938123"/>
                        <a:gd name="connsiteX10" fmla="*/ 441411 w 1504635"/>
                        <a:gd name="connsiteY10" fmla="*/ 7669 h 1938123"/>
                        <a:gd name="connsiteX11" fmla="*/ 442131 w 1504635"/>
                        <a:gd name="connsiteY11" fmla="*/ 8177 h 1938123"/>
                        <a:gd name="connsiteX12" fmla="*/ 1083794 w 1504635"/>
                        <a:gd name="connsiteY12" fmla="*/ 8177 h 1938123"/>
                        <a:gd name="connsiteX13" fmla="*/ 1183683 w 1504635"/>
                        <a:gd name="connsiteY13" fmla="*/ 58162 h 1938123"/>
                        <a:gd name="connsiteX14" fmla="*/ 1496967 w 1504635"/>
                        <a:gd name="connsiteY14" fmla="*/ 768045 h 1938123"/>
                        <a:gd name="connsiteX15" fmla="*/ 1480194 w 1504635"/>
                        <a:gd name="connsiteY15" fmla="*/ 865907 h 1938123"/>
                        <a:gd name="connsiteX16" fmla="*/ 1451059 w 1504635"/>
                        <a:gd name="connsiteY16" fmla="*/ 886480 h 1938123"/>
                        <a:gd name="connsiteX17" fmla="*/ 1416225 w 1504635"/>
                        <a:gd name="connsiteY17" fmla="*/ 894138 h 1938123"/>
                        <a:gd name="connsiteX18" fmla="*/ 1332624 w 1504635"/>
                        <a:gd name="connsiteY18" fmla="*/ 840572 h 1938123"/>
                        <a:gd name="connsiteX19" fmla="*/ 1094532 w 1504635"/>
                        <a:gd name="connsiteY19" fmla="*/ 301071 h 1938123"/>
                        <a:gd name="connsiteX20" fmla="*/ 1031982 w 1504635"/>
                        <a:gd name="connsiteY20" fmla="*/ 301071 h 1938123"/>
                        <a:gd name="connsiteX21" fmla="*/ 1033890 w 1504635"/>
                        <a:gd name="connsiteY21" fmla="*/ 1816629 h 1938123"/>
                        <a:gd name="connsiteX22" fmla="*/ 912396 w 1504635"/>
                        <a:gd name="connsiteY22" fmla="*/ 1938123 h 1938123"/>
                        <a:gd name="connsiteX23" fmla="*/ 912397 w 1504635"/>
                        <a:gd name="connsiteY23" fmla="*/ 1938122 h 1938123"/>
                        <a:gd name="connsiteX24" fmla="*/ 790903 w 1504635"/>
                        <a:gd name="connsiteY24" fmla="*/ 1816628 h 1938123"/>
                        <a:gd name="connsiteX25" fmla="*/ 793284 w 1504635"/>
                        <a:gd name="connsiteY25" fmla="*/ 1026720 h 1938123"/>
                        <a:gd name="connsiteX26" fmla="*/ 721630 w 1504635"/>
                        <a:gd name="connsiteY26" fmla="*/ 1038626 h 1938123"/>
                        <a:gd name="connsiteX27" fmla="*/ 721629 w 1504635"/>
                        <a:gd name="connsiteY27" fmla="*/ 1816629 h 1938123"/>
                        <a:gd name="connsiteX28" fmla="*/ 600135 w 1504635"/>
                        <a:gd name="connsiteY28" fmla="*/ 1938123 h 1938123"/>
                        <a:gd name="connsiteX29" fmla="*/ 600136 w 1504635"/>
                        <a:gd name="connsiteY29" fmla="*/ 1938122 h 1938123"/>
                        <a:gd name="connsiteX30" fmla="*/ 478642 w 1504635"/>
                        <a:gd name="connsiteY30" fmla="*/ 1816628 h 1938123"/>
                        <a:gd name="connsiteX31" fmla="*/ 479152 w 1504635"/>
                        <a:gd name="connsiteY31" fmla="*/ 978018 h 1938123"/>
                        <a:gd name="connsiteX32" fmla="*/ 480038 w 1504635"/>
                        <a:gd name="connsiteY32" fmla="*/ 301071 h 1938123"/>
                        <a:gd name="connsiteX33" fmla="*/ 410103 w 1504635"/>
                        <a:gd name="connsiteY33" fmla="*/ 301071 h 1938123"/>
                        <a:gd name="connsiteX34" fmla="*/ 172011 w 1504635"/>
                        <a:gd name="connsiteY34" fmla="*/ 840572 h 1938123"/>
                        <a:gd name="connsiteX35" fmla="*/ 88410 w 1504635"/>
                        <a:gd name="connsiteY35" fmla="*/ 894138 h 1938123"/>
                        <a:gd name="connsiteX36" fmla="*/ 53575 w 1504635"/>
                        <a:gd name="connsiteY36" fmla="*/ 886480 h 1938123"/>
                        <a:gd name="connsiteX37" fmla="*/ 24441 w 1504635"/>
                        <a:gd name="connsiteY37" fmla="*/ 865908 h 1938123"/>
                        <a:gd name="connsiteX38" fmla="*/ 7668 w 1504635"/>
                        <a:gd name="connsiteY38" fmla="*/ 768045 h 1938123"/>
                        <a:gd name="connsiteX39" fmla="*/ 322975 w 1504635"/>
                        <a:gd name="connsiteY39" fmla="*/ 53576 h 1938123"/>
                        <a:gd name="connsiteX40" fmla="*/ 406577 w 1504635"/>
                        <a:gd name="connsiteY40" fmla="*/ 10 h 1938123"/>
                        <a:gd name="connsiteX0" fmla="*/ 53575 w 1504635"/>
                        <a:gd name="connsiteY0" fmla="*/ 886480 h 1938123"/>
                        <a:gd name="connsiteX1" fmla="*/ 53575 w 1504635"/>
                        <a:gd name="connsiteY1" fmla="*/ 886480 h 1938123"/>
                        <a:gd name="connsiteX2" fmla="*/ 53576 w 1504635"/>
                        <a:gd name="connsiteY2" fmla="*/ 886481 h 1938123"/>
                        <a:gd name="connsiteX3" fmla="*/ 53575 w 1504635"/>
                        <a:gd name="connsiteY3" fmla="*/ 886480 h 1938123"/>
                        <a:gd name="connsiteX4" fmla="*/ 1451060 w 1504635"/>
                        <a:gd name="connsiteY4" fmla="*/ 886480 h 1938123"/>
                        <a:gd name="connsiteX5" fmla="*/ 1451059 w 1504635"/>
                        <a:gd name="connsiteY5" fmla="*/ 886480 h 1938123"/>
                        <a:gd name="connsiteX6" fmla="*/ 1451059 w 1504635"/>
                        <a:gd name="connsiteY6" fmla="*/ 886480 h 1938123"/>
                        <a:gd name="connsiteX7" fmla="*/ 1451060 w 1504635"/>
                        <a:gd name="connsiteY7" fmla="*/ 886480 h 1938123"/>
                        <a:gd name="connsiteX8" fmla="*/ 406577 w 1504635"/>
                        <a:gd name="connsiteY8" fmla="*/ 10 h 1938123"/>
                        <a:gd name="connsiteX9" fmla="*/ 441412 w 1504635"/>
                        <a:gd name="connsiteY9" fmla="*/ 7668 h 1938123"/>
                        <a:gd name="connsiteX10" fmla="*/ 441411 w 1504635"/>
                        <a:gd name="connsiteY10" fmla="*/ 7669 h 1938123"/>
                        <a:gd name="connsiteX11" fmla="*/ 442131 w 1504635"/>
                        <a:gd name="connsiteY11" fmla="*/ 8177 h 1938123"/>
                        <a:gd name="connsiteX12" fmla="*/ 1083794 w 1504635"/>
                        <a:gd name="connsiteY12" fmla="*/ 8177 h 1938123"/>
                        <a:gd name="connsiteX13" fmla="*/ 1183683 w 1504635"/>
                        <a:gd name="connsiteY13" fmla="*/ 58162 h 1938123"/>
                        <a:gd name="connsiteX14" fmla="*/ 1496967 w 1504635"/>
                        <a:gd name="connsiteY14" fmla="*/ 768045 h 1938123"/>
                        <a:gd name="connsiteX15" fmla="*/ 1480194 w 1504635"/>
                        <a:gd name="connsiteY15" fmla="*/ 865907 h 1938123"/>
                        <a:gd name="connsiteX16" fmla="*/ 1451059 w 1504635"/>
                        <a:gd name="connsiteY16" fmla="*/ 886480 h 1938123"/>
                        <a:gd name="connsiteX17" fmla="*/ 1416225 w 1504635"/>
                        <a:gd name="connsiteY17" fmla="*/ 894138 h 1938123"/>
                        <a:gd name="connsiteX18" fmla="*/ 1332624 w 1504635"/>
                        <a:gd name="connsiteY18" fmla="*/ 840572 h 1938123"/>
                        <a:gd name="connsiteX19" fmla="*/ 1094532 w 1504635"/>
                        <a:gd name="connsiteY19" fmla="*/ 301071 h 1938123"/>
                        <a:gd name="connsiteX20" fmla="*/ 1031982 w 1504635"/>
                        <a:gd name="connsiteY20" fmla="*/ 301071 h 1938123"/>
                        <a:gd name="connsiteX21" fmla="*/ 1033890 w 1504635"/>
                        <a:gd name="connsiteY21" fmla="*/ 1816629 h 1938123"/>
                        <a:gd name="connsiteX22" fmla="*/ 912396 w 1504635"/>
                        <a:gd name="connsiteY22" fmla="*/ 1938123 h 1938123"/>
                        <a:gd name="connsiteX23" fmla="*/ 912397 w 1504635"/>
                        <a:gd name="connsiteY23" fmla="*/ 1938122 h 1938123"/>
                        <a:gd name="connsiteX24" fmla="*/ 790903 w 1504635"/>
                        <a:gd name="connsiteY24" fmla="*/ 1816628 h 1938123"/>
                        <a:gd name="connsiteX25" fmla="*/ 793284 w 1504635"/>
                        <a:gd name="connsiteY25" fmla="*/ 1026720 h 1938123"/>
                        <a:gd name="connsiteX26" fmla="*/ 721630 w 1504635"/>
                        <a:gd name="connsiteY26" fmla="*/ 1038626 h 1938123"/>
                        <a:gd name="connsiteX27" fmla="*/ 721629 w 1504635"/>
                        <a:gd name="connsiteY27" fmla="*/ 1816629 h 1938123"/>
                        <a:gd name="connsiteX28" fmla="*/ 600135 w 1504635"/>
                        <a:gd name="connsiteY28" fmla="*/ 1938123 h 1938123"/>
                        <a:gd name="connsiteX29" fmla="*/ 600136 w 1504635"/>
                        <a:gd name="connsiteY29" fmla="*/ 1938122 h 1938123"/>
                        <a:gd name="connsiteX30" fmla="*/ 478642 w 1504635"/>
                        <a:gd name="connsiteY30" fmla="*/ 1816628 h 1938123"/>
                        <a:gd name="connsiteX31" fmla="*/ 479152 w 1504635"/>
                        <a:gd name="connsiteY31" fmla="*/ 978018 h 1938123"/>
                        <a:gd name="connsiteX32" fmla="*/ 480038 w 1504635"/>
                        <a:gd name="connsiteY32" fmla="*/ 301071 h 1938123"/>
                        <a:gd name="connsiteX33" fmla="*/ 410103 w 1504635"/>
                        <a:gd name="connsiteY33" fmla="*/ 301071 h 1938123"/>
                        <a:gd name="connsiteX34" fmla="*/ 172011 w 1504635"/>
                        <a:gd name="connsiteY34" fmla="*/ 840572 h 1938123"/>
                        <a:gd name="connsiteX35" fmla="*/ 88410 w 1504635"/>
                        <a:gd name="connsiteY35" fmla="*/ 894138 h 1938123"/>
                        <a:gd name="connsiteX36" fmla="*/ 53575 w 1504635"/>
                        <a:gd name="connsiteY36" fmla="*/ 886480 h 1938123"/>
                        <a:gd name="connsiteX37" fmla="*/ 24441 w 1504635"/>
                        <a:gd name="connsiteY37" fmla="*/ 865908 h 1938123"/>
                        <a:gd name="connsiteX38" fmla="*/ 7668 w 1504635"/>
                        <a:gd name="connsiteY38" fmla="*/ 768045 h 1938123"/>
                        <a:gd name="connsiteX39" fmla="*/ 322975 w 1504635"/>
                        <a:gd name="connsiteY39" fmla="*/ 53576 h 1938123"/>
                        <a:gd name="connsiteX40" fmla="*/ 406577 w 1504635"/>
                        <a:gd name="connsiteY40" fmla="*/ 10 h 1938123"/>
                        <a:gd name="connsiteX0" fmla="*/ 53575 w 1504635"/>
                        <a:gd name="connsiteY0" fmla="*/ 886480 h 1938123"/>
                        <a:gd name="connsiteX1" fmla="*/ 53575 w 1504635"/>
                        <a:gd name="connsiteY1" fmla="*/ 886480 h 1938123"/>
                        <a:gd name="connsiteX2" fmla="*/ 53576 w 1504635"/>
                        <a:gd name="connsiteY2" fmla="*/ 886481 h 1938123"/>
                        <a:gd name="connsiteX3" fmla="*/ 53575 w 1504635"/>
                        <a:gd name="connsiteY3" fmla="*/ 886480 h 1938123"/>
                        <a:gd name="connsiteX4" fmla="*/ 1451060 w 1504635"/>
                        <a:gd name="connsiteY4" fmla="*/ 886480 h 1938123"/>
                        <a:gd name="connsiteX5" fmla="*/ 1451059 w 1504635"/>
                        <a:gd name="connsiteY5" fmla="*/ 886480 h 1938123"/>
                        <a:gd name="connsiteX6" fmla="*/ 1451059 w 1504635"/>
                        <a:gd name="connsiteY6" fmla="*/ 886480 h 1938123"/>
                        <a:gd name="connsiteX7" fmla="*/ 1451060 w 1504635"/>
                        <a:gd name="connsiteY7" fmla="*/ 886480 h 1938123"/>
                        <a:gd name="connsiteX8" fmla="*/ 406577 w 1504635"/>
                        <a:gd name="connsiteY8" fmla="*/ 10 h 1938123"/>
                        <a:gd name="connsiteX9" fmla="*/ 441412 w 1504635"/>
                        <a:gd name="connsiteY9" fmla="*/ 7668 h 1938123"/>
                        <a:gd name="connsiteX10" fmla="*/ 441411 w 1504635"/>
                        <a:gd name="connsiteY10" fmla="*/ 7669 h 1938123"/>
                        <a:gd name="connsiteX11" fmla="*/ 1083794 w 1504635"/>
                        <a:gd name="connsiteY11" fmla="*/ 8177 h 1938123"/>
                        <a:gd name="connsiteX12" fmla="*/ 1183683 w 1504635"/>
                        <a:gd name="connsiteY12" fmla="*/ 58162 h 1938123"/>
                        <a:gd name="connsiteX13" fmla="*/ 1496967 w 1504635"/>
                        <a:gd name="connsiteY13" fmla="*/ 768045 h 1938123"/>
                        <a:gd name="connsiteX14" fmla="*/ 1480194 w 1504635"/>
                        <a:gd name="connsiteY14" fmla="*/ 865907 h 1938123"/>
                        <a:gd name="connsiteX15" fmla="*/ 1451059 w 1504635"/>
                        <a:gd name="connsiteY15" fmla="*/ 886480 h 1938123"/>
                        <a:gd name="connsiteX16" fmla="*/ 1416225 w 1504635"/>
                        <a:gd name="connsiteY16" fmla="*/ 894138 h 1938123"/>
                        <a:gd name="connsiteX17" fmla="*/ 1332624 w 1504635"/>
                        <a:gd name="connsiteY17" fmla="*/ 840572 h 1938123"/>
                        <a:gd name="connsiteX18" fmla="*/ 1094532 w 1504635"/>
                        <a:gd name="connsiteY18" fmla="*/ 301071 h 1938123"/>
                        <a:gd name="connsiteX19" fmla="*/ 1031982 w 1504635"/>
                        <a:gd name="connsiteY19" fmla="*/ 301071 h 1938123"/>
                        <a:gd name="connsiteX20" fmla="*/ 1033890 w 1504635"/>
                        <a:gd name="connsiteY20" fmla="*/ 1816629 h 1938123"/>
                        <a:gd name="connsiteX21" fmla="*/ 912396 w 1504635"/>
                        <a:gd name="connsiteY21" fmla="*/ 1938123 h 1938123"/>
                        <a:gd name="connsiteX22" fmla="*/ 912397 w 1504635"/>
                        <a:gd name="connsiteY22" fmla="*/ 1938122 h 1938123"/>
                        <a:gd name="connsiteX23" fmla="*/ 790903 w 1504635"/>
                        <a:gd name="connsiteY23" fmla="*/ 1816628 h 1938123"/>
                        <a:gd name="connsiteX24" fmla="*/ 793284 w 1504635"/>
                        <a:gd name="connsiteY24" fmla="*/ 1026720 h 1938123"/>
                        <a:gd name="connsiteX25" fmla="*/ 721630 w 1504635"/>
                        <a:gd name="connsiteY25" fmla="*/ 1038626 h 1938123"/>
                        <a:gd name="connsiteX26" fmla="*/ 721629 w 1504635"/>
                        <a:gd name="connsiteY26" fmla="*/ 1816629 h 1938123"/>
                        <a:gd name="connsiteX27" fmla="*/ 600135 w 1504635"/>
                        <a:gd name="connsiteY27" fmla="*/ 1938123 h 1938123"/>
                        <a:gd name="connsiteX28" fmla="*/ 600136 w 1504635"/>
                        <a:gd name="connsiteY28" fmla="*/ 1938122 h 1938123"/>
                        <a:gd name="connsiteX29" fmla="*/ 478642 w 1504635"/>
                        <a:gd name="connsiteY29" fmla="*/ 1816628 h 1938123"/>
                        <a:gd name="connsiteX30" fmla="*/ 479152 w 1504635"/>
                        <a:gd name="connsiteY30" fmla="*/ 978018 h 1938123"/>
                        <a:gd name="connsiteX31" fmla="*/ 480038 w 1504635"/>
                        <a:gd name="connsiteY31" fmla="*/ 301071 h 1938123"/>
                        <a:gd name="connsiteX32" fmla="*/ 410103 w 1504635"/>
                        <a:gd name="connsiteY32" fmla="*/ 301071 h 1938123"/>
                        <a:gd name="connsiteX33" fmla="*/ 172011 w 1504635"/>
                        <a:gd name="connsiteY33" fmla="*/ 840572 h 1938123"/>
                        <a:gd name="connsiteX34" fmla="*/ 88410 w 1504635"/>
                        <a:gd name="connsiteY34" fmla="*/ 894138 h 1938123"/>
                        <a:gd name="connsiteX35" fmla="*/ 53575 w 1504635"/>
                        <a:gd name="connsiteY35" fmla="*/ 886480 h 1938123"/>
                        <a:gd name="connsiteX36" fmla="*/ 24441 w 1504635"/>
                        <a:gd name="connsiteY36" fmla="*/ 865908 h 1938123"/>
                        <a:gd name="connsiteX37" fmla="*/ 7668 w 1504635"/>
                        <a:gd name="connsiteY37" fmla="*/ 768045 h 1938123"/>
                        <a:gd name="connsiteX38" fmla="*/ 322975 w 1504635"/>
                        <a:gd name="connsiteY38" fmla="*/ 53576 h 1938123"/>
                        <a:gd name="connsiteX39" fmla="*/ 406577 w 1504635"/>
                        <a:gd name="connsiteY39" fmla="*/ 10 h 1938123"/>
                        <a:gd name="connsiteX0" fmla="*/ 53575 w 1504635"/>
                        <a:gd name="connsiteY0" fmla="*/ 886480 h 1938123"/>
                        <a:gd name="connsiteX1" fmla="*/ 53575 w 1504635"/>
                        <a:gd name="connsiteY1" fmla="*/ 886480 h 1938123"/>
                        <a:gd name="connsiteX2" fmla="*/ 53576 w 1504635"/>
                        <a:gd name="connsiteY2" fmla="*/ 886481 h 1938123"/>
                        <a:gd name="connsiteX3" fmla="*/ 53575 w 1504635"/>
                        <a:gd name="connsiteY3" fmla="*/ 886480 h 1938123"/>
                        <a:gd name="connsiteX4" fmla="*/ 1451060 w 1504635"/>
                        <a:gd name="connsiteY4" fmla="*/ 886480 h 1938123"/>
                        <a:gd name="connsiteX5" fmla="*/ 1451059 w 1504635"/>
                        <a:gd name="connsiteY5" fmla="*/ 886480 h 1938123"/>
                        <a:gd name="connsiteX6" fmla="*/ 1451059 w 1504635"/>
                        <a:gd name="connsiteY6" fmla="*/ 886480 h 1938123"/>
                        <a:gd name="connsiteX7" fmla="*/ 1451060 w 1504635"/>
                        <a:gd name="connsiteY7" fmla="*/ 886480 h 1938123"/>
                        <a:gd name="connsiteX8" fmla="*/ 406577 w 1504635"/>
                        <a:gd name="connsiteY8" fmla="*/ 10 h 1938123"/>
                        <a:gd name="connsiteX9" fmla="*/ 441412 w 1504635"/>
                        <a:gd name="connsiteY9" fmla="*/ 7668 h 1938123"/>
                        <a:gd name="connsiteX10" fmla="*/ 1083794 w 1504635"/>
                        <a:gd name="connsiteY10" fmla="*/ 8177 h 1938123"/>
                        <a:gd name="connsiteX11" fmla="*/ 1183683 w 1504635"/>
                        <a:gd name="connsiteY11" fmla="*/ 58162 h 1938123"/>
                        <a:gd name="connsiteX12" fmla="*/ 1496967 w 1504635"/>
                        <a:gd name="connsiteY12" fmla="*/ 768045 h 1938123"/>
                        <a:gd name="connsiteX13" fmla="*/ 1480194 w 1504635"/>
                        <a:gd name="connsiteY13" fmla="*/ 865907 h 1938123"/>
                        <a:gd name="connsiteX14" fmla="*/ 1451059 w 1504635"/>
                        <a:gd name="connsiteY14" fmla="*/ 886480 h 1938123"/>
                        <a:gd name="connsiteX15" fmla="*/ 1416225 w 1504635"/>
                        <a:gd name="connsiteY15" fmla="*/ 894138 h 1938123"/>
                        <a:gd name="connsiteX16" fmla="*/ 1332624 w 1504635"/>
                        <a:gd name="connsiteY16" fmla="*/ 840572 h 1938123"/>
                        <a:gd name="connsiteX17" fmla="*/ 1094532 w 1504635"/>
                        <a:gd name="connsiteY17" fmla="*/ 301071 h 1938123"/>
                        <a:gd name="connsiteX18" fmla="*/ 1031982 w 1504635"/>
                        <a:gd name="connsiteY18" fmla="*/ 301071 h 1938123"/>
                        <a:gd name="connsiteX19" fmla="*/ 1033890 w 1504635"/>
                        <a:gd name="connsiteY19" fmla="*/ 1816629 h 1938123"/>
                        <a:gd name="connsiteX20" fmla="*/ 912396 w 1504635"/>
                        <a:gd name="connsiteY20" fmla="*/ 1938123 h 1938123"/>
                        <a:gd name="connsiteX21" fmla="*/ 912397 w 1504635"/>
                        <a:gd name="connsiteY21" fmla="*/ 1938122 h 1938123"/>
                        <a:gd name="connsiteX22" fmla="*/ 790903 w 1504635"/>
                        <a:gd name="connsiteY22" fmla="*/ 1816628 h 1938123"/>
                        <a:gd name="connsiteX23" fmla="*/ 793284 w 1504635"/>
                        <a:gd name="connsiteY23" fmla="*/ 1026720 h 1938123"/>
                        <a:gd name="connsiteX24" fmla="*/ 721630 w 1504635"/>
                        <a:gd name="connsiteY24" fmla="*/ 1038626 h 1938123"/>
                        <a:gd name="connsiteX25" fmla="*/ 721629 w 1504635"/>
                        <a:gd name="connsiteY25" fmla="*/ 1816629 h 1938123"/>
                        <a:gd name="connsiteX26" fmla="*/ 600135 w 1504635"/>
                        <a:gd name="connsiteY26" fmla="*/ 1938123 h 1938123"/>
                        <a:gd name="connsiteX27" fmla="*/ 600136 w 1504635"/>
                        <a:gd name="connsiteY27" fmla="*/ 1938122 h 1938123"/>
                        <a:gd name="connsiteX28" fmla="*/ 478642 w 1504635"/>
                        <a:gd name="connsiteY28" fmla="*/ 1816628 h 1938123"/>
                        <a:gd name="connsiteX29" fmla="*/ 479152 w 1504635"/>
                        <a:gd name="connsiteY29" fmla="*/ 978018 h 1938123"/>
                        <a:gd name="connsiteX30" fmla="*/ 480038 w 1504635"/>
                        <a:gd name="connsiteY30" fmla="*/ 301071 h 1938123"/>
                        <a:gd name="connsiteX31" fmla="*/ 410103 w 1504635"/>
                        <a:gd name="connsiteY31" fmla="*/ 301071 h 1938123"/>
                        <a:gd name="connsiteX32" fmla="*/ 172011 w 1504635"/>
                        <a:gd name="connsiteY32" fmla="*/ 840572 h 1938123"/>
                        <a:gd name="connsiteX33" fmla="*/ 88410 w 1504635"/>
                        <a:gd name="connsiteY33" fmla="*/ 894138 h 1938123"/>
                        <a:gd name="connsiteX34" fmla="*/ 53575 w 1504635"/>
                        <a:gd name="connsiteY34" fmla="*/ 886480 h 1938123"/>
                        <a:gd name="connsiteX35" fmla="*/ 24441 w 1504635"/>
                        <a:gd name="connsiteY35" fmla="*/ 865908 h 1938123"/>
                        <a:gd name="connsiteX36" fmla="*/ 7668 w 1504635"/>
                        <a:gd name="connsiteY36" fmla="*/ 768045 h 1938123"/>
                        <a:gd name="connsiteX37" fmla="*/ 322975 w 1504635"/>
                        <a:gd name="connsiteY37" fmla="*/ 53576 h 1938123"/>
                        <a:gd name="connsiteX38" fmla="*/ 406577 w 1504635"/>
                        <a:gd name="connsiteY38" fmla="*/ 10 h 1938123"/>
                        <a:gd name="connsiteX0" fmla="*/ 53575 w 1504635"/>
                        <a:gd name="connsiteY0" fmla="*/ 889881 h 1941524"/>
                        <a:gd name="connsiteX1" fmla="*/ 53575 w 1504635"/>
                        <a:gd name="connsiteY1" fmla="*/ 889881 h 1941524"/>
                        <a:gd name="connsiteX2" fmla="*/ 53576 w 1504635"/>
                        <a:gd name="connsiteY2" fmla="*/ 889882 h 1941524"/>
                        <a:gd name="connsiteX3" fmla="*/ 53575 w 1504635"/>
                        <a:gd name="connsiteY3" fmla="*/ 889881 h 1941524"/>
                        <a:gd name="connsiteX4" fmla="*/ 1451060 w 1504635"/>
                        <a:gd name="connsiteY4" fmla="*/ 889881 h 1941524"/>
                        <a:gd name="connsiteX5" fmla="*/ 1451059 w 1504635"/>
                        <a:gd name="connsiteY5" fmla="*/ 889881 h 1941524"/>
                        <a:gd name="connsiteX6" fmla="*/ 1451059 w 1504635"/>
                        <a:gd name="connsiteY6" fmla="*/ 889881 h 1941524"/>
                        <a:gd name="connsiteX7" fmla="*/ 1451060 w 1504635"/>
                        <a:gd name="connsiteY7" fmla="*/ 889881 h 1941524"/>
                        <a:gd name="connsiteX8" fmla="*/ 406577 w 1504635"/>
                        <a:gd name="connsiteY8" fmla="*/ 3411 h 1941524"/>
                        <a:gd name="connsiteX9" fmla="*/ 1083794 w 1504635"/>
                        <a:gd name="connsiteY9" fmla="*/ 11578 h 1941524"/>
                        <a:gd name="connsiteX10" fmla="*/ 1183683 w 1504635"/>
                        <a:gd name="connsiteY10" fmla="*/ 61563 h 1941524"/>
                        <a:gd name="connsiteX11" fmla="*/ 1496967 w 1504635"/>
                        <a:gd name="connsiteY11" fmla="*/ 771446 h 1941524"/>
                        <a:gd name="connsiteX12" fmla="*/ 1480194 w 1504635"/>
                        <a:gd name="connsiteY12" fmla="*/ 869308 h 1941524"/>
                        <a:gd name="connsiteX13" fmla="*/ 1451059 w 1504635"/>
                        <a:gd name="connsiteY13" fmla="*/ 889881 h 1941524"/>
                        <a:gd name="connsiteX14" fmla="*/ 1416225 w 1504635"/>
                        <a:gd name="connsiteY14" fmla="*/ 897539 h 1941524"/>
                        <a:gd name="connsiteX15" fmla="*/ 1332624 w 1504635"/>
                        <a:gd name="connsiteY15" fmla="*/ 843973 h 1941524"/>
                        <a:gd name="connsiteX16" fmla="*/ 1094532 w 1504635"/>
                        <a:gd name="connsiteY16" fmla="*/ 304472 h 1941524"/>
                        <a:gd name="connsiteX17" fmla="*/ 1031982 w 1504635"/>
                        <a:gd name="connsiteY17" fmla="*/ 304472 h 1941524"/>
                        <a:gd name="connsiteX18" fmla="*/ 1033890 w 1504635"/>
                        <a:gd name="connsiteY18" fmla="*/ 1820030 h 1941524"/>
                        <a:gd name="connsiteX19" fmla="*/ 912396 w 1504635"/>
                        <a:gd name="connsiteY19" fmla="*/ 1941524 h 1941524"/>
                        <a:gd name="connsiteX20" fmla="*/ 912397 w 1504635"/>
                        <a:gd name="connsiteY20" fmla="*/ 1941523 h 1941524"/>
                        <a:gd name="connsiteX21" fmla="*/ 790903 w 1504635"/>
                        <a:gd name="connsiteY21" fmla="*/ 1820029 h 1941524"/>
                        <a:gd name="connsiteX22" fmla="*/ 793284 w 1504635"/>
                        <a:gd name="connsiteY22" fmla="*/ 1030121 h 1941524"/>
                        <a:gd name="connsiteX23" fmla="*/ 721630 w 1504635"/>
                        <a:gd name="connsiteY23" fmla="*/ 1042027 h 1941524"/>
                        <a:gd name="connsiteX24" fmla="*/ 721629 w 1504635"/>
                        <a:gd name="connsiteY24" fmla="*/ 1820030 h 1941524"/>
                        <a:gd name="connsiteX25" fmla="*/ 600135 w 1504635"/>
                        <a:gd name="connsiteY25" fmla="*/ 1941524 h 1941524"/>
                        <a:gd name="connsiteX26" fmla="*/ 600136 w 1504635"/>
                        <a:gd name="connsiteY26" fmla="*/ 1941523 h 1941524"/>
                        <a:gd name="connsiteX27" fmla="*/ 478642 w 1504635"/>
                        <a:gd name="connsiteY27" fmla="*/ 1820029 h 1941524"/>
                        <a:gd name="connsiteX28" fmla="*/ 479152 w 1504635"/>
                        <a:gd name="connsiteY28" fmla="*/ 981419 h 1941524"/>
                        <a:gd name="connsiteX29" fmla="*/ 480038 w 1504635"/>
                        <a:gd name="connsiteY29" fmla="*/ 304472 h 1941524"/>
                        <a:gd name="connsiteX30" fmla="*/ 410103 w 1504635"/>
                        <a:gd name="connsiteY30" fmla="*/ 304472 h 1941524"/>
                        <a:gd name="connsiteX31" fmla="*/ 172011 w 1504635"/>
                        <a:gd name="connsiteY31" fmla="*/ 843973 h 1941524"/>
                        <a:gd name="connsiteX32" fmla="*/ 88410 w 1504635"/>
                        <a:gd name="connsiteY32" fmla="*/ 897539 h 1941524"/>
                        <a:gd name="connsiteX33" fmla="*/ 53575 w 1504635"/>
                        <a:gd name="connsiteY33" fmla="*/ 889881 h 1941524"/>
                        <a:gd name="connsiteX34" fmla="*/ 24441 w 1504635"/>
                        <a:gd name="connsiteY34" fmla="*/ 869309 h 1941524"/>
                        <a:gd name="connsiteX35" fmla="*/ 7668 w 1504635"/>
                        <a:gd name="connsiteY35" fmla="*/ 771446 h 1941524"/>
                        <a:gd name="connsiteX36" fmla="*/ 322975 w 1504635"/>
                        <a:gd name="connsiteY36" fmla="*/ 56977 h 1941524"/>
                        <a:gd name="connsiteX37" fmla="*/ 406577 w 1504635"/>
                        <a:gd name="connsiteY37" fmla="*/ 3411 h 1941524"/>
                        <a:gd name="connsiteX0" fmla="*/ 53575 w 1504635"/>
                        <a:gd name="connsiteY0" fmla="*/ 888827 h 1940470"/>
                        <a:gd name="connsiteX1" fmla="*/ 53575 w 1504635"/>
                        <a:gd name="connsiteY1" fmla="*/ 888827 h 1940470"/>
                        <a:gd name="connsiteX2" fmla="*/ 53576 w 1504635"/>
                        <a:gd name="connsiteY2" fmla="*/ 888828 h 1940470"/>
                        <a:gd name="connsiteX3" fmla="*/ 53575 w 1504635"/>
                        <a:gd name="connsiteY3" fmla="*/ 888827 h 1940470"/>
                        <a:gd name="connsiteX4" fmla="*/ 1451060 w 1504635"/>
                        <a:gd name="connsiteY4" fmla="*/ 888827 h 1940470"/>
                        <a:gd name="connsiteX5" fmla="*/ 1451059 w 1504635"/>
                        <a:gd name="connsiteY5" fmla="*/ 888827 h 1940470"/>
                        <a:gd name="connsiteX6" fmla="*/ 1451059 w 1504635"/>
                        <a:gd name="connsiteY6" fmla="*/ 888827 h 1940470"/>
                        <a:gd name="connsiteX7" fmla="*/ 1451060 w 1504635"/>
                        <a:gd name="connsiteY7" fmla="*/ 888827 h 1940470"/>
                        <a:gd name="connsiteX8" fmla="*/ 406577 w 1504635"/>
                        <a:gd name="connsiteY8" fmla="*/ 2357 h 1940470"/>
                        <a:gd name="connsiteX9" fmla="*/ 1083794 w 1504635"/>
                        <a:gd name="connsiteY9" fmla="*/ 10524 h 1940470"/>
                        <a:gd name="connsiteX10" fmla="*/ 1183683 w 1504635"/>
                        <a:gd name="connsiteY10" fmla="*/ 60509 h 1940470"/>
                        <a:gd name="connsiteX11" fmla="*/ 1496967 w 1504635"/>
                        <a:gd name="connsiteY11" fmla="*/ 770392 h 1940470"/>
                        <a:gd name="connsiteX12" fmla="*/ 1480194 w 1504635"/>
                        <a:gd name="connsiteY12" fmla="*/ 868254 h 1940470"/>
                        <a:gd name="connsiteX13" fmla="*/ 1451059 w 1504635"/>
                        <a:gd name="connsiteY13" fmla="*/ 888827 h 1940470"/>
                        <a:gd name="connsiteX14" fmla="*/ 1416225 w 1504635"/>
                        <a:gd name="connsiteY14" fmla="*/ 896485 h 1940470"/>
                        <a:gd name="connsiteX15" fmla="*/ 1332624 w 1504635"/>
                        <a:gd name="connsiteY15" fmla="*/ 842919 h 1940470"/>
                        <a:gd name="connsiteX16" fmla="*/ 1094532 w 1504635"/>
                        <a:gd name="connsiteY16" fmla="*/ 303418 h 1940470"/>
                        <a:gd name="connsiteX17" fmla="*/ 1031982 w 1504635"/>
                        <a:gd name="connsiteY17" fmla="*/ 303418 h 1940470"/>
                        <a:gd name="connsiteX18" fmla="*/ 1033890 w 1504635"/>
                        <a:gd name="connsiteY18" fmla="*/ 1818976 h 1940470"/>
                        <a:gd name="connsiteX19" fmla="*/ 912396 w 1504635"/>
                        <a:gd name="connsiteY19" fmla="*/ 1940470 h 1940470"/>
                        <a:gd name="connsiteX20" fmla="*/ 912397 w 1504635"/>
                        <a:gd name="connsiteY20" fmla="*/ 1940469 h 1940470"/>
                        <a:gd name="connsiteX21" fmla="*/ 790903 w 1504635"/>
                        <a:gd name="connsiteY21" fmla="*/ 1818975 h 1940470"/>
                        <a:gd name="connsiteX22" fmla="*/ 793284 w 1504635"/>
                        <a:gd name="connsiteY22" fmla="*/ 1029067 h 1940470"/>
                        <a:gd name="connsiteX23" fmla="*/ 721630 w 1504635"/>
                        <a:gd name="connsiteY23" fmla="*/ 1040973 h 1940470"/>
                        <a:gd name="connsiteX24" fmla="*/ 721629 w 1504635"/>
                        <a:gd name="connsiteY24" fmla="*/ 1818976 h 1940470"/>
                        <a:gd name="connsiteX25" fmla="*/ 600135 w 1504635"/>
                        <a:gd name="connsiteY25" fmla="*/ 1940470 h 1940470"/>
                        <a:gd name="connsiteX26" fmla="*/ 600136 w 1504635"/>
                        <a:gd name="connsiteY26" fmla="*/ 1940469 h 1940470"/>
                        <a:gd name="connsiteX27" fmla="*/ 478642 w 1504635"/>
                        <a:gd name="connsiteY27" fmla="*/ 1818975 h 1940470"/>
                        <a:gd name="connsiteX28" fmla="*/ 479152 w 1504635"/>
                        <a:gd name="connsiteY28" fmla="*/ 980365 h 1940470"/>
                        <a:gd name="connsiteX29" fmla="*/ 480038 w 1504635"/>
                        <a:gd name="connsiteY29" fmla="*/ 303418 h 1940470"/>
                        <a:gd name="connsiteX30" fmla="*/ 410103 w 1504635"/>
                        <a:gd name="connsiteY30" fmla="*/ 303418 h 1940470"/>
                        <a:gd name="connsiteX31" fmla="*/ 172011 w 1504635"/>
                        <a:gd name="connsiteY31" fmla="*/ 842919 h 1940470"/>
                        <a:gd name="connsiteX32" fmla="*/ 88410 w 1504635"/>
                        <a:gd name="connsiteY32" fmla="*/ 896485 h 1940470"/>
                        <a:gd name="connsiteX33" fmla="*/ 53575 w 1504635"/>
                        <a:gd name="connsiteY33" fmla="*/ 888827 h 1940470"/>
                        <a:gd name="connsiteX34" fmla="*/ 24441 w 1504635"/>
                        <a:gd name="connsiteY34" fmla="*/ 868255 h 1940470"/>
                        <a:gd name="connsiteX35" fmla="*/ 7668 w 1504635"/>
                        <a:gd name="connsiteY35" fmla="*/ 770392 h 1940470"/>
                        <a:gd name="connsiteX36" fmla="*/ 322975 w 1504635"/>
                        <a:gd name="connsiteY36" fmla="*/ 55923 h 1940470"/>
                        <a:gd name="connsiteX37" fmla="*/ 406577 w 1504635"/>
                        <a:gd name="connsiteY37" fmla="*/ 2357 h 1940470"/>
                        <a:gd name="connsiteX0" fmla="*/ 53575 w 1504635"/>
                        <a:gd name="connsiteY0" fmla="*/ 887678 h 1939321"/>
                        <a:gd name="connsiteX1" fmla="*/ 53575 w 1504635"/>
                        <a:gd name="connsiteY1" fmla="*/ 887678 h 1939321"/>
                        <a:gd name="connsiteX2" fmla="*/ 53576 w 1504635"/>
                        <a:gd name="connsiteY2" fmla="*/ 887679 h 1939321"/>
                        <a:gd name="connsiteX3" fmla="*/ 53575 w 1504635"/>
                        <a:gd name="connsiteY3" fmla="*/ 887678 h 1939321"/>
                        <a:gd name="connsiteX4" fmla="*/ 1451060 w 1504635"/>
                        <a:gd name="connsiteY4" fmla="*/ 887678 h 1939321"/>
                        <a:gd name="connsiteX5" fmla="*/ 1451059 w 1504635"/>
                        <a:gd name="connsiteY5" fmla="*/ 887678 h 1939321"/>
                        <a:gd name="connsiteX6" fmla="*/ 1451059 w 1504635"/>
                        <a:gd name="connsiteY6" fmla="*/ 887678 h 1939321"/>
                        <a:gd name="connsiteX7" fmla="*/ 1451060 w 1504635"/>
                        <a:gd name="connsiteY7" fmla="*/ 887678 h 1939321"/>
                        <a:gd name="connsiteX8" fmla="*/ 406577 w 1504635"/>
                        <a:gd name="connsiteY8" fmla="*/ 1208 h 1939321"/>
                        <a:gd name="connsiteX9" fmla="*/ 1083794 w 1504635"/>
                        <a:gd name="connsiteY9" fmla="*/ 9375 h 1939321"/>
                        <a:gd name="connsiteX10" fmla="*/ 1183683 w 1504635"/>
                        <a:gd name="connsiteY10" fmla="*/ 59360 h 1939321"/>
                        <a:gd name="connsiteX11" fmla="*/ 1496967 w 1504635"/>
                        <a:gd name="connsiteY11" fmla="*/ 769243 h 1939321"/>
                        <a:gd name="connsiteX12" fmla="*/ 1480194 w 1504635"/>
                        <a:gd name="connsiteY12" fmla="*/ 867105 h 1939321"/>
                        <a:gd name="connsiteX13" fmla="*/ 1451059 w 1504635"/>
                        <a:gd name="connsiteY13" fmla="*/ 887678 h 1939321"/>
                        <a:gd name="connsiteX14" fmla="*/ 1416225 w 1504635"/>
                        <a:gd name="connsiteY14" fmla="*/ 895336 h 1939321"/>
                        <a:gd name="connsiteX15" fmla="*/ 1332624 w 1504635"/>
                        <a:gd name="connsiteY15" fmla="*/ 841770 h 1939321"/>
                        <a:gd name="connsiteX16" fmla="*/ 1094532 w 1504635"/>
                        <a:gd name="connsiteY16" fmla="*/ 302269 h 1939321"/>
                        <a:gd name="connsiteX17" fmla="*/ 1031982 w 1504635"/>
                        <a:gd name="connsiteY17" fmla="*/ 302269 h 1939321"/>
                        <a:gd name="connsiteX18" fmla="*/ 1033890 w 1504635"/>
                        <a:gd name="connsiteY18" fmla="*/ 1817827 h 1939321"/>
                        <a:gd name="connsiteX19" fmla="*/ 912396 w 1504635"/>
                        <a:gd name="connsiteY19" fmla="*/ 1939321 h 1939321"/>
                        <a:gd name="connsiteX20" fmla="*/ 912397 w 1504635"/>
                        <a:gd name="connsiteY20" fmla="*/ 1939320 h 1939321"/>
                        <a:gd name="connsiteX21" fmla="*/ 790903 w 1504635"/>
                        <a:gd name="connsiteY21" fmla="*/ 1817826 h 1939321"/>
                        <a:gd name="connsiteX22" fmla="*/ 793284 w 1504635"/>
                        <a:gd name="connsiteY22" fmla="*/ 1027918 h 1939321"/>
                        <a:gd name="connsiteX23" fmla="*/ 721630 w 1504635"/>
                        <a:gd name="connsiteY23" fmla="*/ 1039824 h 1939321"/>
                        <a:gd name="connsiteX24" fmla="*/ 721629 w 1504635"/>
                        <a:gd name="connsiteY24" fmla="*/ 1817827 h 1939321"/>
                        <a:gd name="connsiteX25" fmla="*/ 600135 w 1504635"/>
                        <a:gd name="connsiteY25" fmla="*/ 1939321 h 1939321"/>
                        <a:gd name="connsiteX26" fmla="*/ 600136 w 1504635"/>
                        <a:gd name="connsiteY26" fmla="*/ 1939320 h 1939321"/>
                        <a:gd name="connsiteX27" fmla="*/ 478642 w 1504635"/>
                        <a:gd name="connsiteY27" fmla="*/ 1817826 h 1939321"/>
                        <a:gd name="connsiteX28" fmla="*/ 479152 w 1504635"/>
                        <a:gd name="connsiteY28" fmla="*/ 979216 h 1939321"/>
                        <a:gd name="connsiteX29" fmla="*/ 480038 w 1504635"/>
                        <a:gd name="connsiteY29" fmla="*/ 302269 h 1939321"/>
                        <a:gd name="connsiteX30" fmla="*/ 410103 w 1504635"/>
                        <a:gd name="connsiteY30" fmla="*/ 302269 h 1939321"/>
                        <a:gd name="connsiteX31" fmla="*/ 172011 w 1504635"/>
                        <a:gd name="connsiteY31" fmla="*/ 841770 h 1939321"/>
                        <a:gd name="connsiteX32" fmla="*/ 88410 w 1504635"/>
                        <a:gd name="connsiteY32" fmla="*/ 895336 h 1939321"/>
                        <a:gd name="connsiteX33" fmla="*/ 53575 w 1504635"/>
                        <a:gd name="connsiteY33" fmla="*/ 887678 h 1939321"/>
                        <a:gd name="connsiteX34" fmla="*/ 24441 w 1504635"/>
                        <a:gd name="connsiteY34" fmla="*/ 867106 h 1939321"/>
                        <a:gd name="connsiteX35" fmla="*/ 7668 w 1504635"/>
                        <a:gd name="connsiteY35" fmla="*/ 769243 h 1939321"/>
                        <a:gd name="connsiteX36" fmla="*/ 322975 w 1504635"/>
                        <a:gd name="connsiteY36" fmla="*/ 54774 h 1939321"/>
                        <a:gd name="connsiteX37" fmla="*/ 406577 w 1504635"/>
                        <a:gd name="connsiteY37" fmla="*/ 1208 h 1939321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094532 w 1504635"/>
                        <a:gd name="connsiteY16" fmla="*/ 301072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410103 w 1504635"/>
                        <a:gd name="connsiteY30" fmla="*/ 301072 h 1938124"/>
                        <a:gd name="connsiteX31" fmla="*/ 172011 w 1504635"/>
                        <a:gd name="connsiteY31" fmla="*/ 840573 h 1938124"/>
                        <a:gd name="connsiteX32" fmla="*/ 88410 w 1504635"/>
                        <a:gd name="connsiteY32" fmla="*/ 894139 h 1938124"/>
                        <a:gd name="connsiteX33" fmla="*/ 53575 w 1504635"/>
                        <a:gd name="connsiteY33" fmla="*/ 886481 h 1938124"/>
                        <a:gd name="connsiteX34" fmla="*/ 24441 w 1504635"/>
                        <a:gd name="connsiteY34" fmla="*/ 865909 h 1938124"/>
                        <a:gd name="connsiteX35" fmla="*/ 7668 w 1504635"/>
                        <a:gd name="connsiteY35" fmla="*/ 768046 h 1938124"/>
                        <a:gd name="connsiteX36" fmla="*/ 322975 w 1504635"/>
                        <a:gd name="connsiteY36" fmla="*/ 53577 h 1938124"/>
                        <a:gd name="connsiteX37" fmla="*/ 406577 w 1504635"/>
                        <a:gd name="connsiteY37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094532 w 1504635"/>
                        <a:gd name="connsiteY16" fmla="*/ 301072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410103 w 1504635"/>
                        <a:gd name="connsiteY30" fmla="*/ 301072 h 1938124"/>
                        <a:gd name="connsiteX31" fmla="*/ 172011 w 1504635"/>
                        <a:gd name="connsiteY31" fmla="*/ 840573 h 1938124"/>
                        <a:gd name="connsiteX32" fmla="*/ 88410 w 1504635"/>
                        <a:gd name="connsiteY32" fmla="*/ 894139 h 1938124"/>
                        <a:gd name="connsiteX33" fmla="*/ 53575 w 1504635"/>
                        <a:gd name="connsiteY33" fmla="*/ 886481 h 1938124"/>
                        <a:gd name="connsiteX34" fmla="*/ 24441 w 1504635"/>
                        <a:gd name="connsiteY34" fmla="*/ 865909 h 1938124"/>
                        <a:gd name="connsiteX35" fmla="*/ 7668 w 1504635"/>
                        <a:gd name="connsiteY35" fmla="*/ 768046 h 1938124"/>
                        <a:gd name="connsiteX36" fmla="*/ 322975 w 1504635"/>
                        <a:gd name="connsiteY36" fmla="*/ 53577 h 1938124"/>
                        <a:gd name="connsiteX37" fmla="*/ 406577 w 1504635"/>
                        <a:gd name="connsiteY37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094532 w 1504635"/>
                        <a:gd name="connsiteY16" fmla="*/ 301072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429153 w 1504635"/>
                        <a:gd name="connsiteY30" fmla="*/ 301072 h 1938124"/>
                        <a:gd name="connsiteX31" fmla="*/ 172011 w 1504635"/>
                        <a:gd name="connsiteY31" fmla="*/ 840573 h 1938124"/>
                        <a:gd name="connsiteX32" fmla="*/ 88410 w 1504635"/>
                        <a:gd name="connsiteY32" fmla="*/ 894139 h 1938124"/>
                        <a:gd name="connsiteX33" fmla="*/ 53575 w 1504635"/>
                        <a:gd name="connsiteY33" fmla="*/ 886481 h 1938124"/>
                        <a:gd name="connsiteX34" fmla="*/ 24441 w 1504635"/>
                        <a:gd name="connsiteY34" fmla="*/ 865909 h 1938124"/>
                        <a:gd name="connsiteX35" fmla="*/ 7668 w 1504635"/>
                        <a:gd name="connsiteY35" fmla="*/ 768046 h 1938124"/>
                        <a:gd name="connsiteX36" fmla="*/ 322975 w 1504635"/>
                        <a:gd name="connsiteY36" fmla="*/ 53577 h 1938124"/>
                        <a:gd name="connsiteX37" fmla="*/ 406577 w 1504635"/>
                        <a:gd name="connsiteY37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094532 w 1504635"/>
                        <a:gd name="connsiteY16" fmla="*/ 301072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424391 w 1504635"/>
                        <a:gd name="connsiteY30" fmla="*/ 324885 h 1938124"/>
                        <a:gd name="connsiteX31" fmla="*/ 172011 w 1504635"/>
                        <a:gd name="connsiteY31" fmla="*/ 840573 h 1938124"/>
                        <a:gd name="connsiteX32" fmla="*/ 88410 w 1504635"/>
                        <a:gd name="connsiteY32" fmla="*/ 894139 h 1938124"/>
                        <a:gd name="connsiteX33" fmla="*/ 53575 w 1504635"/>
                        <a:gd name="connsiteY33" fmla="*/ 886481 h 1938124"/>
                        <a:gd name="connsiteX34" fmla="*/ 24441 w 1504635"/>
                        <a:gd name="connsiteY34" fmla="*/ 865909 h 1938124"/>
                        <a:gd name="connsiteX35" fmla="*/ 7668 w 1504635"/>
                        <a:gd name="connsiteY35" fmla="*/ 768046 h 1938124"/>
                        <a:gd name="connsiteX36" fmla="*/ 322975 w 1504635"/>
                        <a:gd name="connsiteY36" fmla="*/ 53577 h 1938124"/>
                        <a:gd name="connsiteX37" fmla="*/ 406577 w 1504635"/>
                        <a:gd name="connsiteY37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094532 w 1504635"/>
                        <a:gd name="connsiteY16" fmla="*/ 301072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424391 w 1504635"/>
                        <a:gd name="connsiteY30" fmla="*/ 324885 h 1938124"/>
                        <a:gd name="connsiteX31" fmla="*/ 172011 w 1504635"/>
                        <a:gd name="connsiteY31" fmla="*/ 840573 h 1938124"/>
                        <a:gd name="connsiteX32" fmla="*/ 88410 w 1504635"/>
                        <a:gd name="connsiteY32" fmla="*/ 894139 h 1938124"/>
                        <a:gd name="connsiteX33" fmla="*/ 53575 w 1504635"/>
                        <a:gd name="connsiteY33" fmla="*/ 886481 h 1938124"/>
                        <a:gd name="connsiteX34" fmla="*/ 24441 w 1504635"/>
                        <a:gd name="connsiteY34" fmla="*/ 865909 h 1938124"/>
                        <a:gd name="connsiteX35" fmla="*/ 7668 w 1504635"/>
                        <a:gd name="connsiteY35" fmla="*/ 768046 h 1938124"/>
                        <a:gd name="connsiteX36" fmla="*/ 322975 w 1504635"/>
                        <a:gd name="connsiteY36" fmla="*/ 53577 h 1938124"/>
                        <a:gd name="connsiteX37" fmla="*/ 406577 w 1504635"/>
                        <a:gd name="connsiteY37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094532 w 1504635"/>
                        <a:gd name="connsiteY16" fmla="*/ 301072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407722 w 1504635"/>
                        <a:gd name="connsiteY30" fmla="*/ 355842 h 1938124"/>
                        <a:gd name="connsiteX31" fmla="*/ 172011 w 1504635"/>
                        <a:gd name="connsiteY31" fmla="*/ 840573 h 1938124"/>
                        <a:gd name="connsiteX32" fmla="*/ 88410 w 1504635"/>
                        <a:gd name="connsiteY32" fmla="*/ 894139 h 1938124"/>
                        <a:gd name="connsiteX33" fmla="*/ 53575 w 1504635"/>
                        <a:gd name="connsiteY33" fmla="*/ 886481 h 1938124"/>
                        <a:gd name="connsiteX34" fmla="*/ 24441 w 1504635"/>
                        <a:gd name="connsiteY34" fmla="*/ 865909 h 1938124"/>
                        <a:gd name="connsiteX35" fmla="*/ 7668 w 1504635"/>
                        <a:gd name="connsiteY35" fmla="*/ 768046 h 1938124"/>
                        <a:gd name="connsiteX36" fmla="*/ 322975 w 1504635"/>
                        <a:gd name="connsiteY36" fmla="*/ 53577 h 1938124"/>
                        <a:gd name="connsiteX37" fmla="*/ 406577 w 1504635"/>
                        <a:gd name="connsiteY37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094532 w 1504635"/>
                        <a:gd name="connsiteY16" fmla="*/ 301072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407722 w 1504635"/>
                        <a:gd name="connsiteY30" fmla="*/ 355842 h 1938124"/>
                        <a:gd name="connsiteX31" fmla="*/ 172011 w 1504635"/>
                        <a:gd name="connsiteY31" fmla="*/ 840573 h 1938124"/>
                        <a:gd name="connsiteX32" fmla="*/ 88410 w 1504635"/>
                        <a:gd name="connsiteY32" fmla="*/ 894139 h 1938124"/>
                        <a:gd name="connsiteX33" fmla="*/ 53575 w 1504635"/>
                        <a:gd name="connsiteY33" fmla="*/ 886481 h 1938124"/>
                        <a:gd name="connsiteX34" fmla="*/ 24441 w 1504635"/>
                        <a:gd name="connsiteY34" fmla="*/ 865909 h 1938124"/>
                        <a:gd name="connsiteX35" fmla="*/ 7668 w 1504635"/>
                        <a:gd name="connsiteY35" fmla="*/ 768046 h 1938124"/>
                        <a:gd name="connsiteX36" fmla="*/ 322975 w 1504635"/>
                        <a:gd name="connsiteY36" fmla="*/ 53577 h 1938124"/>
                        <a:gd name="connsiteX37" fmla="*/ 406577 w 1504635"/>
                        <a:gd name="connsiteY37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094532 w 1504635"/>
                        <a:gd name="connsiteY16" fmla="*/ 301072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407722 w 1504635"/>
                        <a:gd name="connsiteY30" fmla="*/ 355842 h 1938124"/>
                        <a:gd name="connsiteX31" fmla="*/ 172011 w 1504635"/>
                        <a:gd name="connsiteY31" fmla="*/ 840573 h 1938124"/>
                        <a:gd name="connsiteX32" fmla="*/ 88410 w 1504635"/>
                        <a:gd name="connsiteY32" fmla="*/ 894139 h 1938124"/>
                        <a:gd name="connsiteX33" fmla="*/ 53575 w 1504635"/>
                        <a:gd name="connsiteY33" fmla="*/ 886481 h 1938124"/>
                        <a:gd name="connsiteX34" fmla="*/ 24441 w 1504635"/>
                        <a:gd name="connsiteY34" fmla="*/ 865909 h 1938124"/>
                        <a:gd name="connsiteX35" fmla="*/ 7668 w 1504635"/>
                        <a:gd name="connsiteY35" fmla="*/ 768046 h 1938124"/>
                        <a:gd name="connsiteX36" fmla="*/ 322975 w 1504635"/>
                        <a:gd name="connsiteY36" fmla="*/ 53577 h 1938124"/>
                        <a:gd name="connsiteX37" fmla="*/ 406577 w 1504635"/>
                        <a:gd name="connsiteY37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108819 w 1504635"/>
                        <a:gd name="connsiteY16" fmla="*/ 348697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407722 w 1504635"/>
                        <a:gd name="connsiteY30" fmla="*/ 355842 h 1938124"/>
                        <a:gd name="connsiteX31" fmla="*/ 172011 w 1504635"/>
                        <a:gd name="connsiteY31" fmla="*/ 840573 h 1938124"/>
                        <a:gd name="connsiteX32" fmla="*/ 88410 w 1504635"/>
                        <a:gd name="connsiteY32" fmla="*/ 894139 h 1938124"/>
                        <a:gd name="connsiteX33" fmla="*/ 53575 w 1504635"/>
                        <a:gd name="connsiteY33" fmla="*/ 886481 h 1938124"/>
                        <a:gd name="connsiteX34" fmla="*/ 24441 w 1504635"/>
                        <a:gd name="connsiteY34" fmla="*/ 865909 h 1938124"/>
                        <a:gd name="connsiteX35" fmla="*/ 7668 w 1504635"/>
                        <a:gd name="connsiteY35" fmla="*/ 768046 h 1938124"/>
                        <a:gd name="connsiteX36" fmla="*/ 322975 w 1504635"/>
                        <a:gd name="connsiteY36" fmla="*/ 53577 h 1938124"/>
                        <a:gd name="connsiteX37" fmla="*/ 406577 w 1504635"/>
                        <a:gd name="connsiteY37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108819 w 1504635"/>
                        <a:gd name="connsiteY16" fmla="*/ 348697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407722 w 1504635"/>
                        <a:gd name="connsiteY30" fmla="*/ 355842 h 1938124"/>
                        <a:gd name="connsiteX31" fmla="*/ 172011 w 1504635"/>
                        <a:gd name="connsiteY31" fmla="*/ 840573 h 1938124"/>
                        <a:gd name="connsiteX32" fmla="*/ 88410 w 1504635"/>
                        <a:gd name="connsiteY32" fmla="*/ 894139 h 1938124"/>
                        <a:gd name="connsiteX33" fmla="*/ 53575 w 1504635"/>
                        <a:gd name="connsiteY33" fmla="*/ 886481 h 1938124"/>
                        <a:gd name="connsiteX34" fmla="*/ 24441 w 1504635"/>
                        <a:gd name="connsiteY34" fmla="*/ 865909 h 1938124"/>
                        <a:gd name="connsiteX35" fmla="*/ 7668 w 1504635"/>
                        <a:gd name="connsiteY35" fmla="*/ 768046 h 1938124"/>
                        <a:gd name="connsiteX36" fmla="*/ 322975 w 1504635"/>
                        <a:gd name="connsiteY36" fmla="*/ 53577 h 1938124"/>
                        <a:gd name="connsiteX37" fmla="*/ 406577 w 1504635"/>
                        <a:gd name="connsiteY37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108819 w 1504635"/>
                        <a:gd name="connsiteY16" fmla="*/ 348697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407722 w 1504635"/>
                        <a:gd name="connsiteY30" fmla="*/ 355842 h 1938124"/>
                        <a:gd name="connsiteX31" fmla="*/ 172011 w 1504635"/>
                        <a:gd name="connsiteY31" fmla="*/ 840573 h 1938124"/>
                        <a:gd name="connsiteX32" fmla="*/ 88410 w 1504635"/>
                        <a:gd name="connsiteY32" fmla="*/ 894139 h 1938124"/>
                        <a:gd name="connsiteX33" fmla="*/ 53575 w 1504635"/>
                        <a:gd name="connsiteY33" fmla="*/ 886481 h 1938124"/>
                        <a:gd name="connsiteX34" fmla="*/ 24441 w 1504635"/>
                        <a:gd name="connsiteY34" fmla="*/ 865909 h 1938124"/>
                        <a:gd name="connsiteX35" fmla="*/ 7668 w 1504635"/>
                        <a:gd name="connsiteY35" fmla="*/ 768046 h 1938124"/>
                        <a:gd name="connsiteX36" fmla="*/ 322975 w 1504635"/>
                        <a:gd name="connsiteY36" fmla="*/ 53577 h 1938124"/>
                        <a:gd name="connsiteX37" fmla="*/ 406577 w 1504635"/>
                        <a:gd name="connsiteY37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108819 w 1504635"/>
                        <a:gd name="connsiteY16" fmla="*/ 348697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172011 w 1504635"/>
                        <a:gd name="connsiteY30" fmla="*/ 840573 h 1938124"/>
                        <a:gd name="connsiteX31" fmla="*/ 88410 w 1504635"/>
                        <a:gd name="connsiteY31" fmla="*/ 894139 h 1938124"/>
                        <a:gd name="connsiteX32" fmla="*/ 53575 w 1504635"/>
                        <a:gd name="connsiteY32" fmla="*/ 886481 h 1938124"/>
                        <a:gd name="connsiteX33" fmla="*/ 24441 w 1504635"/>
                        <a:gd name="connsiteY33" fmla="*/ 865909 h 1938124"/>
                        <a:gd name="connsiteX34" fmla="*/ 7668 w 1504635"/>
                        <a:gd name="connsiteY34" fmla="*/ 768046 h 1938124"/>
                        <a:gd name="connsiteX35" fmla="*/ 322975 w 1504635"/>
                        <a:gd name="connsiteY35" fmla="*/ 53577 h 1938124"/>
                        <a:gd name="connsiteX36" fmla="*/ 406577 w 1504635"/>
                        <a:gd name="connsiteY36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108819 w 1504635"/>
                        <a:gd name="connsiteY16" fmla="*/ 348697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172011 w 1504635"/>
                        <a:gd name="connsiteY30" fmla="*/ 840573 h 1938124"/>
                        <a:gd name="connsiteX31" fmla="*/ 88410 w 1504635"/>
                        <a:gd name="connsiteY31" fmla="*/ 894139 h 1938124"/>
                        <a:gd name="connsiteX32" fmla="*/ 53575 w 1504635"/>
                        <a:gd name="connsiteY32" fmla="*/ 886481 h 1938124"/>
                        <a:gd name="connsiteX33" fmla="*/ 24441 w 1504635"/>
                        <a:gd name="connsiteY33" fmla="*/ 865909 h 1938124"/>
                        <a:gd name="connsiteX34" fmla="*/ 7668 w 1504635"/>
                        <a:gd name="connsiteY34" fmla="*/ 768046 h 1938124"/>
                        <a:gd name="connsiteX35" fmla="*/ 322975 w 1504635"/>
                        <a:gd name="connsiteY35" fmla="*/ 53577 h 1938124"/>
                        <a:gd name="connsiteX36" fmla="*/ 406577 w 1504635"/>
                        <a:gd name="connsiteY36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108819 w 1504635"/>
                        <a:gd name="connsiteY16" fmla="*/ 348697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172011 w 1504635"/>
                        <a:gd name="connsiteY30" fmla="*/ 840573 h 1938124"/>
                        <a:gd name="connsiteX31" fmla="*/ 88410 w 1504635"/>
                        <a:gd name="connsiteY31" fmla="*/ 894139 h 1938124"/>
                        <a:gd name="connsiteX32" fmla="*/ 53575 w 1504635"/>
                        <a:gd name="connsiteY32" fmla="*/ 886481 h 1938124"/>
                        <a:gd name="connsiteX33" fmla="*/ 24441 w 1504635"/>
                        <a:gd name="connsiteY33" fmla="*/ 865909 h 1938124"/>
                        <a:gd name="connsiteX34" fmla="*/ 7668 w 1504635"/>
                        <a:gd name="connsiteY34" fmla="*/ 768046 h 1938124"/>
                        <a:gd name="connsiteX35" fmla="*/ 322975 w 1504635"/>
                        <a:gd name="connsiteY35" fmla="*/ 53577 h 1938124"/>
                        <a:gd name="connsiteX36" fmla="*/ 406577 w 1504635"/>
                        <a:gd name="connsiteY36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108819 w 1504635"/>
                        <a:gd name="connsiteY16" fmla="*/ 348697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172011 w 1504635"/>
                        <a:gd name="connsiteY30" fmla="*/ 840573 h 1938124"/>
                        <a:gd name="connsiteX31" fmla="*/ 88410 w 1504635"/>
                        <a:gd name="connsiteY31" fmla="*/ 894139 h 1938124"/>
                        <a:gd name="connsiteX32" fmla="*/ 53575 w 1504635"/>
                        <a:gd name="connsiteY32" fmla="*/ 886481 h 1938124"/>
                        <a:gd name="connsiteX33" fmla="*/ 24441 w 1504635"/>
                        <a:gd name="connsiteY33" fmla="*/ 865909 h 1938124"/>
                        <a:gd name="connsiteX34" fmla="*/ 7668 w 1504635"/>
                        <a:gd name="connsiteY34" fmla="*/ 768046 h 1938124"/>
                        <a:gd name="connsiteX35" fmla="*/ 322975 w 1504635"/>
                        <a:gd name="connsiteY35" fmla="*/ 53577 h 1938124"/>
                        <a:gd name="connsiteX36" fmla="*/ 406577 w 1504635"/>
                        <a:gd name="connsiteY36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108819 w 1504635"/>
                        <a:gd name="connsiteY16" fmla="*/ 348697 h 1938124"/>
                        <a:gd name="connsiteX17" fmla="*/ 1031982 w 1504635"/>
                        <a:gd name="connsiteY17" fmla="*/ 301072 h 1938124"/>
                        <a:gd name="connsiteX18" fmla="*/ 1033890 w 1504635"/>
                        <a:gd name="connsiteY18" fmla="*/ 1816630 h 1938124"/>
                        <a:gd name="connsiteX19" fmla="*/ 912396 w 1504635"/>
                        <a:gd name="connsiteY19" fmla="*/ 1938124 h 1938124"/>
                        <a:gd name="connsiteX20" fmla="*/ 912397 w 1504635"/>
                        <a:gd name="connsiteY20" fmla="*/ 1938123 h 1938124"/>
                        <a:gd name="connsiteX21" fmla="*/ 790903 w 1504635"/>
                        <a:gd name="connsiteY21" fmla="*/ 1816629 h 1938124"/>
                        <a:gd name="connsiteX22" fmla="*/ 793284 w 1504635"/>
                        <a:gd name="connsiteY22" fmla="*/ 1026721 h 1938124"/>
                        <a:gd name="connsiteX23" fmla="*/ 721630 w 1504635"/>
                        <a:gd name="connsiteY23" fmla="*/ 1038627 h 1938124"/>
                        <a:gd name="connsiteX24" fmla="*/ 721629 w 1504635"/>
                        <a:gd name="connsiteY24" fmla="*/ 1816630 h 1938124"/>
                        <a:gd name="connsiteX25" fmla="*/ 600135 w 1504635"/>
                        <a:gd name="connsiteY25" fmla="*/ 1938124 h 1938124"/>
                        <a:gd name="connsiteX26" fmla="*/ 600136 w 1504635"/>
                        <a:gd name="connsiteY26" fmla="*/ 1938123 h 1938124"/>
                        <a:gd name="connsiteX27" fmla="*/ 478642 w 1504635"/>
                        <a:gd name="connsiteY27" fmla="*/ 1816629 h 1938124"/>
                        <a:gd name="connsiteX28" fmla="*/ 479152 w 1504635"/>
                        <a:gd name="connsiteY28" fmla="*/ 978019 h 1938124"/>
                        <a:gd name="connsiteX29" fmla="*/ 480038 w 1504635"/>
                        <a:gd name="connsiteY29" fmla="*/ 301072 h 1938124"/>
                        <a:gd name="connsiteX30" fmla="*/ 172011 w 1504635"/>
                        <a:gd name="connsiteY30" fmla="*/ 840573 h 1938124"/>
                        <a:gd name="connsiteX31" fmla="*/ 88410 w 1504635"/>
                        <a:gd name="connsiteY31" fmla="*/ 894139 h 1938124"/>
                        <a:gd name="connsiteX32" fmla="*/ 53575 w 1504635"/>
                        <a:gd name="connsiteY32" fmla="*/ 886481 h 1938124"/>
                        <a:gd name="connsiteX33" fmla="*/ 24441 w 1504635"/>
                        <a:gd name="connsiteY33" fmla="*/ 865909 h 1938124"/>
                        <a:gd name="connsiteX34" fmla="*/ 7668 w 1504635"/>
                        <a:gd name="connsiteY34" fmla="*/ 768046 h 1938124"/>
                        <a:gd name="connsiteX35" fmla="*/ 322975 w 1504635"/>
                        <a:gd name="connsiteY35" fmla="*/ 53577 h 1938124"/>
                        <a:gd name="connsiteX36" fmla="*/ 406577 w 1504635"/>
                        <a:gd name="connsiteY36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416225 w 1504635"/>
                        <a:gd name="connsiteY14" fmla="*/ 894139 h 1938124"/>
                        <a:gd name="connsiteX15" fmla="*/ 1332624 w 1504635"/>
                        <a:gd name="connsiteY15" fmla="*/ 840573 h 1938124"/>
                        <a:gd name="connsiteX16" fmla="*/ 1031982 w 1504635"/>
                        <a:gd name="connsiteY16" fmla="*/ 301072 h 1938124"/>
                        <a:gd name="connsiteX17" fmla="*/ 1033890 w 1504635"/>
                        <a:gd name="connsiteY17" fmla="*/ 1816630 h 1938124"/>
                        <a:gd name="connsiteX18" fmla="*/ 912396 w 1504635"/>
                        <a:gd name="connsiteY18" fmla="*/ 1938124 h 1938124"/>
                        <a:gd name="connsiteX19" fmla="*/ 912397 w 1504635"/>
                        <a:gd name="connsiteY19" fmla="*/ 1938123 h 1938124"/>
                        <a:gd name="connsiteX20" fmla="*/ 790903 w 1504635"/>
                        <a:gd name="connsiteY20" fmla="*/ 1816629 h 1938124"/>
                        <a:gd name="connsiteX21" fmla="*/ 793284 w 1504635"/>
                        <a:gd name="connsiteY21" fmla="*/ 1026721 h 1938124"/>
                        <a:gd name="connsiteX22" fmla="*/ 721630 w 1504635"/>
                        <a:gd name="connsiteY22" fmla="*/ 1038627 h 1938124"/>
                        <a:gd name="connsiteX23" fmla="*/ 721629 w 1504635"/>
                        <a:gd name="connsiteY23" fmla="*/ 1816630 h 1938124"/>
                        <a:gd name="connsiteX24" fmla="*/ 600135 w 1504635"/>
                        <a:gd name="connsiteY24" fmla="*/ 1938124 h 1938124"/>
                        <a:gd name="connsiteX25" fmla="*/ 600136 w 1504635"/>
                        <a:gd name="connsiteY25" fmla="*/ 1938123 h 1938124"/>
                        <a:gd name="connsiteX26" fmla="*/ 478642 w 1504635"/>
                        <a:gd name="connsiteY26" fmla="*/ 1816629 h 1938124"/>
                        <a:gd name="connsiteX27" fmla="*/ 479152 w 1504635"/>
                        <a:gd name="connsiteY27" fmla="*/ 978019 h 1938124"/>
                        <a:gd name="connsiteX28" fmla="*/ 480038 w 1504635"/>
                        <a:gd name="connsiteY28" fmla="*/ 301072 h 1938124"/>
                        <a:gd name="connsiteX29" fmla="*/ 172011 w 1504635"/>
                        <a:gd name="connsiteY29" fmla="*/ 840573 h 1938124"/>
                        <a:gd name="connsiteX30" fmla="*/ 88410 w 1504635"/>
                        <a:gd name="connsiteY30" fmla="*/ 894139 h 1938124"/>
                        <a:gd name="connsiteX31" fmla="*/ 53575 w 1504635"/>
                        <a:gd name="connsiteY31" fmla="*/ 886481 h 1938124"/>
                        <a:gd name="connsiteX32" fmla="*/ 24441 w 1504635"/>
                        <a:gd name="connsiteY32" fmla="*/ 865909 h 1938124"/>
                        <a:gd name="connsiteX33" fmla="*/ 7668 w 1504635"/>
                        <a:gd name="connsiteY33" fmla="*/ 768046 h 1938124"/>
                        <a:gd name="connsiteX34" fmla="*/ 322975 w 1504635"/>
                        <a:gd name="connsiteY34" fmla="*/ 53577 h 1938124"/>
                        <a:gd name="connsiteX35" fmla="*/ 406577 w 1504635"/>
                        <a:gd name="connsiteY35" fmla="*/ 11 h 1938124"/>
                        <a:gd name="connsiteX0" fmla="*/ 53575 w 1504635"/>
                        <a:gd name="connsiteY0" fmla="*/ 886481 h 1938124"/>
                        <a:gd name="connsiteX1" fmla="*/ 53575 w 1504635"/>
                        <a:gd name="connsiteY1" fmla="*/ 886481 h 1938124"/>
                        <a:gd name="connsiteX2" fmla="*/ 53576 w 1504635"/>
                        <a:gd name="connsiteY2" fmla="*/ 886482 h 1938124"/>
                        <a:gd name="connsiteX3" fmla="*/ 53575 w 1504635"/>
                        <a:gd name="connsiteY3" fmla="*/ 886481 h 1938124"/>
                        <a:gd name="connsiteX4" fmla="*/ 1451060 w 1504635"/>
                        <a:gd name="connsiteY4" fmla="*/ 886481 h 1938124"/>
                        <a:gd name="connsiteX5" fmla="*/ 1451059 w 1504635"/>
                        <a:gd name="connsiteY5" fmla="*/ 886481 h 1938124"/>
                        <a:gd name="connsiteX6" fmla="*/ 1451059 w 1504635"/>
                        <a:gd name="connsiteY6" fmla="*/ 886481 h 1938124"/>
                        <a:gd name="connsiteX7" fmla="*/ 1451060 w 1504635"/>
                        <a:gd name="connsiteY7" fmla="*/ 886481 h 1938124"/>
                        <a:gd name="connsiteX8" fmla="*/ 406577 w 1504635"/>
                        <a:gd name="connsiteY8" fmla="*/ 11 h 1938124"/>
                        <a:gd name="connsiteX9" fmla="*/ 1083794 w 1504635"/>
                        <a:gd name="connsiteY9" fmla="*/ 8178 h 1938124"/>
                        <a:gd name="connsiteX10" fmla="*/ 1183683 w 1504635"/>
                        <a:gd name="connsiteY10" fmla="*/ 58163 h 1938124"/>
                        <a:gd name="connsiteX11" fmla="*/ 1496967 w 1504635"/>
                        <a:gd name="connsiteY11" fmla="*/ 768046 h 1938124"/>
                        <a:gd name="connsiteX12" fmla="*/ 1480194 w 1504635"/>
                        <a:gd name="connsiteY12" fmla="*/ 865908 h 1938124"/>
                        <a:gd name="connsiteX13" fmla="*/ 1451059 w 1504635"/>
                        <a:gd name="connsiteY13" fmla="*/ 886481 h 1938124"/>
                        <a:gd name="connsiteX14" fmla="*/ 1332624 w 1504635"/>
                        <a:gd name="connsiteY14" fmla="*/ 840573 h 1938124"/>
                        <a:gd name="connsiteX15" fmla="*/ 1031982 w 1504635"/>
                        <a:gd name="connsiteY15" fmla="*/ 301072 h 1938124"/>
                        <a:gd name="connsiteX16" fmla="*/ 1033890 w 1504635"/>
                        <a:gd name="connsiteY16" fmla="*/ 1816630 h 1938124"/>
                        <a:gd name="connsiteX17" fmla="*/ 912396 w 1504635"/>
                        <a:gd name="connsiteY17" fmla="*/ 1938124 h 1938124"/>
                        <a:gd name="connsiteX18" fmla="*/ 912397 w 1504635"/>
                        <a:gd name="connsiteY18" fmla="*/ 1938123 h 1938124"/>
                        <a:gd name="connsiteX19" fmla="*/ 790903 w 1504635"/>
                        <a:gd name="connsiteY19" fmla="*/ 1816629 h 1938124"/>
                        <a:gd name="connsiteX20" fmla="*/ 793284 w 1504635"/>
                        <a:gd name="connsiteY20" fmla="*/ 1026721 h 1938124"/>
                        <a:gd name="connsiteX21" fmla="*/ 721630 w 1504635"/>
                        <a:gd name="connsiteY21" fmla="*/ 1038627 h 1938124"/>
                        <a:gd name="connsiteX22" fmla="*/ 721629 w 1504635"/>
                        <a:gd name="connsiteY22" fmla="*/ 1816630 h 1938124"/>
                        <a:gd name="connsiteX23" fmla="*/ 600135 w 1504635"/>
                        <a:gd name="connsiteY23" fmla="*/ 1938124 h 1938124"/>
                        <a:gd name="connsiteX24" fmla="*/ 600136 w 1504635"/>
                        <a:gd name="connsiteY24" fmla="*/ 1938123 h 1938124"/>
                        <a:gd name="connsiteX25" fmla="*/ 478642 w 1504635"/>
                        <a:gd name="connsiteY25" fmla="*/ 1816629 h 1938124"/>
                        <a:gd name="connsiteX26" fmla="*/ 479152 w 1504635"/>
                        <a:gd name="connsiteY26" fmla="*/ 978019 h 1938124"/>
                        <a:gd name="connsiteX27" fmla="*/ 480038 w 1504635"/>
                        <a:gd name="connsiteY27" fmla="*/ 301072 h 1938124"/>
                        <a:gd name="connsiteX28" fmla="*/ 172011 w 1504635"/>
                        <a:gd name="connsiteY28" fmla="*/ 840573 h 1938124"/>
                        <a:gd name="connsiteX29" fmla="*/ 88410 w 1504635"/>
                        <a:gd name="connsiteY29" fmla="*/ 894139 h 1938124"/>
                        <a:gd name="connsiteX30" fmla="*/ 53575 w 1504635"/>
                        <a:gd name="connsiteY30" fmla="*/ 886481 h 1938124"/>
                        <a:gd name="connsiteX31" fmla="*/ 24441 w 1504635"/>
                        <a:gd name="connsiteY31" fmla="*/ 865909 h 1938124"/>
                        <a:gd name="connsiteX32" fmla="*/ 7668 w 1504635"/>
                        <a:gd name="connsiteY32" fmla="*/ 768046 h 1938124"/>
                        <a:gd name="connsiteX33" fmla="*/ 322975 w 1504635"/>
                        <a:gd name="connsiteY33" fmla="*/ 53577 h 1938124"/>
                        <a:gd name="connsiteX34" fmla="*/ 406577 w 1504635"/>
                        <a:gd name="connsiteY34" fmla="*/ 11 h 1938124"/>
                        <a:gd name="connsiteX0" fmla="*/ 53575 w 1512446"/>
                        <a:gd name="connsiteY0" fmla="*/ 886481 h 1938124"/>
                        <a:gd name="connsiteX1" fmla="*/ 53575 w 1512446"/>
                        <a:gd name="connsiteY1" fmla="*/ 886481 h 1938124"/>
                        <a:gd name="connsiteX2" fmla="*/ 53576 w 1512446"/>
                        <a:gd name="connsiteY2" fmla="*/ 886482 h 1938124"/>
                        <a:gd name="connsiteX3" fmla="*/ 53575 w 1512446"/>
                        <a:gd name="connsiteY3" fmla="*/ 886481 h 1938124"/>
                        <a:gd name="connsiteX4" fmla="*/ 1451060 w 1512446"/>
                        <a:gd name="connsiteY4" fmla="*/ 886481 h 1938124"/>
                        <a:gd name="connsiteX5" fmla="*/ 1451059 w 1512446"/>
                        <a:gd name="connsiteY5" fmla="*/ 886481 h 1938124"/>
                        <a:gd name="connsiteX6" fmla="*/ 1451059 w 1512446"/>
                        <a:gd name="connsiteY6" fmla="*/ 886481 h 1938124"/>
                        <a:gd name="connsiteX7" fmla="*/ 1451060 w 1512446"/>
                        <a:gd name="connsiteY7" fmla="*/ 886481 h 1938124"/>
                        <a:gd name="connsiteX8" fmla="*/ 406577 w 1512446"/>
                        <a:gd name="connsiteY8" fmla="*/ 11 h 1938124"/>
                        <a:gd name="connsiteX9" fmla="*/ 1083794 w 1512446"/>
                        <a:gd name="connsiteY9" fmla="*/ 8178 h 1938124"/>
                        <a:gd name="connsiteX10" fmla="*/ 1183683 w 1512446"/>
                        <a:gd name="connsiteY10" fmla="*/ 58163 h 1938124"/>
                        <a:gd name="connsiteX11" fmla="*/ 1496967 w 1512446"/>
                        <a:gd name="connsiteY11" fmla="*/ 768046 h 1938124"/>
                        <a:gd name="connsiteX12" fmla="*/ 1451059 w 1512446"/>
                        <a:gd name="connsiteY12" fmla="*/ 886481 h 1938124"/>
                        <a:gd name="connsiteX13" fmla="*/ 1332624 w 1512446"/>
                        <a:gd name="connsiteY13" fmla="*/ 840573 h 1938124"/>
                        <a:gd name="connsiteX14" fmla="*/ 1031982 w 1512446"/>
                        <a:gd name="connsiteY14" fmla="*/ 301072 h 1938124"/>
                        <a:gd name="connsiteX15" fmla="*/ 1033890 w 1512446"/>
                        <a:gd name="connsiteY15" fmla="*/ 1816630 h 1938124"/>
                        <a:gd name="connsiteX16" fmla="*/ 912396 w 1512446"/>
                        <a:gd name="connsiteY16" fmla="*/ 1938124 h 1938124"/>
                        <a:gd name="connsiteX17" fmla="*/ 912397 w 1512446"/>
                        <a:gd name="connsiteY17" fmla="*/ 1938123 h 1938124"/>
                        <a:gd name="connsiteX18" fmla="*/ 790903 w 1512446"/>
                        <a:gd name="connsiteY18" fmla="*/ 1816629 h 1938124"/>
                        <a:gd name="connsiteX19" fmla="*/ 793284 w 1512446"/>
                        <a:gd name="connsiteY19" fmla="*/ 1026721 h 1938124"/>
                        <a:gd name="connsiteX20" fmla="*/ 721630 w 1512446"/>
                        <a:gd name="connsiteY20" fmla="*/ 1038627 h 1938124"/>
                        <a:gd name="connsiteX21" fmla="*/ 721629 w 1512446"/>
                        <a:gd name="connsiteY21" fmla="*/ 1816630 h 1938124"/>
                        <a:gd name="connsiteX22" fmla="*/ 600135 w 1512446"/>
                        <a:gd name="connsiteY22" fmla="*/ 1938124 h 1938124"/>
                        <a:gd name="connsiteX23" fmla="*/ 600136 w 1512446"/>
                        <a:gd name="connsiteY23" fmla="*/ 1938123 h 1938124"/>
                        <a:gd name="connsiteX24" fmla="*/ 478642 w 1512446"/>
                        <a:gd name="connsiteY24" fmla="*/ 1816629 h 1938124"/>
                        <a:gd name="connsiteX25" fmla="*/ 479152 w 1512446"/>
                        <a:gd name="connsiteY25" fmla="*/ 978019 h 1938124"/>
                        <a:gd name="connsiteX26" fmla="*/ 480038 w 1512446"/>
                        <a:gd name="connsiteY26" fmla="*/ 301072 h 1938124"/>
                        <a:gd name="connsiteX27" fmla="*/ 172011 w 1512446"/>
                        <a:gd name="connsiteY27" fmla="*/ 840573 h 1938124"/>
                        <a:gd name="connsiteX28" fmla="*/ 88410 w 1512446"/>
                        <a:gd name="connsiteY28" fmla="*/ 894139 h 1938124"/>
                        <a:gd name="connsiteX29" fmla="*/ 53575 w 1512446"/>
                        <a:gd name="connsiteY29" fmla="*/ 886481 h 1938124"/>
                        <a:gd name="connsiteX30" fmla="*/ 24441 w 1512446"/>
                        <a:gd name="connsiteY30" fmla="*/ 865909 h 1938124"/>
                        <a:gd name="connsiteX31" fmla="*/ 7668 w 1512446"/>
                        <a:gd name="connsiteY31" fmla="*/ 768046 h 1938124"/>
                        <a:gd name="connsiteX32" fmla="*/ 322975 w 1512446"/>
                        <a:gd name="connsiteY32" fmla="*/ 53577 h 1938124"/>
                        <a:gd name="connsiteX33" fmla="*/ 406577 w 1512446"/>
                        <a:gd name="connsiteY33" fmla="*/ 11 h 1938124"/>
                        <a:gd name="connsiteX0" fmla="*/ 53575 w 1512446"/>
                        <a:gd name="connsiteY0" fmla="*/ 886481 h 1938124"/>
                        <a:gd name="connsiteX1" fmla="*/ 53575 w 1512446"/>
                        <a:gd name="connsiteY1" fmla="*/ 886481 h 1938124"/>
                        <a:gd name="connsiteX2" fmla="*/ 53576 w 1512446"/>
                        <a:gd name="connsiteY2" fmla="*/ 886482 h 1938124"/>
                        <a:gd name="connsiteX3" fmla="*/ 53575 w 1512446"/>
                        <a:gd name="connsiteY3" fmla="*/ 886481 h 1938124"/>
                        <a:gd name="connsiteX4" fmla="*/ 1451060 w 1512446"/>
                        <a:gd name="connsiteY4" fmla="*/ 886481 h 1938124"/>
                        <a:gd name="connsiteX5" fmla="*/ 1451059 w 1512446"/>
                        <a:gd name="connsiteY5" fmla="*/ 886481 h 1938124"/>
                        <a:gd name="connsiteX6" fmla="*/ 1451059 w 1512446"/>
                        <a:gd name="connsiteY6" fmla="*/ 886481 h 1938124"/>
                        <a:gd name="connsiteX7" fmla="*/ 1451060 w 1512446"/>
                        <a:gd name="connsiteY7" fmla="*/ 886481 h 1938124"/>
                        <a:gd name="connsiteX8" fmla="*/ 406577 w 1512446"/>
                        <a:gd name="connsiteY8" fmla="*/ 11 h 1938124"/>
                        <a:gd name="connsiteX9" fmla="*/ 1083794 w 1512446"/>
                        <a:gd name="connsiteY9" fmla="*/ 8178 h 1938124"/>
                        <a:gd name="connsiteX10" fmla="*/ 1183683 w 1512446"/>
                        <a:gd name="connsiteY10" fmla="*/ 58163 h 1938124"/>
                        <a:gd name="connsiteX11" fmla="*/ 1496967 w 1512446"/>
                        <a:gd name="connsiteY11" fmla="*/ 768046 h 1938124"/>
                        <a:gd name="connsiteX12" fmla="*/ 1451059 w 1512446"/>
                        <a:gd name="connsiteY12" fmla="*/ 886481 h 1938124"/>
                        <a:gd name="connsiteX13" fmla="*/ 1332624 w 1512446"/>
                        <a:gd name="connsiteY13" fmla="*/ 840573 h 1938124"/>
                        <a:gd name="connsiteX14" fmla="*/ 1031982 w 1512446"/>
                        <a:gd name="connsiteY14" fmla="*/ 301072 h 1938124"/>
                        <a:gd name="connsiteX15" fmla="*/ 1033890 w 1512446"/>
                        <a:gd name="connsiteY15" fmla="*/ 1816630 h 1938124"/>
                        <a:gd name="connsiteX16" fmla="*/ 912396 w 1512446"/>
                        <a:gd name="connsiteY16" fmla="*/ 1938124 h 1938124"/>
                        <a:gd name="connsiteX17" fmla="*/ 912397 w 1512446"/>
                        <a:gd name="connsiteY17" fmla="*/ 1938123 h 1938124"/>
                        <a:gd name="connsiteX18" fmla="*/ 790903 w 1512446"/>
                        <a:gd name="connsiteY18" fmla="*/ 1816629 h 1938124"/>
                        <a:gd name="connsiteX19" fmla="*/ 793284 w 1512446"/>
                        <a:gd name="connsiteY19" fmla="*/ 1026721 h 1938124"/>
                        <a:gd name="connsiteX20" fmla="*/ 721630 w 1512446"/>
                        <a:gd name="connsiteY20" fmla="*/ 1038627 h 1938124"/>
                        <a:gd name="connsiteX21" fmla="*/ 721629 w 1512446"/>
                        <a:gd name="connsiteY21" fmla="*/ 1816630 h 1938124"/>
                        <a:gd name="connsiteX22" fmla="*/ 600135 w 1512446"/>
                        <a:gd name="connsiteY22" fmla="*/ 1938124 h 1938124"/>
                        <a:gd name="connsiteX23" fmla="*/ 600136 w 1512446"/>
                        <a:gd name="connsiteY23" fmla="*/ 1938123 h 1938124"/>
                        <a:gd name="connsiteX24" fmla="*/ 478642 w 1512446"/>
                        <a:gd name="connsiteY24" fmla="*/ 1816629 h 1938124"/>
                        <a:gd name="connsiteX25" fmla="*/ 479152 w 1512446"/>
                        <a:gd name="connsiteY25" fmla="*/ 978019 h 1938124"/>
                        <a:gd name="connsiteX26" fmla="*/ 480038 w 1512446"/>
                        <a:gd name="connsiteY26" fmla="*/ 301072 h 1938124"/>
                        <a:gd name="connsiteX27" fmla="*/ 172011 w 1512446"/>
                        <a:gd name="connsiteY27" fmla="*/ 840573 h 1938124"/>
                        <a:gd name="connsiteX28" fmla="*/ 88410 w 1512446"/>
                        <a:gd name="connsiteY28" fmla="*/ 894139 h 1938124"/>
                        <a:gd name="connsiteX29" fmla="*/ 53575 w 1512446"/>
                        <a:gd name="connsiteY29" fmla="*/ 886481 h 1938124"/>
                        <a:gd name="connsiteX30" fmla="*/ 24441 w 1512446"/>
                        <a:gd name="connsiteY30" fmla="*/ 865909 h 1938124"/>
                        <a:gd name="connsiteX31" fmla="*/ 7668 w 1512446"/>
                        <a:gd name="connsiteY31" fmla="*/ 768046 h 1938124"/>
                        <a:gd name="connsiteX32" fmla="*/ 322975 w 1512446"/>
                        <a:gd name="connsiteY32" fmla="*/ 53577 h 1938124"/>
                        <a:gd name="connsiteX33" fmla="*/ 406577 w 1512446"/>
                        <a:gd name="connsiteY33" fmla="*/ 11 h 1938124"/>
                        <a:gd name="connsiteX0" fmla="*/ 53575 w 1500493"/>
                        <a:gd name="connsiteY0" fmla="*/ 886481 h 1938124"/>
                        <a:gd name="connsiteX1" fmla="*/ 53575 w 1500493"/>
                        <a:gd name="connsiteY1" fmla="*/ 886481 h 1938124"/>
                        <a:gd name="connsiteX2" fmla="*/ 53576 w 1500493"/>
                        <a:gd name="connsiteY2" fmla="*/ 886482 h 1938124"/>
                        <a:gd name="connsiteX3" fmla="*/ 53575 w 1500493"/>
                        <a:gd name="connsiteY3" fmla="*/ 886481 h 1938124"/>
                        <a:gd name="connsiteX4" fmla="*/ 1451060 w 1500493"/>
                        <a:gd name="connsiteY4" fmla="*/ 886481 h 1938124"/>
                        <a:gd name="connsiteX5" fmla="*/ 1451059 w 1500493"/>
                        <a:gd name="connsiteY5" fmla="*/ 886481 h 1938124"/>
                        <a:gd name="connsiteX6" fmla="*/ 1451059 w 1500493"/>
                        <a:gd name="connsiteY6" fmla="*/ 886481 h 1938124"/>
                        <a:gd name="connsiteX7" fmla="*/ 1451060 w 1500493"/>
                        <a:gd name="connsiteY7" fmla="*/ 886481 h 1938124"/>
                        <a:gd name="connsiteX8" fmla="*/ 406577 w 1500493"/>
                        <a:gd name="connsiteY8" fmla="*/ 11 h 1938124"/>
                        <a:gd name="connsiteX9" fmla="*/ 1083794 w 1500493"/>
                        <a:gd name="connsiteY9" fmla="*/ 8178 h 1938124"/>
                        <a:gd name="connsiteX10" fmla="*/ 1183683 w 1500493"/>
                        <a:gd name="connsiteY10" fmla="*/ 58163 h 1938124"/>
                        <a:gd name="connsiteX11" fmla="*/ 1496967 w 1500493"/>
                        <a:gd name="connsiteY11" fmla="*/ 768046 h 1938124"/>
                        <a:gd name="connsiteX12" fmla="*/ 1332624 w 1500493"/>
                        <a:gd name="connsiteY12" fmla="*/ 840573 h 1938124"/>
                        <a:gd name="connsiteX13" fmla="*/ 1031982 w 1500493"/>
                        <a:gd name="connsiteY13" fmla="*/ 301072 h 1938124"/>
                        <a:gd name="connsiteX14" fmla="*/ 1033890 w 1500493"/>
                        <a:gd name="connsiteY14" fmla="*/ 1816630 h 1938124"/>
                        <a:gd name="connsiteX15" fmla="*/ 912396 w 1500493"/>
                        <a:gd name="connsiteY15" fmla="*/ 1938124 h 1938124"/>
                        <a:gd name="connsiteX16" fmla="*/ 912397 w 1500493"/>
                        <a:gd name="connsiteY16" fmla="*/ 1938123 h 1938124"/>
                        <a:gd name="connsiteX17" fmla="*/ 790903 w 1500493"/>
                        <a:gd name="connsiteY17" fmla="*/ 1816629 h 1938124"/>
                        <a:gd name="connsiteX18" fmla="*/ 793284 w 1500493"/>
                        <a:gd name="connsiteY18" fmla="*/ 1026721 h 1938124"/>
                        <a:gd name="connsiteX19" fmla="*/ 721630 w 1500493"/>
                        <a:gd name="connsiteY19" fmla="*/ 1038627 h 1938124"/>
                        <a:gd name="connsiteX20" fmla="*/ 721629 w 1500493"/>
                        <a:gd name="connsiteY20" fmla="*/ 1816630 h 1938124"/>
                        <a:gd name="connsiteX21" fmla="*/ 600135 w 1500493"/>
                        <a:gd name="connsiteY21" fmla="*/ 1938124 h 1938124"/>
                        <a:gd name="connsiteX22" fmla="*/ 600136 w 1500493"/>
                        <a:gd name="connsiteY22" fmla="*/ 1938123 h 1938124"/>
                        <a:gd name="connsiteX23" fmla="*/ 478642 w 1500493"/>
                        <a:gd name="connsiteY23" fmla="*/ 1816629 h 1938124"/>
                        <a:gd name="connsiteX24" fmla="*/ 479152 w 1500493"/>
                        <a:gd name="connsiteY24" fmla="*/ 978019 h 1938124"/>
                        <a:gd name="connsiteX25" fmla="*/ 480038 w 1500493"/>
                        <a:gd name="connsiteY25" fmla="*/ 301072 h 1938124"/>
                        <a:gd name="connsiteX26" fmla="*/ 172011 w 1500493"/>
                        <a:gd name="connsiteY26" fmla="*/ 840573 h 1938124"/>
                        <a:gd name="connsiteX27" fmla="*/ 88410 w 1500493"/>
                        <a:gd name="connsiteY27" fmla="*/ 894139 h 1938124"/>
                        <a:gd name="connsiteX28" fmla="*/ 53575 w 1500493"/>
                        <a:gd name="connsiteY28" fmla="*/ 886481 h 1938124"/>
                        <a:gd name="connsiteX29" fmla="*/ 24441 w 1500493"/>
                        <a:gd name="connsiteY29" fmla="*/ 865909 h 1938124"/>
                        <a:gd name="connsiteX30" fmla="*/ 7668 w 1500493"/>
                        <a:gd name="connsiteY30" fmla="*/ 768046 h 1938124"/>
                        <a:gd name="connsiteX31" fmla="*/ 322975 w 1500493"/>
                        <a:gd name="connsiteY31" fmla="*/ 53577 h 1938124"/>
                        <a:gd name="connsiteX32" fmla="*/ 406577 w 1500493"/>
                        <a:gd name="connsiteY32" fmla="*/ 11 h 1938124"/>
                        <a:gd name="connsiteX0" fmla="*/ 53575 w 1500113"/>
                        <a:gd name="connsiteY0" fmla="*/ 886481 h 1938124"/>
                        <a:gd name="connsiteX1" fmla="*/ 53575 w 1500113"/>
                        <a:gd name="connsiteY1" fmla="*/ 886481 h 1938124"/>
                        <a:gd name="connsiteX2" fmla="*/ 53576 w 1500113"/>
                        <a:gd name="connsiteY2" fmla="*/ 886482 h 1938124"/>
                        <a:gd name="connsiteX3" fmla="*/ 53575 w 1500113"/>
                        <a:gd name="connsiteY3" fmla="*/ 886481 h 1938124"/>
                        <a:gd name="connsiteX4" fmla="*/ 1451060 w 1500113"/>
                        <a:gd name="connsiteY4" fmla="*/ 886481 h 1938124"/>
                        <a:gd name="connsiteX5" fmla="*/ 1451059 w 1500113"/>
                        <a:gd name="connsiteY5" fmla="*/ 886481 h 1938124"/>
                        <a:gd name="connsiteX6" fmla="*/ 1451059 w 1500113"/>
                        <a:gd name="connsiteY6" fmla="*/ 886481 h 1938124"/>
                        <a:gd name="connsiteX7" fmla="*/ 1451060 w 1500113"/>
                        <a:gd name="connsiteY7" fmla="*/ 886481 h 1938124"/>
                        <a:gd name="connsiteX8" fmla="*/ 406577 w 1500113"/>
                        <a:gd name="connsiteY8" fmla="*/ 11 h 1938124"/>
                        <a:gd name="connsiteX9" fmla="*/ 1083794 w 1500113"/>
                        <a:gd name="connsiteY9" fmla="*/ 8178 h 1938124"/>
                        <a:gd name="connsiteX10" fmla="*/ 1183683 w 1500113"/>
                        <a:gd name="connsiteY10" fmla="*/ 58163 h 1938124"/>
                        <a:gd name="connsiteX11" fmla="*/ 1496967 w 1500113"/>
                        <a:gd name="connsiteY11" fmla="*/ 768046 h 1938124"/>
                        <a:gd name="connsiteX12" fmla="*/ 1332624 w 1500113"/>
                        <a:gd name="connsiteY12" fmla="*/ 840573 h 1938124"/>
                        <a:gd name="connsiteX13" fmla="*/ 1031982 w 1500113"/>
                        <a:gd name="connsiteY13" fmla="*/ 301072 h 1938124"/>
                        <a:gd name="connsiteX14" fmla="*/ 1033890 w 1500113"/>
                        <a:gd name="connsiteY14" fmla="*/ 1816630 h 1938124"/>
                        <a:gd name="connsiteX15" fmla="*/ 912396 w 1500113"/>
                        <a:gd name="connsiteY15" fmla="*/ 1938124 h 1938124"/>
                        <a:gd name="connsiteX16" fmla="*/ 912397 w 1500113"/>
                        <a:gd name="connsiteY16" fmla="*/ 1938123 h 1938124"/>
                        <a:gd name="connsiteX17" fmla="*/ 790903 w 1500113"/>
                        <a:gd name="connsiteY17" fmla="*/ 1816629 h 1938124"/>
                        <a:gd name="connsiteX18" fmla="*/ 793284 w 1500113"/>
                        <a:gd name="connsiteY18" fmla="*/ 1026721 h 1938124"/>
                        <a:gd name="connsiteX19" fmla="*/ 721630 w 1500113"/>
                        <a:gd name="connsiteY19" fmla="*/ 1038627 h 1938124"/>
                        <a:gd name="connsiteX20" fmla="*/ 721629 w 1500113"/>
                        <a:gd name="connsiteY20" fmla="*/ 1816630 h 1938124"/>
                        <a:gd name="connsiteX21" fmla="*/ 600135 w 1500113"/>
                        <a:gd name="connsiteY21" fmla="*/ 1938124 h 1938124"/>
                        <a:gd name="connsiteX22" fmla="*/ 600136 w 1500113"/>
                        <a:gd name="connsiteY22" fmla="*/ 1938123 h 1938124"/>
                        <a:gd name="connsiteX23" fmla="*/ 478642 w 1500113"/>
                        <a:gd name="connsiteY23" fmla="*/ 1816629 h 1938124"/>
                        <a:gd name="connsiteX24" fmla="*/ 479152 w 1500113"/>
                        <a:gd name="connsiteY24" fmla="*/ 978019 h 1938124"/>
                        <a:gd name="connsiteX25" fmla="*/ 480038 w 1500113"/>
                        <a:gd name="connsiteY25" fmla="*/ 301072 h 1938124"/>
                        <a:gd name="connsiteX26" fmla="*/ 172011 w 1500113"/>
                        <a:gd name="connsiteY26" fmla="*/ 840573 h 1938124"/>
                        <a:gd name="connsiteX27" fmla="*/ 88410 w 1500113"/>
                        <a:gd name="connsiteY27" fmla="*/ 894139 h 1938124"/>
                        <a:gd name="connsiteX28" fmla="*/ 53575 w 1500113"/>
                        <a:gd name="connsiteY28" fmla="*/ 886481 h 1938124"/>
                        <a:gd name="connsiteX29" fmla="*/ 24441 w 1500113"/>
                        <a:gd name="connsiteY29" fmla="*/ 865909 h 1938124"/>
                        <a:gd name="connsiteX30" fmla="*/ 7668 w 1500113"/>
                        <a:gd name="connsiteY30" fmla="*/ 768046 h 1938124"/>
                        <a:gd name="connsiteX31" fmla="*/ 322975 w 1500113"/>
                        <a:gd name="connsiteY31" fmla="*/ 53577 h 1938124"/>
                        <a:gd name="connsiteX32" fmla="*/ 406577 w 1500113"/>
                        <a:gd name="connsiteY32" fmla="*/ 11 h 1938124"/>
                        <a:gd name="connsiteX0" fmla="*/ 53575 w 1504317"/>
                        <a:gd name="connsiteY0" fmla="*/ 886481 h 1938124"/>
                        <a:gd name="connsiteX1" fmla="*/ 53575 w 1504317"/>
                        <a:gd name="connsiteY1" fmla="*/ 886481 h 1938124"/>
                        <a:gd name="connsiteX2" fmla="*/ 53576 w 1504317"/>
                        <a:gd name="connsiteY2" fmla="*/ 886482 h 1938124"/>
                        <a:gd name="connsiteX3" fmla="*/ 53575 w 1504317"/>
                        <a:gd name="connsiteY3" fmla="*/ 886481 h 1938124"/>
                        <a:gd name="connsiteX4" fmla="*/ 1451060 w 1504317"/>
                        <a:gd name="connsiteY4" fmla="*/ 886481 h 1938124"/>
                        <a:gd name="connsiteX5" fmla="*/ 1451059 w 1504317"/>
                        <a:gd name="connsiteY5" fmla="*/ 886481 h 1938124"/>
                        <a:gd name="connsiteX6" fmla="*/ 1451059 w 1504317"/>
                        <a:gd name="connsiteY6" fmla="*/ 886481 h 1938124"/>
                        <a:gd name="connsiteX7" fmla="*/ 1451060 w 1504317"/>
                        <a:gd name="connsiteY7" fmla="*/ 886481 h 1938124"/>
                        <a:gd name="connsiteX8" fmla="*/ 406577 w 1504317"/>
                        <a:gd name="connsiteY8" fmla="*/ 11 h 1938124"/>
                        <a:gd name="connsiteX9" fmla="*/ 1083794 w 1504317"/>
                        <a:gd name="connsiteY9" fmla="*/ 8178 h 1938124"/>
                        <a:gd name="connsiteX10" fmla="*/ 1183683 w 1504317"/>
                        <a:gd name="connsiteY10" fmla="*/ 58163 h 1938124"/>
                        <a:gd name="connsiteX11" fmla="*/ 1496967 w 1504317"/>
                        <a:gd name="connsiteY11" fmla="*/ 768046 h 1938124"/>
                        <a:gd name="connsiteX12" fmla="*/ 1332624 w 1504317"/>
                        <a:gd name="connsiteY12" fmla="*/ 840573 h 1938124"/>
                        <a:gd name="connsiteX13" fmla="*/ 1031982 w 1504317"/>
                        <a:gd name="connsiteY13" fmla="*/ 301072 h 1938124"/>
                        <a:gd name="connsiteX14" fmla="*/ 1033890 w 1504317"/>
                        <a:gd name="connsiteY14" fmla="*/ 1816630 h 1938124"/>
                        <a:gd name="connsiteX15" fmla="*/ 912396 w 1504317"/>
                        <a:gd name="connsiteY15" fmla="*/ 1938124 h 1938124"/>
                        <a:gd name="connsiteX16" fmla="*/ 912397 w 1504317"/>
                        <a:gd name="connsiteY16" fmla="*/ 1938123 h 1938124"/>
                        <a:gd name="connsiteX17" fmla="*/ 790903 w 1504317"/>
                        <a:gd name="connsiteY17" fmla="*/ 1816629 h 1938124"/>
                        <a:gd name="connsiteX18" fmla="*/ 793284 w 1504317"/>
                        <a:gd name="connsiteY18" fmla="*/ 1026721 h 1938124"/>
                        <a:gd name="connsiteX19" fmla="*/ 721630 w 1504317"/>
                        <a:gd name="connsiteY19" fmla="*/ 1038627 h 1938124"/>
                        <a:gd name="connsiteX20" fmla="*/ 721629 w 1504317"/>
                        <a:gd name="connsiteY20" fmla="*/ 1816630 h 1938124"/>
                        <a:gd name="connsiteX21" fmla="*/ 600135 w 1504317"/>
                        <a:gd name="connsiteY21" fmla="*/ 1938124 h 1938124"/>
                        <a:gd name="connsiteX22" fmla="*/ 600136 w 1504317"/>
                        <a:gd name="connsiteY22" fmla="*/ 1938123 h 1938124"/>
                        <a:gd name="connsiteX23" fmla="*/ 478642 w 1504317"/>
                        <a:gd name="connsiteY23" fmla="*/ 1816629 h 1938124"/>
                        <a:gd name="connsiteX24" fmla="*/ 479152 w 1504317"/>
                        <a:gd name="connsiteY24" fmla="*/ 978019 h 1938124"/>
                        <a:gd name="connsiteX25" fmla="*/ 480038 w 1504317"/>
                        <a:gd name="connsiteY25" fmla="*/ 301072 h 1938124"/>
                        <a:gd name="connsiteX26" fmla="*/ 172011 w 1504317"/>
                        <a:gd name="connsiteY26" fmla="*/ 840573 h 1938124"/>
                        <a:gd name="connsiteX27" fmla="*/ 88410 w 1504317"/>
                        <a:gd name="connsiteY27" fmla="*/ 894139 h 1938124"/>
                        <a:gd name="connsiteX28" fmla="*/ 53575 w 1504317"/>
                        <a:gd name="connsiteY28" fmla="*/ 886481 h 1938124"/>
                        <a:gd name="connsiteX29" fmla="*/ 24441 w 1504317"/>
                        <a:gd name="connsiteY29" fmla="*/ 865909 h 1938124"/>
                        <a:gd name="connsiteX30" fmla="*/ 7668 w 1504317"/>
                        <a:gd name="connsiteY30" fmla="*/ 768046 h 1938124"/>
                        <a:gd name="connsiteX31" fmla="*/ 322975 w 1504317"/>
                        <a:gd name="connsiteY31" fmla="*/ 53577 h 1938124"/>
                        <a:gd name="connsiteX32" fmla="*/ 406577 w 1504317"/>
                        <a:gd name="connsiteY32" fmla="*/ 11 h 1938124"/>
                        <a:gd name="connsiteX0" fmla="*/ 53575 w 1504317"/>
                        <a:gd name="connsiteY0" fmla="*/ 886481 h 1938124"/>
                        <a:gd name="connsiteX1" fmla="*/ 53575 w 1504317"/>
                        <a:gd name="connsiteY1" fmla="*/ 886481 h 1938124"/>
                        <a:gd name="connsiteX2" fmla="*/ 53576 w 1504317"/>
                        <a:gd name="connsiteY2" fmla="*/ 886482 h 1938124"/>
                        <a:gd name="connsiteX3" fmla="*/ 53575 w 1504317"/>
                        <a:gd name="connsiteY3" fmla="*/ 886481 h 1938124"/>
                        <a:gd name="connsiteX4" fmla="*/ 1451060 w 1504317"/>
                        <a:gd name="connsiteY4" fmla="*/ 886481 h 1938124"/>
                        <a:gd name="connsiteX5" fmla="*/ 1451059 w 1504317"/>
                        <a:gd name="connsiteY5" fmla="*/ 886481 h 1938124"/>
                        <a:gd name="connsiteX6" fmla="*/ 1451059 w 1504317"/>
                        <a:gd name="connsiteY6" fmla="*/ 886481 h 1938124"/>
                        <a:gd name="connsiteX7" fmla="*/ 1451060 w 1504317"/>
                        <a:gd name="connsiteY7" fmla="*/ 886481 h 1938124"/>
                        <a:gd name="connsiteX8" fmla="*/ 406577 w 1504317"/>
                        <a:gd name="connsiteY8" fmla="*/ 11 h 1938124"/>
                        <a:gd name="connsiteX9" fmla="*/ 1083794 w 1504317"/>
                        <a:gd name="connsiteY9" fmla="*/ 8178 h 1938124"/>
                        <a:gd name="connsiteX10" fmla="*/ 1183683 w 1504317"/>
                        <a:gd name="connsiteY10" fmla="*/ 58163 h 1938124"/>
                        <a:gd name="connsiteX11" fmla="*/ 1496967 w 1504317"/>
                        <a:gd name="connsiteY11" fmla="*/ 768046 h 1938124"/>
                        <a:gd name="connsiteX12" fmla="*/ 1332624 w 1504317"/>
                        <a:gd name="connsiteY12" fmla="*/ 840573 h 1938124"/>
                        <a:gd name="connsiteX13" fmla="*/ 1031982 w 1504317"/>
                        <a:gd name="connsiteY13" fmla="*/ 301072 h 1938124"/>
                        <a:gd name="connsiteX14" fmla="*/ 1033890 w 1504317"/>
                        <a:gd name="connsiteY14" fmla="*/ 1816630 h 1938124"/>
                        <a:gd name="connsiteX15" fmla="*/ 912396 w 1504317"/>
                        <a:gd name="connsiteY15" fmla="*/ 1938124 h 1938124"/>
                        <a:gd name="connsiteX16" fmla="*/ 912397 w 1504317"/>
                        <a:gd name="connsiteY16" fmla="*/ 1938123 h 1938124"/>
                        <a:gd name="connsiteX17" fmla="*/ 790903 w 1504317"/>
                        <a:gd name="connsiteY17" fmla="*/ 1816629 h 1938124"/>
                        <a:gd name="connsiteX18" fmla="*/ 793284 w 1504317"/>
                        <a:gd name="connsiteY18" fmla="*/ 1026721 h 1938124"/>
                        <a:gd name="connsiteX19" fmla="*/ 721630 w 1504317"/>
                        <a:gd name="connsiteY19" fmla="*/ 1038627 h 1938124"/>
                        <a:gd name="connsiteX20" fmla="*/ 721629 w 1504317"/>
                        <a:gd name="connsiteY20" fmla="*/ 1816630 h 1938124"/>
                        <a:gd name="connsiteX21" fmla="*/ 600135 w 1504317"/>
                        <a:gd name="connsiteY21" fmla="*/ 1938124 h 1938124"/>
                        <a:gd name="connsiteX22" fmla="*/ 600136 w 1504317"/>
                        <a:gd name="connsiteY22" fmla="*/ 1938123 h 1938124"/>
                        <a:gd name="connsiteX23" fmla="*/ 478642 w 1504317"/>
                        <a:gd name="connsiteY23" fmla="*/ 1816629 h 1938124"/>
                        <a:gd name="connsiteX24" fmla="*/ 479152 w 1504317"/>
                        <a:gd name="connsiteY24" fmla="*/ 978019 h 1938124"/>
                        <a:gd name="connsiteX25" fmla="*/ 465751 w 1504317"/>
                        <a:gd name="connsiteY25" fmla="*/ 310597 h 1938124"/>
                        <a:gd name="connsiteX26" fmla="*/ 172011 w 1504317"/>
                        <a:gd name="connsiteY26" fmla="*/ 840573 h 1938124"/>
                        <a:gd name="connsiteX27" fmla="*/ 88410 w 1504317"/>
                        <a:gd name="connsiteY27" fmla="*/ 894139 h 1938124"/>
                        <a:gd name="connsiteX28" fmla="*/ 53575 w 1504317"/>
                        <a:gd name="connsiteY28" fmla="*/ 886481 h 1938124"/>
                        <a:gd name="connsiteX29" fmla="*/ 24441 w 1504317"/>
                        <a:gd name="connsiteY29" fmla="*/ 865909 h 1938124"/>
                        <a:gd name="connsiteX30" fmla="*/ 7668 w 1504317"/>
                        <a:gd name="connsiteY30" fmla="*/ 768046 h 1938124"/>
                        <a:gd name="connsiteX31" fmla="*/ 322975 w 1504317"/>
                        <a:gd name="connsiteY31" fmla="*/ 53577 h 1938124"/>
                        <a:gd name="connsiteX32" fmla="*/ 406577 w 1504317"/>
                        <a:gd name="connsiteY32" fmla="*/ 11 h 1938124"/>
                        <a:gd name="connsiteX0" fmla="*/ 53575 w 1504317"/>
                        <a:gd name="connsiteY0" fmla="*/ 886481 h 1938124"/>
                        <a:gd name="connsiteX1" fmla="*/ 53575 w 1504317"/>
                        <a:gd name="connsiteY1" fmla="*/ 886481 h 1938124"/>
                        <a:gd name="connsiteX2" fmla="*/ 53576 w 1504317"/>
                        <a:gd name="connsiteY2" fmla="*/ 886482 h 1938124"/>
                        <a:gd name="connsiteX3" fmla="*/ 53575 w 1504317"/>
                        <a:gd name="connsiteY3" fmla="*/ 886481 h 1938124"/>
                        <a:gd name="connsiteX4" fmla="*/ 1451060 w 1504317"/>
                        <a:gd name="connsiteY4" fmla="*/ 886481 h 1938124"/>
                        <a:gd name="connsiteX5" fmla="*/ 1451059 w 1504317"/>
                        <a:gd name="connsiteY5" fmla="*/ 886481 h 1938124"/>
                        <a:gd name="connsiteX6" fmla="*/ 1451059 w 1504317"/>
                        <a:gd name="connsiteY6" fmla="*/ 886481 h 1938124"/>
                        <a:gd name="connsiteX7" fmla="*/ 1451060 w 1504317"/>
                        <a:gd name="connsiteY7" fmla="*/ 886481 h 1938124"/>
                        <a:gd name="connsiteX8" fmla="*/ 406577 w 1504317"/>
                        <a:gd name="connsiteY8" fmla="*/ 11 h 1938124"/>
                        <a:gd name="connsiteX9" fmla="*/ 1083794 w 1504317"/>
                        <a:gd name="connsiteY9" fmla="*/ 8178 h 1938124"/>
                        <a:gd name="connsiteX10" fmla="*/ 1183683 w 1504317"/>
                        <a:gd name="connsiteY10" fmla="*/ 58163 h 1938124"/>
                        <a:gd name="connsiteX11" fmla="*/ 1496967 w 1504317"/>
                        <a:gd name="connsiteY11" fmla="*/ 768046 h 1938124"/>
                        <a:gd name="connsiteX12" fmla="*/ 1332624 w 1504317"/>
                        <a:gd name="connsiteY12" fmla="*/ 840573 h 1938124"/>
                        <a:gd name="connsiteX13" fmla="*/ 1031982 w 1504317"/>
                        <a:gd name="connsiteY13" fmla="*/ 301072 h 1938124"/>
                        <a:gd name="connsiteX14" fmla="*/ 1033890 w 1504317"/>
                        <a:gd name="connsiteY14" fmla="*/ 1816630 h 1938124"/>
                        <a:gd name="connsiteX15" fmla="*/ 912396 w 1504317"/>
                        <a:gd name="connsiteY15" fmla="*/ 1938124 h 1938124"/>
                        <a:gd name="connsiteX16" fmla="*/ 912397 w 1504317"/>
                        <a:gd name="connsiteY16" fmla="*/ 1938123 h 1938124"/>
                        <a:gd name="connsiteX17" fmla="*/ 790903 w 1504317"/>
                        <a:gd name="connsiteY17" fmla="*/ 1816629 h 1938124"/>
                        <a:gd name="connsiteX18" fmla="*/ 793284 w 1504317"/>
                        <a:gd name="connsiteY18" fmla="*/ 1026721 h 1938124"/>
                        <a:gd name="connsiteX19" fmla="*/ 721630 w 1504317"/>
                        <a:gd name="connsiteY19" fmla="*/ 1038627 h 1938124"/>
                        <a:gd name="connsiteX20" fmla="*/ 721629 w 1504317"/>
                        <a:gd name="connsiteY20" fmla="*/ 1816630 h 1938124"/>
                        <a:gd name="connsiteX21" fmla="*/ 600135 w 1504317"/>
                        <a:gd name="connsiteY21" fmla="*/ 1938124 h 1938124"/>
                        <a:gd name="connsiteX22" fmla="*/ 600136 w 1504317"/>
                        <a:gd name="connsiteY22" fmla="*/ 1938123 h 1938124"/>
                        <a:gd name="connsiteX23" fmla="*/ 478642 w 1504317"/>
                        <a:gd name="connsiteY23" fmla="*/ 1816629 h 1938124"/>
                        <a:gd name="connsiteX24" fmla="*/ 479152 w 1504317"/>
                        <a:gd name="connsiteY24" fmla="*/ 978019 h 1938124"/>
                        <a:gd name="connsiteX25" fmla="*/ 475276 w 1504317"/>
                        <a:gd name="connsiteY25" fmla="*/ 303454 h 1938124"/>
                        <a:gd name="connsiteX26" fmla="*/ 172011 w 1504317"/>
                        <a:gd name="connsiteY26" fmla="*/ 840573 h 1938124"/>
                        <a:gd name="connsiteX27" fmla="*/ 88410 w 1504317"/>
                        <a:gd name="connsiteY27" fmla="*/ 894139 h 1938124"/>
                        <a:gd name="connsiteX28" fmla="*/ 53575 w 1504317"/>
                        <a:gd name="connsiteY28" fmla="*/ 886481 h 1938124"/>
                        <a:gd name="connsiteX29" fmla="*/ 24441 w 1504317"/>
                        <a:gd name="connsiteY29" fmla="*/ 865909 h 1938124"/>
                        <a:gd name="connsiteX30" fmla="*/ 7668 w 1504317"/>
                        <a:gd name="connsiteY30" fmla="*/ 768046 h 1938124"/>
                        <a:gd name="connsiteX31" fmla="*/ 322975 w 1504317"/>
                        <a:gd name="connsiteY31" fmla="*/ 53577 h 1938124"/>
                        <a:gd name="connsiteX32" fmla="*/ 406577 w 1504317"/>
                        <a:gd name="connsiteY32" fmla="*/ 11 h 1938124"/>
                        <a:gd name="connsiteX0" fmla="*/ 53575 w 1504317"/>
                        <a:gd name="connsiteY0" fmla="*/ 886481 h 1938124"/>
                        <a:gd name="connsiteX1" fmla="*/ 53575 w 1504317"/>
                        <a:gd name="connsiteY1" fmla="*/ 886481 h 1938124"/>
                        <a:gd name="connsiteX2" fmla="*/ 53576 w 1504317"/>
                        <a:gd name="connsiteY2" fmla="*/ 886482 h 1938124"/>
                        <a:gd name="connsiteX3" fmla="*/ 53575 w 1504317"/>
                        <a:gd name="connsiteY3" fmla="*/ 886481 h 1938124"/>
                        <a:gd name="connsiteX4" fmla="*/ 1451060 w 1504317"/>
                        <a:gd name="connsiteY4" fmla="*/ 886481 h 1938124"/>
                        <a:gd name="connsiteX5" fmla="*/ 1451059 w 1504317"/>
                        <a:gd name="connsiteY5" fmla="*/ 886481 h 1938124"/>
                        <a:gd name="connsiteX6" fmla="*/ 1451059 w 1504317"/>
                        <a:gd name="connsiteY6" fmla="*/ 886481 h 1938124"/>
                        <a:gd name="connsiteX7" fmla="*/ 1451060 w 1504317"/>
                        <a:gd name="connsiteY7" fmla="*/ 886481 h 1938124"/>
                        <a:gd name="connsiteX8" fmla="*/ 406577 w 1504317"/>
                        <a:gd name="connsiteY8" fmla="*/ 11 h 1938124"/>
                        <a:gd name="connsiteX9" fmla="*/ 1083794 w 1504317"/>
                        <a:gd name="connsiteY9" fmla="*/ 8178 h 1938124"/>
                        <a:gd name="connsiteX10" fmla="*/ 1183683 w 1504317"/>
                        <a:gd name="connsiteY10" fmla="*/ 58163 h 1938124"/>
                        <a:gd name="connsiteX11" fmla="*/ 1496967 w 1504317"/>
                        <a:gd name="connsiteY11" fmla="*/ 768046 h 1938124"/>
                        <a:gd name="connsiteX12" fmla="*/ 1332624 w 1504317"/>
                        <a:gd name="connsiteY12" fmla="*/ 840573 h 1938124"/>
                        <a:gd name="connsiteX13" fmla="*/ 1031982 w 1504317"/>
                        <a:gd name="connsiteY13" fmla="*/ 301072 h 1938124"/>
                        <a:gd name="connsiteX14" fmla="*/ 1033890 w 1504317"/>
                        <a:gd name="connsiteY14" fmla="*/ 1816630 h 1938124"/>
                        <a:gd name="connsiteX15" fmla="*/ 912396 w 1504317"/>
                        <a:gd name="connsiteY15" fmla="*/ 1938124 h 1938124"/>
                        <a:gd name="connsiteX16" fmla="*/ 912397 w 1504317"/>
                        <a:gd name="connsiteY16" fmla="*/ 1938123 h 1938124"/>
                        <a:gd name="connsiteX17" fmla="*/ 790903 w 1504317"/>
                        <a:gd name="connsiteY17" fmla="*/ 1816629 h 1938124"/>
                        <a:gd name="connsiteX18" fmla="*/ 793284 w 1504317"/>
                        <a:gd name="connsiteY18" fmla="*/ 1026721 h 1938124"/>
                        <a:gd name="connsiteX19" fmla="*/ 721630 w 1504317"/>
                        <a:gd name="connsiteY19" fmla="*/ 1038627 h 1938124"/>
                        <a:gd name="connsiteX20" fmla="*/ 721629 w 1504317"/>
                        <a:gd name="connsiteY20" fmla="*/ 1816630 h 1938124"/>
                        <a:gd name="connsiteX21" fmla="*/ 600135 w 1504317"/>
                        <a:gd name="connsiteY21" fmla="*/ 1938124 h 1938124"/>
                        <a:gd name="connsiteX22" fmla="*/ 600136 w 1504317"/>
                        <a:gd name="connsiteY22" fmla="*/ 1938123 h 1938124"/>
                        <a:gd name="connsiteX23" fmla="*/ 478642 w 1504317"/>
                        <a:gd name="connsiteY23" fmla="*/ 1816629 h 1938124"/>
                        <a:gd name="connsiteX24" fmla="*/ 479152 w 1504317"/>
                        <a:gd name="connsiteY24" fmla="*/ 978019 h 1938124"/>
                        <a:gd name="connsiteX25" fmla="*/ 482419 w 1504317"/>
                        <a:gd name="connsiteY25" fmla="*/ 303454 h 1938124"/>
                        <a:gd name="connsiteX26" fmla="*/ 172011 w 1504317"/>
                        <a:gd name="connsiteY26" fmla="*/ 840573 h 1938124"/>
                        <a:gd name="connsiteX27" fmla="*/ 88410 w 1504317"/>
                        <a:gd name="connsiteY27" fmla="*/ 894139 h 1938124"/>
                        <a:gd name="connsiteX28" fmla="*/ 53575 w 1504317"/>
                        <a:gd name="connsiteY28" fmla="*/ 886481 h 1938124"/>
                        <a:gd name="connsiteX29" fmla="*/ 24441 w 1504317"/>
                        <a:gd name="connsiteY29" fmla="*/ 865909 h 1938124"/>
                        <a:gd name="connsiteX30" fmla="*/ 7668 w 1504317"/>
                        <a:gd name="connsiteY30" fmla="*/ 768046 h 1938124"/>
                        <a:gd name="connsiteX31" fmla="*/ 322975 w 1504317"/>
                        <a:gd name="connsiteY31" fmla="*/ 53577 h 1938124"/>
                        <a:gd name="connsiteX32" fmla="*/ 406577 w 1504317"/>
                        <a:gd name="connsiteY32" fmla="*/ 11 h 1938124"/>
                        <a:gd name="connsiteX0" fmla="*/ 53575 w 1504317"/>
                        <a:gd name="connsiteY0" fmla="*/ 886481 h 1938124"/>
                        <a:gd name="connsiteX1" fmla="*/ 53575 w 1504317"/>
                        <a:gd name="connsiteY1" fmla="*/ 886481 h 1938124"/>
                        <a:gd name="connsiteX2" fmla="*/ 53576 w 1504317"/>
                        <a:gd name="connsiteY2" fmla="*/ 886482 h 1938124"/>
                        <a:gd name="connsiteX3" fmla="*/ 53575 w 1504317"/>
                        <a:gd name="connsiteY3" fmla="*/ 886481 h 1938124"/>
                        <a:gd name="connsiteX4" fmla="*/ 1451060 w 1504317"/>
                        <a:gd name="connsiteY4" fmla="*/ 886481 h 1938124"/>
                        <a:gd name="connsiteX5" fmla="*/ 1451059 w 1504317"/>
                        <a:gd name="connsiteY5" fmla="*/ 886481 h 1938124"/>
                        <a:gd name="connsiteX6" fmla="*/ 1451059 w 1504317"/>
                        <a:gd name="connsiteY6" fmla="*/ 886481 h 1938124"/>
                        <a:gd name="connsiteX7" fmla="*/ 1451060 w 1504317"/>
                        <a:gd name="connsiteY7" fmla="*/ 886481 h 1938124"/>
                        <a:gd name="connsiteX8" fmla="*/ 406577 w 1504317"/>
                        <a:gd name="connsiteY8" fmla="*/ 11 h 1938124"/>
                        <a:gd name="connsiteX9" fmla="*/ 1083794 w 1504317"/>
                        <a:gd name="connsiteY9" fmla="*/ 8178 h 1938124"/>
                        <a:gd name="connsiteX10" fmla="*/ 1183683 w 1504317"/>
                        <a:gd name="connsiteY10" fmla="*/ 58163 h 1938124"/>
                        <a:gd name="connsiteX11" fmla="*/ 1496967 w 1504317"/>
                        <a:gd name="connsiteY11" fmla="*/ 768046 h 1938124"/>
                        <a:gd name="connsiteX12" fmla="*/ 1332624 w 1504317"/>
                        <a:gd name="connsiteY12" fmla="*/ 840573 h 1938124"/>
                        <a:gd name="connsiteX13" fmla="*/ 1031982 w 1504317"/>
                        <a:gd name="connsiteY13" fmla="*/ 301072 h 1938124"/>
                        <a:gd name="connsiteX14" fmla="*/ 1033890 w 1504317"/>
                        <a:gd name="connsiteY14" fmla="*/ 1816630 h 1938124"/>
                        <a:gd name="connsiteX15" fmla="*/ 912396 w 1504317"/>
                        <a:gd name="connsiteY15" fmla="*/ 1938124 h 1938124"/>
                        <a:gd name="connsiteX16" fmla="*/ 912397 w 1504317"/>
                        <a:gd name="connsiteY16" fmla="*/ 1938123 h 1938124"/>
                        <a:gd name="connsiteX17" fmla="*/ 790903 w 1504317"/>
                        <a:gd name="connsiteY17" fmla="*/ 1816629 h 1938124"/>
                        <a:gd name="connsiteX18" fmla="*/ 793284 w 1504317"/>
                        <a:gd name="connsiteY18" fmla="*/ 1026721 h 1938124"/>
                        <a:gd name="connsiteX19" fmla="*/ 721630 w 1504317"/>
                        <a:gd name="connsiteY19" fmla="*/ 1038627 h 1938124"/>
                        <a:gd name="connsiteX20" fmla="*/ 721629 w 1504317"/>
                        <a:gd name="connsiteY20" fmla="*/ 1816630 h 1938124"/>
                        <a:gd name="connsiteX21" fmla="*/ 600135 w 1504317"/>
                        <a:gd name="connsiteY21" fmla="*/ 1938124 h 1938124"/>
                        <a:gd name="connsiteX22" fmla="*/ 600136 w 1504317"/>
                        <a:gd name="connsiteY22" fmla="*/ 1938123 h 1938124"/>
                        <a:gd name="connsiteX23" fmla="*/ 478642 w 1504317"/>
                        <a:gd name="connsiteY23" fmla="*/ 1816629 h 1938124"/>
                        <a:gd name="connsiteX24" fmla="*/ 479152 w 1504317"/>
                        <a:gd name="connsiteY24" fmla="*/ 978019 h 1938124"/>
                        <a:gd name="connsiteX25" fmla="*/ 482419 w 1504317"/>
                        <a:gd name="connsiteY25" fmla="*/ 303454 h 1938124"/>
                        <a:gd name="connsiteX26" fmla="*/ 172011 w 1504317"/>
                        <a:gd name="connsiteY26" fmla="*/ 840573 h 1938124"/>
                        <a:gd name="connsiteX27" fmla="*/ 88410 w 1504317"/>
                        <a:gd name="connsiteY27" fmla="*/ 894139 h 1938124"/>
                        <a:gd name="connsiteX28" fmla="*/ 24441 w 1504317"/>
                        <a:gd name="connsiteY28" fmla="*/ 865909 h 1938124"/>
                        <a:gd name="connsiteX29" fmla="*/ 7668 w 1504317"/>
                        <a:gd name="connsiteY29" fmla="*/ 768046 h 1938124"/>
                        <a:gd name="connsiteX30" fmla="*/ 322975 w 1504317"/>
                        <a:gd name="connsiteY30" fmla="*/ 53577 h 1938124"/>
                        <a:gd name="connsiteX31" fmla="*/ 406577 w 1504317"/>
                        <a:gd name="connsiteY31" fmla="*/ 11 h 1938124"/>
                        <a:gd name="connsiteX0" fmla="*/ 53576 w 1504317"/>
                        <a:gd name="connsiteY0" fmla="*/ 886482 h 1938124"/>
                        <a:gd name="connsiteX1" fmla="*/ 53575 w 1504317"/>
                        <a:gd name="connsiteY1" fmla="*/ 886481 h 1938124"/>
                        <a:gd name="connsiteX2" fmla="*/ 53576 w 1504317"/>
                        <a:gd name="connsiteY2" fmla="*/ 886482 h 1938124"/>
                        <a:gd name="connsiteX3" fmla="*/ 1451060 w 1504317"/>
                        <a:gd name="connsiteY3" fmla="*/ 886481 h 1938124"/>
                        <a:gd name="connsiteX4" fmla="*/ 1451059 w 1504317"/>
                        <a:gd name="connsiteY4" fmla="*/ 886481 h 1938124"/>
                        <a:gd name="connsiteX5" fmla="*/ 1451059 w 1504317"/>
                        <a:gd name="connsiteY5" fmla="*/ 886481 h 1938124"/>
                        <a:gd name="connsiteX6" fmla="*/ 1451060 w 1504317"/>
                        <a:gd name="connsiteY6" fmla="*/ 886481 h 1938124"/>
                        <a:gd name="connsiteX7" fmla="*/ 406577 w 1504317"/>
                        <a:gd name="connsiteY7" fmla="*/ 11 h 1938124"/>
                        <a:gd name="connsiteX8" fmla="*/ 1083794 w 1504317"/>
                        <a:gd name="connsiteY8" fmla="*/ 8178 h 1938124"/>
                        <a:gd name="connsiteX9" fmla="*/ 1183683 w 1504317"/>
                        <a:gd name="connsiteY9" fmla="*/ 58163 h 1938124"/>
                        <a:gd name="connsiteX10" fmla="*/ 1496967 w 1504317"/>
                        <a:gd name="connsiteY10" fmla="*/ 768046 h 1938124"/>
                        <a:gd name="connsiteX11" fmla="*/ 1332624 w 1504317"/>
                        <a:gd name="connsiteY11" fmla="*/ 840573 h 1938124"/>
                        <a:gd name="connsiteX12" fmla="*/ 1031982 w 1504317"/>
                        <a:gd name="connsiteY12" fmla="*/ 301072 h 1938124"/>
                        <a:gd name="connsiteX13" fmla="*/ 1033890 w 1504317"/>
                        <a:gd name="connsiteY13" fmla="*/ 1816630 h 1938124"/>
                        <a:gd name="connsiteX14" fmla="*/ 912396 w 1504317"/>
                        <a:gd name="connsiteY14" fmla="*/ 1938124 h 1938124"/>
                        <a:gd name="connsiteX15" fmla="*/ 912397 w 1504317"/>
                        <a:gd name="connsiteY15" fmla="*/ 1938123 h 1938124"/>
                        <a:gd name="connsiteX16" fmla="*/ 790903 w 1504317"/>
                        <a:gd name="connsiteY16" fmla="*/ 1816629 h 1938124"/>
                        <a:gd name="connsiteX17" fmla="*/ 793284 w 1504317"/>
                        <a:gd name="connsiteY17" fmla="*/ 1026721 h 1938124"/>
                        <a:gd name="connsiteX18" fmla="*/ 721630 w 1504317"/>
                        <a:gd name="connsiteY18" fmla="*/ 1038627 h 1938124"/>
                        <a:gd name="connsiteX19" fmla="*/ 721629 w 1504317"/>
                        <a:gd name="connsiteY19" fmla="*/ 1816630 h 1938124"/>
                        <a:gd name="connsiteX20" fmla="*/ 600135 w 1504317"/>
                        <a:gd name="connsiteY20" fmla="*/ 1938124 h 1938124"/>
                        <a:gd name="connsiteX21" fmla="*/ 600136 w 1504317"/>
                        <a:gd name="connsiteY21" fmla="*/ 1938123 h 1938124"/>
                        <a:gd name="connsiteX22" fmla="*/ 478642 w 1504317"/>
                        <a:gd name="connsiteY22" fmla="*/ 1816629 h 1938124"/>
                        <a:gd name="connsiteX23" fmla="*/ 479152 w 1504317"/>
                        <a:gd name="connsiteY23" fmla="*/ 978019 h 1938124"/>
                        <a:gd name="connsiteX24" fmla="*/ 482419 w 1504317"/>
                        <a:gd name="connsiteY24" fmla="*/ 303454 h 1938124"/>
                        <a:gd name="connsiteX25" fmla="*/ 172011 w 1504317"/>
                        <a:gd name="connsiteY25" fmla="*/ 840573 h 1938124"/>
                        <a:gd name="connsiteX26" fmla="*/ 88410 w 1504317"/>
                        <a:gd name="connsiteY26" fmla="*/ 894139 h 1938124"/>
                        <a:gd name="connsiteX27" fmla="*/ 24441 w 1504317"/>
                        <a:gd name="connsiteY27" fmla="*/ 865909 h 1938124"/>
                        <a:gd name="connsiteX28" fmla="*/ 7668 w 1504317"/>
                        <a:gd name="connsiteY28" fmla="*/ 768046 h 1938124"/>
                        <a:gd name="connsiteX29" fmla="*/ 322975 w 1504317"/>
                        <a:gd name="connsiteY29" fmla="*/ 53577 h 1938124"/>
                        <a:gd name="connsiteX30" fmla="*/ 406577 w 1504317"/>
                        <a:gd name="connsiteY30" fmla="*/ 11 h 1938124"/>
                        <a:gd name="connsiteX0" fmla="*/ 1451060 w 1504317"/>
                        <a:gd name="connsiteY0" fmla="*/ 886481 h 1938124"/>
                        <a:gd name="connsiteX1" fmla="*/ 1451059 w 1504317"/>
                        <a:gd name="connsiteY1" fmla="*/ 886481 h 1938124"/>
                        <a:gd name="connsiteX2" fmla="*/ 1451059 w 1504317"/>
                        <a:gd name="connsiteY2" fmla="*/ 886481 h 1938124"/>
                        <a:gd name="connsiteX3" fmla="*/ 1451060 w 1504317"/>
                        <a:gd name="connsiteY3" fmla="*/ 886481 h 1938124"/>
                        <a:gd name="connsiteX4" fmla="*/ 406577 w 1504317"/>
                        <a:gd name="connsiteY4" fmla="*/ 11 h 1938124"/>
                        <a:gd name="connsiteX5" fmla="*/ 1083794 w 1504317"/>
                        <a:gd name="connsiteY5" fmla="*/ 8178 h 1938124"/>
                        <a:gd name="connsiteX6" fmla="*/ 1183683 w 1504317"/>
                        <a:gd name="connsiteY6" fmla="*/ 58163 h 1938124"/>
                        <a:gd name="connsiteX7" fmla="*/ 1496967 w 1504317"/>
                        <a:gd name="connsiteY7" fmla="*/ 768046 h 1938124"/>
                        <a:gd name="connsiteX8" fmla="*/ 1332624 w 1504317"/>
                        <a:gd name="connsiteY8" fmla="*/ 840573 h 1938124"/>
                        <a:gd name="connsiteX9" fmla="*/ 1031982 w 1504317"/>
                        <a:gd name="connsiteY9" fmla="*/ 301072 h 1938124"/>
                        <a:gd name="connsiteX10" fmla="*/ 1033890 w 1504317"/>
                        <a:gd name="connsiteY10" fmla="*/ 1816630 h 1938124"/>
                        <a:gd name="connsiteX11" fmla="*/ 912396 w 1504317"/>
                        <a:gd name="connsiteY11" fmla="*/ 1938124 h 1938124"/>
                        <a:gd name="connsiteX12" fmla="*/ 912397 w 1504317"/>
                        <a:gd name="connsiteY12" fmla="*/ 1938123 h 1938124"/>
                        <a:gd name="connsiteX13" fmla="*/ 790903 w 1504317"/>
                        <a:gd name="connsiteY13" fmla="*/ 1816629 h 1938124"/>
                        <a:gd name="connsiteX14" fmla="*/ 793284 w 1504317"/>
                        <a:gd name="connsiteY14" fmla="*/ 1026721 h 1938124"/>
                        <a:gd name="connsiteX15" fmla="*/ 721630 w 1504317"/>
                        <a:gd name="connsiteY15" fmla="*/ 1038627 h 1938124"/>
                        <a:gd name="connsiteX16" fmla="*/ 721629 w 1504317"/>
                        <a:gd name="connsiteY16" fmla="*/ 1816630 h 1938124"/>
                        <a:gd name="connsiteX17" fmla="*/ 600135 w 1504317"/>
                        <a:gd name="connsiteY17" fmla="*/ 1938124 h 1938124"/>
                        <a:gd name="connsiteX18" fmla="*/ 600136 w 1504317"/>
                        <a:gd name="connsiteY18" fmla="*/ 1938123 h 1938124"/>
                        <a:gd name="connsiteX19" fmla="*/ 478642 w 1504317"/>
                        <a:gd name="connsiteY19" fmla="*/ 1816629 h 1938124"/>
                        <a:gd name="connsiteX20" fmla="*/ 479152 w 1504317"/>
                        <a:gd name="connsiteY20" fmla="*/ 978019 h 1938124"/>
                        <a:gd name="connsiteX21" fmla="*/ 482419 w 1504317"/>
                        <a:gd name="connsiteY21" fmla="*/ 303454 h 1938124"/>
                        <a:gd name="connsiteX22" fmla="*/ 172011 w 1504317"/>
                        <a:gd name="connsiteY22" fmla="*/ 840573 h 1938124"/>
                        <a:gd name="connsiteX23" fmla="*/ 88410 w 1504317"/>
                        <a:gd name="connsiteY23" fmla="*/ 894139 h 1938124"/>
                        <a:gd name="connsiteX24" fmla="*/ 24441 w 1504317"/>
                        <a:gd name="connsiteY24" fmla="*/ 865909 h 1938124"/>
                        <a:gd name="connsiteX25" fmla="*/ 7668 w 1504317"/>
                        <a:gd name="connsiteY25" fmla="*/ 768046 h 1938124"/>
                        <a:gd name="connsiteX26" fmla="*/ 322975 w 1504317"/>
                        <a:gd name="connsiteY26" fmla="*/ 53577 h 1938124"/>
                        <a:gd name="connsiteX27" fmla="*/ 406577 w 1504317"/>
                        <a:gd name="connsiteY27" fmla="*/ 11 h 1938124"/>
                        <a:gd name="connsiteX0" fmla="*/ 1451060 w 1504317"/>
                        <a:gd name="connsiteY0" fmla="*/ 886481 h 1938124"/>
                        <a:gd name="connsiteX1" fmla="*/ 1451059 w 1504317"/>
                        <a:gd name="connsiteY1" fmla="*/ 886481 h 1938124"/>
                        <a:gd name="connsiteX2" fmla="*/ 1451059 w 1504317"/>
                        <a:gd name="connsiteY2" fmla="*/ 886481 h 1938124"/>
                        <a:gd name="connsiteX3" fmla="*/ 1451060 w 1504317"/>
                        <a:gd name="connsiteY3" fmla="*/ 886481 h 1938124"/>
                        <a:gd name="connsiteX4" fmla="*/ 406577 w 1504317"/>
                        <a:gd name="connsiteY4" fmla="*/ 11 h 1938124"/>
                        <a:gd name="connsiteX5" fmla="*/ 1083794 w 1504317"/>
                        <a:gd name="connsiteY5" fmla="*/ 8178 h 1938124"/>
                        <a:gd name="connsiteX6" fmla="*/ 1183683 w 1504317"/>
                        <a:gd name="connsiteY6" fmla="*/ 58163 h 1938124"/>
                        <a:gd name="connsiteX7" fmla="*/ 1496967 w 1504317"/>
                        <a:gd name="connsiteY7" fmla="*/ 768046 h 1938124"/>
                        <a:gd name="connsiteX8" fmla="*/ 1332624 w 1504317"/>
                        <a:gd name="connsiteY8" fmla="*/ 840573 h 1938124"/>
                        <a:gd name="connsiteX9" fmla="*/ 1031982 w 1504317"/>
                        <a:gd name="connsiteY9" fmla="*/ 301072 h 1938124"/>
                        <a:gd name="connsiteX10" fmla="*/ 1033890 w 1504317"/>
                        <a:gd name="connsiteY10" fmla="*/ 1816630 h 1938124"/>
                        <a:gd name="connsiteX11" fmla="*/ 912396 w 1504317"/>
                        <a:gd name="connsiteY11" fmla="*/ 1938124 h 1938124"/>
                        <a:gd name="connsiteX12" fmla="*/ 912397 w 1504317"/>
                        <a:gd name="connsiteY12" fmla="*/ 1938123 h 1938124"/>
                        <a:gd name="connsiteX13" fmla="*/ 790903 w 1504317"/>
                        <a:gd name="connsiteY13" fmla="*/ 1816629 h 1938124"/>
                        <a:gd name="connsiteX14" fmla="*/ 793284 w 1504317"/>
                        <a:gd name="connsiteY14" fmla="*/ 1026721 h 1938124"/>
                        <a:gd name="connsiteX15" fmla="*/ 721630 w 1504317"/>
                        <a:gd name="connsiteY15" fmla="*/ 1038627 h 1938124"/>
                        <a:gd name="connsiteX16" fmla="*/ 721629 w 1504317"/>
                        <a:gd name="connsiteY16" fmla="*/ 1816630 h 1938124"/>
                        <a:gd name="connsiteX17" fmla="*/ 600135 w 1504317"/>
                        <a:gd name="connsiteY17" fmla="*/ 1938124 h 1938124"/>
                        <a:gd name="connsiteX18" fmla="*/ 600136 w 1504317"/>
                        <a:gd name="connsiteY18" fmla="*/ 1938123 h 1938124"/>
                        <a:gd name="connsiteX19" fmla="*/ 478642 w 1504317"/>
                        <a:gd name="connsiteY19" fmla="*/ 1816629 h 1938124"/>
                        <a:gd name="connsiteX20" fmla="*/ 479152 w 1504317"/>
                        <a:gd name="connsiteY20" fmla="*/ 978019 h 1938124"/>
                        <a:gd name="connsiteX21" fmla="*/ 482419 w 1504317"/>
                        <a:gd name="connsiteY21" fmla="*/ 303454 h 1938124"/>
                        <a:gd name="connsiteX22" fmla="*/ 172011 w 1504317"/>
                        <a:gd name="connsiteY22" fmla="*/ 840573 h 1938124"/>
                        <a:gd name="connsiteX23" fmla="*/ 24441 w 1504317"/>
                        <a:gd name="connsiteY23" fmla="*/ 865909 h 1938124"/>
                        <a:gd name="connsiteX24" fmla="*/ 7668 w 1504317"/>
                        <a:gd name="connsiteY24" fmla="*/ 768046 h 1938124"/>
                        <a:gd name="connsiteX25" fmla="*/ 322975 w 1504317"/>
                        <a:gd name="connsiteY25" fmla="*/ 53577 h 1938124"/>
                        <a:gd name="connsiteX26" fmla="*/ 406577 w 1504317"/>
                        <a:gd name="connsiteY26" fmla="*/ 11 h 1938124"/>
                        <a:gd name="connsiteX0" fmla="*/ 1451060 w 1504317"/>
                        <a:gd name="connsiteY0" fmla="*/ 886481 h 1938124"/>
                        <a:gd name="connsiteX1" fmla="*/ 1451059 w 1504317"/>
                        <a:gd name="connsiteY1" fmla="*/ 886481 h 1938124"/>
                        <a:gd name="connsiteX2" fmla="*/ 1451059 w 1504317"/>
                        <a:gd name="connsiteY2" fmla="*/ 886481 h 1938124"/>
                        <a:gd name="connsiteX3" fmla="*/ 1451060 w 1504317"/>
                        <a:gd name="connsiteY3" fmla="*/ 886481 h 1938124"/>
                        <a:gd name="connsiteX4" fmla="*/ 406577 w 1504317"/>
                        <a:gd name="connsiteY4" fmla="*/ 11 h 1938124"/>
                        <a:gd name="connsiteX5" fmla="*/ 1083794 w 1504317"/>
                        <a:gd name="connsiteY5" fmla="*/ 8178 h 1938124"/>
                        <a:gd name="connsiteX6" fmla="*/ 1183683 w 1504317"/>
                        <a:gd name="connsiteY6" fmla="*/ 58163 h 1938124"/>
                        <a:gd name="connsiteX7" fmla="*/ 1496967 w 1504317"/>
                        <a:gd name="connsiteY7" fmla="*/ 768046 h 1938124"/>
                        <a:gd name="connsiteX8" fmla="*/ 1332624 w 1504317"/>
                        <a:gd name="connsiteY8" fmla="*/ 840573 h 1938124"/>
                        <a:gd name="connsiteX9" fmla="*/ 1031982 w 1504317"/>
                        <a:gd name="connsiteY9" fmla="*/ 301072 h 1938124"/>
                        <a:gd name="connsiteX10" fmla="*/ 1033890 w 1504317"/>
                        <a:gd name="connsiteY10" fmla="*/ 1816630 h 1938124"/>
                        <a:gd name="connsiteX11" fmla="*/ 912396 w 1504317"/>
                        <a:gd name="connsiteY11" fmla="*/ 1938124 h 1938124"/>
                        <a:gd name="connsiteX12" fmla="*/ 912397 w 1504317"/>
                        <a:gd name="connsiteY12" fmla="*/ 1938123 h 1938124"/>
                        <a:gd name="connsiteX13" fmla="*/ 790903 w 1504317"/>
                        <a:gd name="connsiteY13" fmla="*/ 1816629 h 1938124"/>
                        <a:gd name="connsiteX14" fmla="*/ 793284 w 1504317"/>
                        <a:gd name="connsiteY14" fmla="*/ 1026721 h 1938124"/>
                        <a:gd name="connsiteX15" fmla="*/ 721630 w 1504317"/>
                        <a:gd name="connsiteY15" fmla="*/ 1038627 h 1938124"/>
                        <a:gd name="connsiteX16" fmla="*/ 721629 w 1504317"/>
                        <a:gd name="connsiteY16" fmla="*/ 1816630 h 1938124"/>
                        <a:gd name="connsiteX17" fmla="*/ 600135 w 1504317"/>
                        <a:gd name="connsiteY17" fmla="*/ 1938124 h 1938124"/>
                        <a:gd name="connsiteX18" fmla="*/ 600136 w 1504317"/>
                        <a:gd name="connsiteY18" fmla="*/ 1938123 h 1938124"/>
                        <a:gd name="connsiteX19" fmla="*/ 478642 w 1504317"/>
                        <a:gd name="connsiteY19" fmla="*/ 1816629 h 1938124"/>
                        <a:gd name="connsiteX20" fmla="*/ 479152 w 1504317"/>
                        <a:gd name="connsiteY20" fmla="*/ 978019 h 1938124"/>
                        <a:gd name="connsiteX21" fmla="*/ 482419 w 1504317"/>
                        <a:gd name="connsiteY21" fmla="*/ 303454 h 1938124"/>
                        <a:gd name="connsiteX22" fmla="*/ 172011 w 1504317"/>
                        <a:gd name="connsiteY22" fmla="*/ 840573 h 1938124"/>
                        <a:gd name="connsiteX23" fmla="*/ 24441 w 1504317"/>
                        <a:gd name="connsiteY23" fmla="*/ 865909 h 1938124"/>
                        <a:gd name="connsiteX24" fmla="*/ 7668 w 1504317"/>
                        <a:gd name="connsiteY24" fmla="*/ 768046 h 1938124"/>
                        <a:gd name="connsiteX25" fmla="*/ 322975 w 1504317"/>
                        <a:gd name="connsiteY25" fmla="*/ 53577 h 1938124"/>
                        <a:gd name="connsiteX26" fmla="*/ 406577 w 1504317"/>
                        <a:gd name="connsiteY26" fmla="*/ 11 h 1938124"/>
                        <a:gd name="connsiteX0" fmla="*/ 1451060 w 1504317"/>
                        <a:gd name="connsiteY0" fmla="*/ 886481 h 1938124"/>
                        <a:gd name="connsiteX1" fmla="*/ 1451059 w 1504317"/>
                        <a:gd name="connsiteY1" fmla="*/ 886481 h 1938124"/>
                        <a:gd name="connsiteX2" fmla="*/ 1451059 w 1504317"/>
                        <a:gd name="connsiteY2" fmla="*/ 886481 h 1938124"/>
                        <a:gd name="connsiteX3" fmla="*/ 1451060 w 1504317"/>
                        <a:gd name="connsiteY3" fmla="*/ 886481 h 1938124"/>
                        <a:gd name="connsiteX4" fmla="*/ 406577 w 1504317"/>
                        <a:gd name="connsiteY4" fmla="*/ 11 h 1938124"/>
                        <a:gd name="connsiteX5" fmla="*/ 1083794 w 1504317"/>
                        <a:gd name="connsiteY5" fmla="*/ 8178 h 1938124"/>
                        <a:gd name="connsiteX6" fmla="*/ 1183683 w 1504317"/>
                        <a:gd name="connsiteY6" fmla="*/ 58163 h 1938124"/>
                        <a:gd name="connsiteX7" fmla="*/ 1496967 w 1504317"/>
                        <a:gd name="connsiteY7" fmla="*/ 768046 h 1938124"/>
                        <a:gd name="connsiteX8" fmla="*/ 1332624 w 1504317"/>
                        <a:gd name="connsiteY8" fmla="*/ 840573 h 1938124"/>
                        <a:gd name="connsiteX9" fmla="*/ 1031982 w 1504317"/>
                        <a:gd name="connsiteY9" fmla="*/ 301072 h 1938124"/>
                        <a:gd name="connsiteX10" fmla="*/ 1033890 w 1504317"/>
                        <a:gd name="connsiteY10" fmla="*/ 1816630 h 1938124"/>
                        <a:gd name="connsiteX11" fmla="*/ 912396 w 1504317"/>
                        <a:gd name="connsiteY11" fmla="*/ 1938124 h 1938124"/>
                        <a:gd name="connsiteX12" fmla="*/ 912397 w 1504317"/>
                        <a:gd name="connsiteY12" fmla="*/ 1938123 h 1938124"/>
                        <a:gd name="connsiteX13" fmla="*/ 790903 w 1504317"/>
                        <a:gd name="connsiteY13" fmla="*/ 1816629 h 1938124"/>
                        <a:gd name="connsiteX14" fmla="*/ 793284 w 1504317"/>
                        <a:gd name="connsiteY14" fmla="*/ 1026721 h 1938124"/>
                        <a:gd name="connsiteX15" fmla="*/ 721630 w 1504317"/>
                        <a:gd name="connsiteY15" fmla="*/ 1038627 h 1938124"/>
                        <a:gd name="connsiteX16" fmla="*/ 721629 w 1504317"/>
                        <a:gd name="connsiteY16" fmla="*/ 1816630 h 1938124"/>
                        <a:gd name="connsiteX17" fmla="*/ 600135 w 1504317"/>
                        <a:gd name="connsiteY17" fmla="*/ 1938124 h 1938124"/>
                        <a:gd name="connsiteX18" fmla="*/ 600136 w 1504317"/>
                        <a:gd name="connsiteY18" fmla="*/ 1938123 h 1938124"/>
                        <a:gd name="connsiteX19" fmla="*/ 478642 w 1504317"/>
                        <a:gd name="connsiteY19" fmla="*/ 1816629 h 1938124"/>
                        <a:gd name="connsiteX20" fmla="*/ 479152 w 1504317"/>
                        <a:gd name="connsiteY20" fmla="*/ 978019 h 1938124"/>
                        <a:gd name="connsiteX21" fmla="*/ 482419 w 1504317"/>
                        <a:gd name="connsiteY21" fmla="*/ 303454 h 1938124"/>
                        <a:gd name="connsiteX22" fmla="*/ 172011 w 1504317"/>
                        <a:gd name="connsiteY22" fmla="*/ 840573 h 1938124"/>
                        <a:gd name="connsiteX23" fmla="*/ 24441 w 1504317"/>
                        <a:gd name="connsiteY23" fmla="*/ 865909 h 1938124"/>
                        <a:gd name="connsiteX24" fmla="*/ 7668 w 1504317"/>
                        <a:gd name="connsiteY24" fmla="*/ 768046 h 1938124"/>
                        <a:gd name="connsiteX25" fmla="*/ 322975 w 1504317"/>
                        <a:gd name="connsiteY25" fmla="*/ 53577 h 1938124"/>
                        <a:gd name="connsiteX26" fmla="*/ 406577 w 1504317"/>
                        <a:gd name="connsiteY26" fmla="*/ 11 h 1938124"/>
                        <a:gd name="connsiteX0" fmla="*/ 1451060 w 1504317"/>
                        <a:gd name="connsiteY0" fmla="*/ 886481 h 1938124"/>
                        <a:gd name="connsiteX1" fmla="*/ 1451059 w 1504317"/>
                        <a:gd name="connsiteY1" fmla="*/ 886481 h 1938124"/>
                        <a:gd name="connsiteX2" fmla="*/ 1451059 w 1504317"/>
                        <a:gd name="connsiteY2" fmla="*/ 886481 h 1938124"/>
                        <a:gd name="connsiteX3" fmla="*/ 1451060 w 1504317"/>
                        <a:gd name="connsiteY3" fmla="*/ 886481 h 1938124"/>
                        <a:gd name="connsiteX4" fmla="*/ 406577 w 1504317"/>
                        <a:gd name="connsiteY4" fmla="*/ 11 h 1938124"/>
                        <a:gd name="connsiteX5" fmla="*/ 1083794 w 1504317"/>
                        <a:gd name="connsiteY5" fmla="*/ 8178 h 1938124"/>
                        <a:gd name="connsiteX6" fmla="*/ 1183683 w 1504317"/>
                        <a:gd name="connsiteY6" fmla="*/ 58163 h 1938124"/>
                        <a:gd name="connsiteX7" fmla="*/ 1496967 w 1504317"/>
                        <a:gd name="connsiteY7" fmla="*/ 768046 h 1938124"/>
                        <a:gd name="connsiteX8" fmla="*/ 1332624 w 1504317"/>
                        <a:gd name="connsiteY8" fmla="*/ 840573 h 1938124"/>
                        <a:gd name="connsiteX9" fmla="*/ 1031982 w 1504317"/>
                        <a:gd name="connsiteY9" fmla="*/ 301072 h 1938124"/>
                        <a:gd name="connsiteX10" fmla="*/ 1033890 w 1504317"/>
                        <a:gd name="connsiteY10" fmla="*/ 1816630 h 1938124"/>
                        <a:gd name="connsiteX11" fmla="*/ 912396 w 1504317"/>
                        <a:gd name="connsiteY11" fmla="*/ 1938124 h 1938124"/>
                        <a:gd name="connsiteX12" fmla="*/ 912397 w 1504317"/>
                        <a:gd name="connsiteY12" fmla="*/ 1938123 h 1938124"/>
                        <a:gd name="connsiteX13" fmla="*/ 790903 w 1504317"/>
                        <a:gd name="connsiteY13" fmla="*/ 1816629 h 1938124"/>
                        <a:gd name="connsiteX14" fmla="*/ 793284 w 1504317"/>
                        <a:gd name="connsiteY14" fmla="*/ 1026721 h 1938124"/>
                        <a:gd name="connsiteX15" fmla="*/ 721630 w 1504317"/>
                        <a:gd name="connsiteY15" fmla="*/ 1038627 h 1938124"/>
                        <a:gd name="connsiteX16" fmla="*/ 721629 w 1504317"/>
                        <a:gd name="connsiteY16" fmla="*/ 1816630 h 1938124"/>
                        <a:gd name="connsiteX17" fmla="*/ 600135 w 1504317"/>
                        <a:gd name="connsiteY17" fmla="*/ 1938124 h 1938124"/>
                        <a:gd name="connsiteX18" fmla="*/ 600136 w 1504317"/>
                        <a:gd name="connsiteY18" fmla="*/ 1938123 h 1938124"/>
                        <a:gd name="connsiteX19" fmla="*/ 478642 w 1504317"/>
                        <a:gd name="connsiteY19" fmla="*/ 1816629 h 1938124"/>
                        <a:gd name="connsiteX20" fmla="*/ 479152 w 1504317"/>
                        <a:gd name="connsiteY20" fmla="*/ 978019 h 1938124"/>
                        <a:gd name="connsiteX21" fmla="*/ 482419 w 1504317"/>
                        <a:gd name="connsiteY21" fmla="*/ 303454 h 1938124"/>
                        <a:gd name="connsiteX22" fmla="*/ 172011 w 1504317"/>
                        <a:gd name="connsiteY22" fmla="*/ 840573 h 1938124"/>
                        <a:gd name="connsiteX23" fmla="*/ 24441 w 1504317"/>
                        <a:gd name="connsiteY23" fmla="*/ 865909 h 1938124"/>
                        <a:gd name="connsiteX24" fmla="*/ 7668 w 1504317"/>
                        <a:gd name="connsiteY24" fmla="*/ 768046 h 1938124"/>
                        <a:gd name="connsiteX25" fmla="*/ 322975 w 1504317"/>
                        <a:gd name="connsiteY25" fmla="*/ 53577 h 1938124"/>
                        <a:gd name="connsiteX26" fmla="*/ 406577 w 1504317"/>
                        <a:gd name="connsiteY26" fmla="*/ 11 h 1938124"/>
                        <a:gd name="connsiteX0" fmla="*/ 1451060 w 1504317"/>
                        <a:gd name="connsiteY0" fmla="*/ 886481 h 1938124"/>
                        <a:gd name="connsiteX1" fmla="*/ 1451059 w 1504317"/>
                        <a:gd name="connsiteY1" fmla="*/ 886481 h 1938124"/>
                        <a:gd name="connsiteX2" fmla="*/ 1451059 w 1504317"/>
                        <a:gd name="connsiteY2" fmla="*/ 886481 h 1938124"/>
                        <a:gd name="connsiteX3" fmla="*/ 1451060 w 1504317"/>
                        <a:gd name="connsiteY3" fmla="*/ 886481 h 1938124"/>
                        <a:gd name="connsiteX4" fmla="*/ 406577 w 1504317"/>
                        <a:gd name="connsiteY4" fmla="*/ 11 h 1938124"/>
                        <a:gd name="connsiteX5" fmla="*/ 1083794 w 1504317"/>
                        <a:gd name="connsiteY5" fmla="*/ 8178 h 1938124"/>
                        <a:gd name="connsiteX6" fmla="*/ 1183683 w 1504317"/>
                        <a:gd name="connsiteY6" fmla="*/ 58163 h 1938124"/>
                        <a:gd name="connsiteX7" fmla="*/ 1496967 w 1504317"/>
                        <a:gd name="connsiteY7" fmla="*/ 768046 h 1938124"/>
                        <a:gd name="connsiteX8" fmla="*/ 1332624 w 1504317"/>
                        <a:gd name="connsiteY8" fmla="*/ 840573 h 1938124"/>
                        <a:gd name="connsiteX9" fmla="*/ 1031982 w 1504317"/>
                        <a:gd name="connsiteY9" fmla="*/ 301072 h 1938124"/>
                        <a:gd name="connsiteX10" fmla="*/ 1033890 w 1504317"/>
                        <a:gd name="connsiteY10" fmla="*/ 1816630 h 1938124"/>
                        <a:gd name="connsiteX11" fmla="*/ 912396 w 1504317"/>
                        <a:gd name="connsiteY11" fmla="*/ 1938124 h 1938124"/>
                        <a:gd name="connsiteX12" fmla="*/ 912397 w 1504317"/>
                        <a:gd name="connsiteY12" fmla="*/ 1938123 h 1938124"/>
                        <a:gd name="connsiteX13" fmla="*/ 790903 w 1504317"/>
                        <a:gd name="connsiteY13" fmla="*/ 1816629 h 1938124"/>
                        <a:gd name="connsiteX14" fmla="*/ 793284 w 1504317"/>
                        <a:gd name="connsiteY14" fmla="*/ 1026721 h 1938124"/>
                        <a:gd name="connsiteX15" fmla="*/ 721630 w 1504317"/>
                        <a:gd name="connsiteY15" fmla="*/ 1038627 h 1938124"/>
                        <a:gd name="connsiteX16" fmla="*/ 721629 w 1504317"/>
                        <a:gd name="connsiteY16" fmla="*/ 1816630 h 1938124"/>
                        <a:gd name="connsiteX17" fmla="*/ 600135 w 1504317"/>
                        <a:gd name="connsiteY17" fmla="*/ 1938124 h 1938124"/>
                        <a:gd name="connsiteX18" fmla="*/ 600136 w 1504317"/>
                        <a:gd name="connsiteY18" fmla="*/ 1938123 h 1938124"/>
                        <a:gd name="connsiteX19" fmla="*/ 478642 w 1504317"/>
                        <a:gd name="connsiteY19" fmla="*/ 1816629 h 1938124"/>
                        <a:gd name="connsiteX20" fmla="*/ 479152 w 1504317"/>
                        <a:gd name="connsiteY20" fmla="*/ 978019 h 1938124"/>
                        <a:gd name="connsiteX21" fmla="*/ 482419 w 1504317"/>
                        <a:gd name="connsiteY21" fmla="*/ 303454 h 1938124"/>
                        <a:gd name="connsiteX22" fmla="*/ 172011 w 1504317"/>
                        <a:gd name="connsiteY22" fmla="*/ 840573 h 1938124"/>
                        <a:gd name="connsiteX23" fmla="*/ 24441 w 1504317"/>
                        <a:gd name="connsiteY23" fmla="*/ 865909 h 1938124"/>
                        <a:gd name="connsiteX24" fmla="*/ 7668 w 1504317"/>
                        <a:gd name="connsiteY24" fmla="*/ 768046 h 1938124"/>
                        <a:gd name="connsiteX25" fmla="*/ 322975 w 1504317"/>
                        <a:gd name="connsiteY25" fmla="*/ 53577 h 1938124"/>
                        <a:gd name="connsiteX26" fmla="*/ 406577 w 1504317"/>
                        <a:gd name="connsiteY26" fmla="*/ 11 h 1938124"/>
                        <a:gd name="connsiteX0" fmla="*/ 1451060 w 1504317"/>
                        <a:gd name="connsiteY0" fmla="*/ 888454 h 1940097"/>
                        <a:gd name="connsiteX1" fmla="*/ 1451059 w 1504317"/>
                        <a:gd name="connsiteY1" fmla="*/ 888454 h 1940097"/>
                        <a:gd name="connsiteX2" fmla="*/ 1451059 w 1504317"/>
                        <a:gd name="connsiteY2" fmla="*/ 888454 h 1940097"/>
                        <a:gd name="connsiteX3" fmla="*/ 1451060 w 1504317"/>
                        <a:gd name="connsiteY3" fmla="*/ 888454 h 1940097"/>
                        <a:gd name="connsiteX4" fmla="*/ 406577 w 1504317"/>
                        <a:gd name="connsiteY4" fmla="*/ 1984 h 1940097"/>
                        <a:gd name="connsiteX5" fmla="*/ 1076651 w 1504317"/>
                        <a:gd name="connsiteY5" fmla="*/ 3007 h 1940097"/>
                        <a:gd name="connsiteX6" fmla="*/ 1183683 w 1504317"/>
                        <a:gd name="connsiteY6" fmla="*/ 60136 h 1940097"/>
                        <a:gd name="connsiteX7" fmla="*/ 1496967 w 1504317"/>
                        <a:gd name="connsiteY7" fmla="*/ 770019 h 1940097"/>
                        <a:gd name="connsiteX8" fmla="*/ 1332624 w 1504317"/>
                        <a:gd name="connsiteY8" fmla="*/ 842546 h 1940097"/>
                        <a:gd name="connsiteX9" fmla="*/ 1031982 w 1504317"/>
                        <a:gd name="connsiteY9" fmla="*/ 303045 h 1940097"/>
                        <a:gd name="connsiteX10" fmla="*/ 1033890 w 1504317"/>
                        <a:gd name="connsiteY10" fmla="*/ 1818603 h 1940097"/>
                        <a:gd name="connsiteX11" fmla="*/ 912396 w 1504317"/>
                        <a:gd name="connsiteY11" fmla="*/ 1940097 h 1940097"/>
                        <a:gd name="connsiteX12" fmla="*/ 912397 w 1504317"/>
                        <a:gd name="connsiteY12" fmla="*/ 1940096 h 1940097"/>
                        <a:gd name="connsiteX13" fmla="*/ 790903 w 1504317"/>
                        <a:gd name="connsiteY13" fmla="*/ 1818602 h 1940097"/>
                        <a:gd name="connsiteX14" fmla="*/ 793284 w 1504317"/>
                        <a:gd name="connsiteY14" fmla="*/ 1028694 h 1940097"/>
                        <a:gd name="connsiteX15" fmla="*/ 721630 w 1504317"/>
                        <a:gd name="connsiteY15" fmla="*/ 1040600 h 1940097"/>
                        <a:gd name="connsiteX16" fmla="*/ 721629 w 1504317"/>
                        <a:gd name="connsiteY16" fmla="*/ 1818603 h 1940097"/>
                        <a:gd name="connsiteX17" fmla="*/ 600135 w 1504317"/>
                        <a:gd name="connsiteY17" fmla="*/ 1940097 h 1940097"/>
                        <a:gd name="connsiteX18" fmla="*/ 600136 w 1504317"/>
                        <a:gd name="connsiteY18" fmla="*/ 1940096 h 1940097"/>
                        <a:gd name="connsiteX19" fmla="*/ 478642 w 1504317"/>
                        <a:gd name="connsiteY19" fmla="*/ 1818602 h 1940097"/>
                        <a:gd name="connsiteX20" fmla="*/ 479152 w 1504317"/>
                        <a:gd name="connsiteY20" fmla="*/ 979992 h 1940097"/>
                        <a:gd name="connsiteX21" fmla="*/ 482419 w 1504317"/>
                        <a:gd name="connsiteY21" fmla="*/ 305427 h 1940097"/>
                        <a:gd name="connsiteX22" fmla="*/ 172011 w 1504317"/>
                        <a:gd name="connsiteY22" fmla="*/ 842546 h 1940097"/>
                        <a:gd name="connsiteX23" fmla="*/ 24441 w 1504317"/>
                        <a:gd name="connsiteY23" fmla="*/ 867882 h 1940097"/>
                        <a:gd name="connsiteX24" fmla="*/ 7668 w 1504317"/>
                        <a:gd name="connsiteY24" fmla="*/ 770019 h 1940097"/>
                        <a:gd name="connsiteX25" fmla="*/ 322975 w 1504317"/>
                        <a:gd name="connsiteY25" fmla="*/ 55550 h 1940097"/>
                        <a:gd name="connsiteX26" fmla="*/ 406577 w 1504317"/>
                        <a:gd name="connsiteY26" fmla="*/ 1984 h 1940097"/>
                        <a:gd name="connsiteX0" fmla="*/ 1451060 w 1504317"/>
                        <a:gd name="connsiteY0" fmla="*/ 891241 h 1942884"/>
                        <a:gd name="connsiteX1" fmla="*/ 1451059 w 1504317"/>
                        <a:gd name="connsiteY1" fmla="*/ 891241 h 1942884"/>
                        <a:gd name="connsiteX2" fmla="*/ 1451059 w 1504317"/>
                        <a:gd name="connsiteY2" fmla="*/ 891241 h 1942884"/>
                        <a:gd name="connsiteX3" fmla="*/ 1451060 w 1504317"/>
                        <a:gd name="connsiteY3" fmla="*/ 891241 h 1942884"/>
                        <a:gd name="connsiteX4" fmla="*/ 406577 w 1504317"/>
                        <a:gd name="connsiteY4" fmla="*/ 8 h 1942884"/>
                        <a:gd name="connsiteX5" fmla="*/ 1076651 w 1504317"/>
                        <a:gd name="connsiteY5" fmla="*/ 5794 h 1942884"/>
                        <a:gd name="connsiteX6" fmla="*/ 1183683 w 1504317"/>
                        <a:gd name="connsiteY6" fmla="*/ 62923 h 1942884"/>
                        <a:gd name="connsiteX7" fmla="*/ 1496967 w 1504317"/>
                        <a:gd name="connsiteY7" fmla="*/ 772806 h 1942884"/>
                        <a:gd name="connsiteX8" fmla="*/ 1332624 w 1504317"/>
                        <a:gd name="connsiteY8" fmla="*/ 845333 h 1942884"/>
                        <a:gd name="connsiteX9" fmla="*/ 1031982 w 1504317"/>
                        <a:gd name="connsiteY9" fmla="*/ 305832 h 1942884"/>
                        <a:gd name="connsiteX10" fmla="*/ 1033890 w 1504317"/>
                        <a:gd name="connsiteY10" fmla="*/ 1821390 h 1942884"/>
                        <a:gd name="connsiteX11" fmla="*/ 912396 w 1504317"/>
                        <a:gd name="connsiteY11" fmla="*/ 1942884 h 1942884"/>
                        <a:gd name="connsiteX12" fmla="*/ 912397 w 1504317"/>
                        <a:gd name="connsiteY12" fmla="*/ 1942883 h 1942884"/>
                        <a:gd name="connsiteX13" fmla="*/ 790903 w 1504317"/>
                        <a:gd name="connsiteY13" fmla="*/ 1821389 h 1942884"/>
                        <a:gd name="connsiteX14" fmla="*/ 793284 w 1504317"/>
                        <a:gd name="connsiteY14" fmla="*/ 1031481 h 1942884"/>
                        <a:gd name="connsiteX15" fmla="*/ 721630 w 1504317"/>
                        <a:gd name="connsiteY15" fmla="*/ 1043387 h 1942884"/>
                        <a:gd name="connsiteX16" fmla="*/ 721629 w 1504317"/>
                        <a:gd name="connsiteY16" fmla="*/ 1821390 h 1942884"/>
                        <a:gd name="connsiteX17" fmla="*/ 600135 w 1504317"/>
                        <a:gd name="connsiteY17" fmla="*/ 1942884 h 1942884"/>
                        <a:gd name="connsiteX18" fmla="*/ 600136 w 1504317"/>
                        <a:gd name="connsiteY18" fmla="*/ 1942883 h 1942884"/>
                        <a:gd name="connsiteX19" fmla="*/ 478642 w 1504317"/>
                        <a:gd name="connsiteY19" fmla="*/ 1821389 h 1942884"/>
                        <a:gd name="connsiteX20" fmla="*/ 479152 w 1504317"/>
                        <a:gd name="connsiteY20" fmla="*/ 982779 h 1942884"/>
                        <a:gd name="connsiteX21" fmla="*/ 482419 w 1504317"/>
                        <a:gd name="connsiteY21" fmla="*/ 308214 h 1942884"/>
                        <a:gd name="connsiteX22" fmla="*/ 172011 w 1504317"/>
                        <a:gd name="connsiteY22" fmla="*/ 845333 h 1942884"/>
                        <a:gd name="connsiteX23" fmla="*/ 24441 w 1504317"/>
                        <a:gd name="connsiteY23" fmla="*/ 870669 h 1942884"/>
                        <a:gd name="connsiteX24" fmla="*/ 7668 w 1504317"/>
                        <a:gd name="connsiteY24" fmla="*/ 772806 h 1942884"/>
                        <a:gd name="connsiteX25" fmla="*/ 322975 w 1504317"/>
                        <a:gd name="connsiteY25" fmla="*/ 58337 h 1942884"/>
                        <a:gd name="connsiteX26" fmla="*/ 406577 w 1504317"/>
                        <a:gd name="connsiteY26" fmla="*/ 8 h 1942884"/>
                        <a:gd name="connsiteX0" fmla="*/ 1451060 w 1504317"/>
                        <a:gd name="connsiteY0" fmla="*/ 891241 h 1942884"/>
                        <a:gd name="connsiteX1" fmla="*/ 1451059 w 1504317"/>
                        <a:gd name="connsiteY1" fmla="*/ 891241 h 1942884"/>
                        <a:gd name="connsiteX2" fmla="*/ 1451059 w 1504317"/>
                        <a:gd name="connsiteY2" fmla="*/ 891241 h 1942884"/>
                        <a:gd name="connsiteX3" fmla="*/ 1451060 w 1504317"/>
                        <a:gd name="connsiteY3" fmla="*/ 891241 h 1942884"/>
                        <a:gd name="connsiteX4" fmla="*/ 406577 w 1504317"/>
                        <a:gd name="connsiteY4" fmla="*/ 8 h 1942884"/>
                        <a:gd name="connsiteX5" fmla="*/ 1076651 w 1504317"/>
                        <a:gd name="connsiteY5" fmla="*/ 5794 h 1942884"/>
                        <a:gd name="connsiteX6" fmla="*/ 1183683 w 1504317"/>
                        <a:gd name="connsiteY6" fmla="*/ 62923 h 1942884"/>
                        <a:gd name="connsiteX7" fmla="*/ 1496967 w 1504317"/>
                        <a:gd name="connsiteY7" fmla="*/ 772806 h 1942884"/>
                        <a:gd name="connsiteX8" fmla="*/ 1332624 w 1504317"/>
                        <a:gd name="connsiteY8" fmla="*/ 845333 h 1942884"/>
                        <a:gd name="connsiteX9" fmla="*/ 1031982 w 1504317"/>
                        <a:gd name="connsiteY9" fmla="*/ 305832 h 1942884"/>
                        <a:gd name="connsiteX10" fmla="*/ 1033890 w 1504317"/>
                        <a:gd name="connsiteY10" fmla="*/ 1821390 h 1942884"/>
                        <a:gd name="connsiteX11" fmla="*/ 912396 w 1504317"/>
                        <a:gd name="connsiteY11" fmla="*/ 1942884 h 1942884"/>
                        <a:gd name="connsiteX12" fmla="*/ 912397 w 1504317"/>
                        <a:gd name="connsiteY12" fmla="*/ 1942883 h 1942884"/>
                        <a:gd name="connsiteX13" fmla="*/ 790903 w 1504317"/>
                        <a:gd name="connsiteY13" fmla="*/ 1821389 h 1942884"/>
                        <a:gd name="connsiteX14" fmla="*/ 793284 w 1504317"/>
                        <a:gd name="connsiteY14" fmla="*/ 1031481 h 1942884"/>
                        <a:gd name="connsiteX15" fmla="*/ 721630 w 1504317"/>
                        <a:gd name="connsiteY15" fmla="*/ 1043387 h 1942884"/>
                        <a:gd name="connsiteX16" fmla="*/ 721629 w 1504317"/>
                        <a:gd name="connsiteY16" fmla="*/ 1821390 h 1942884"/>
                        <a:gd name="connsiteX17" fmla="*/ 600135 w 1504317"/>
                        <a:gd name="connsiteY17" fmla="*/ 1942884 h 1942884"/>
                        <a:gd name="connsiteX18" fmla="*/ 600136 w 1504317"/>
                        <a:gd name="connsiteY18" fmla="*/ 1942883 h 1942884"/>
                        <a:gd name="connsiteX19" fmla="*/ 478642 w 1504317"/>
                        <a:gd name="connsiteY19" fmla="*/ 1821389 h 1942884"/>
                        <a:gd name="connsiteX20" fmla="*/ 479152 w 1504317"/>
                        <a:gd name="connsiteY20" fmla="*/ 982779 h 1942884"/>
                        <a:gd name="connsiteX21" fmla="*/ 482419 w 1504317"/>
                        <a:gd name="connsiteY21" fmla="*/ 308214 h 1942884"/>
                        <a:gd name="connsiteX22" fmla="*/ 172011 w 1504317"/>
                        <a:gd name="connsiteY22" fmla="*/ 845333 h 1942884"/>
                        <a:gd name="connsiteX23" fmla="*/ 24441 w 1504317"/>
                        <a:gd name="connsiteY23" fmla="*/ 870669 h 1942884"/>
                        <a:gd name="connsiteX24" fmla="*/ 7668 w 1504317"/>
                        <a:gd name="connsiteY24" fmla="*/ 772806 h 1942884"/>
                        <a:gd name="connsiteX25" fmla="*/ 322975 w 1504317"/>
                        <a:gd name="connsiteY25" fmla="*/ 58337 h 1942884"/>
                        <a:gd name="connsiteX26" fmla="*/ 406577 w 1504317"/>
                        <a:gd name="connsiteY26" fmla="*/ 8 h 1942884"/>
                        <a:gd name="connsiteX0" fmla="*/ 1451060 w 1504317"/>
                        <a:gd name="connsiteY0" fmla="*/ 891241 h 1942884"/>
                        <a:gd name="connsiteX1" fmla="*/ 1451059 w 1504317"/>
                        <a:gd name="connsiteY1" fmla="*/ 891241 h 1942884"/>
                        <a:gd name="connsiteX2" fmla="*/ 1451059 w 1504317"/>
                        <a:gd name="connsiteY2" fmla="*/ 891241 h 1942884"/>
                        <a:gd name="connsiteX3" fmla="*/ 1451060 w 1504317"/>
                        <a:gd name="connsiteY3" fmla="*/ 891241 h 1942884"/>
                        <a:gd name="connsiteX4" fmla="*/ 406577 w 1504317"/>
                        <a:gd name="connsiteY4" fmla="*/ 8 h 1942884"/>
                        <a:gd name="connsiteX5" fmla="*/ 1076651 w 1504317"/>
                        <a:gd name="connsiteY5" fmla="*/ 5794 h 1942884"/>
                        <a:gd name="connsiteX6" fmla="*/ 1183683 w 1504317"/>
                        <a:gd name="connsiteY6" fmla="*/ 62923 h 1942884"/>
                        <a:gd name="connsiteX7" fmla="*/ 1496967 w 1504317"/>
                        <a:gd name="connsiteY7" fmla="*/ 772806 h 1942884"/>
                        <a:gd name="connsiteX8" fmla="*/ 1332624 w 1504317"/>
                        <a:gd name="connsiteY8" fmla="*/ 845333 h 1942884"/>
                        <a:gd name="connsiteX9" fmla="*/ 1031982 w 1504317"/>
                        <a:gd name="connsiteY9" fmla="*/ 305832 h 1942884"/>
                        <a:gd name="connsiteX10" fmla="*/ 1033890 w 1504317"/>
                        <a:gd name="connsiteY10" fmla="*/ 1821390 h 1942884"/>
                        <a:gd name="connsiteX11" fmla="*/ 912396 w 1504317"/>
                        <a:gd name="connsiteY11" fmla="*/ 1942884 h 1942884"/>
                        <a:gd name="connsiteX12" fmla="*/ 912397 w 1504317"/>
                        <a:gd name="connsiteY12" fmla="*/ 1942883 h 1942884"/>
                        <a:gd name="connsiteX13" fmla="*/ 790903 w 1504317"/>
                        <a:gd name="connsiteY13" fmla="*/ 1821389 h 1942884"/>
                        <a:gd name="connsiteX14" fmla="*/ 793284 w 1504317"/>
                        <a:gd name="connsiteY14" fmla="*/ 1031481 h 1942884"/>
                        <a:gd name="connsiteX15" fmla="*/ 721630 w 1504317"/>
                        <a:gd name="connsiteY15" fmla="*/ 1043387 h 1942884"/>
                        <a:gd name="connsiteX16" fmla="*/ 721629 w 1504317"/>
                        <a:gd name="connsiteY16" fmla="*/ 1821390 h 1942884"/>
                        <a:gd name="connsiteX17" fmla="*/ 600135 w 1504317"/>
                        <a:gd name="connsiteY17" fmla="*/ 1942884 h 1942884"/>
                        <a:gd name="connsiteX18" fmla="*/ 600136 w 1504317"/>
                        <a:gd name="connsiteY18" fmla="*/ 1942883 h 1942884"/>
                        <a:gd name="connsiteX19" fmla="*/ 478642 w 1504317"/>
                        <a:gd name="connsiteY19" fmla="*/ 1821389 h 1942884"/>
                        <a:gd name="connsiteX20" fmla="*/ 479152 w 1504317"/>
                        <a:gd name="connsiteY20" fmla="*/ 982779 h 1942884"/>
                        <a:gd name="connsiteX21" fmla="*/ 482419 w 1504317"/>
                        <a:gd name="connsiteY21" fmla="*/ 308214 h 1942884"/>
                        <a:gd name="connsiteX22" fmla="*/ 172011 w 1504317"/>
                        <a:gd name="connsiteY22" fmla="*/ 845333 h 1942884"/>
                        <a:gd name="connsiteX23" fmla="*/ 24441 w 1504317"/>
                        <a:gd name="connsiteY23" fmla="*/ 870669 h 1942884"/>
                        <a:gd name="connsiteX24" fmla="*/ 7668 w 1504317"/>
                        <a:gd name="connsiteY24" fmla="*/ 772806 h 1942884"/>
                        <a:gd name="connsiteX25" fmla="*/ 322975 w 1504317"/>
                        <a:gd name="connsiteY25" fmla="*/ 58337 h 1942884"/>
                        <a:gd name="connsiteX26" fmla="*/ 406577 w 1504317"/>
                        <a:gd name="connsiteY26" fmla="*/ 8 h 1942884"/>
                        <a:gd name="connsiteX0" fmla="*/ 1451060 w 1504317"/>
                        <a:gd name="connsiteY0" fmla="*/ 891241 h 1942884"/>
                        <a:gd name="connsiteX1" fmla="*/ 1451059 w 1504317"/>
                        <a:gd name="connsiteY1" fmla="*/ 891241 h 1942884"/>
                        <a:gd name="connsiteX2" fmla="*/ 1451059 w 1504317"/>
                        <a:gd name="connsiteY2" fmla="*/ 891241 h 1942884"/>
                        <a:gd name="connsiteX3" fmla="*/ 1451060 w 1504317"/>
                        <a:gd name="connsiteY3" fmla="*/ 891241 h 1942884"/>
                        <a:gd name="connsiteX4" fmla="*/ 406577 w 1504317"/>
                        <a:gd name="connsiteY4" fmla="*/ 8 h 1942884"/>
                        <a:gd name="connsiteX5" fmla="*/ 1076651 w 1504317"/>
                        <a:gd name="connsiteY5" fmla="*/ 3412 h 1942884"/>
                        <a:gd name="connsiteX6" fmla="*/ 1183683 w 1504317"/>
                        <a:gd name="connsiteY6" fmla="*/ 62923 h 1942884"/>
                        <a:gd name="connsiteX7" fmla="*/ 1496967 w 1504317"/>
                        <a:gd name="connsiteY7" fmla="*/ 772806 h 1942884"/>
                        <a:gd name="connsiteX8" fmla="*/ 1332624 w 1504317"/>
                        <a:gd name="connsiteY8" fmla="*/ 845333 h 1942884"/>
                        <a:gd name="connsiteX9" fmla="*/ 1031982 w 1504317"/>
                        <a:gd name="connsiteY9" fmla="*/ 305832 h 1942884"/>
                        <a:gd name="connsiteX10" fmla="*/ 1033890 w 1504317"/>
                        <a:gd name="connsiteY10" fmla="*/ 1821390 h 1942884"/>
                        <a:gd name="connsiteX11" fmla="*/ 912396 w 1504317"/>
                        <a:gd name="connsiteY11" fmla="*/ 1942884 h 1942884"/>
                        <a:gd name="connsiteX12" fmla="*/ 912397 w 1504317"/>
                        <a:gd name="connsiteY12" fmla="*/ 1942883 h 1942884"/>
                        <a:gd name="connsiteX13" fmla="*/ 790903 w 1504317"/>
                        <a:gd name="connsiteY13" fmla="*/ 1821389 h 1942884"/>
                        <a:gd name="connsiteX14" fmla="*/ 793284 w 1504317"/>
                        <a:gd name="connsiteY14" fmla="*/ 1031481 h 1942884"/>
                        <a:gd name="connsiteX15" fmla="*/ 721630 w 1504317"/>
                        <a:gd name="connsiteY15" fmla="*/ 1043387 h 1942884"/>
                        <a:gd name="connsiteX16" fmla="*/ 721629 w 1504317"/>
                        <a:gd name="connsiteY16" fmla="*/ 1821390 h 1942884"/>
                        <a:gd name="connsiteX17" fmla="*/ 600135 w 1504317"/>
                        <a:gd name="connsiteY17" fmla="*/ 1942884 h 1942884"/>
                        <a:gd name="connsiteX18" fmla="*/ 600136 w 1504317"/>
                        <a:gd name="connsiteY18" fmla="*/ 1942883 h 1942884"/>
                        <a:gd name="connsiteX19" fmla="*/ 478642 w 1504317"/>
                        <a:gd name="connsiteY19" fmla="*/ 1821389 h 1942884"/>
                        <a:gd name="connsiteX20" fmla="*/ 479152 w 1504317"/>
                        <a:gd name="connsiteY20" fmla="*/ 982779 h 1942884"/>
                        <a:gd name="connsiteX21" fmla="*/ 482419 w 1504317"/>
                        <a:gd name="connsiteY21" fmla="*/ 308214 h 1942884"/>
                        <a:gd name="connsiteX22" fmla="*/ 172011 w 1504317"/>
                        <a:gd name="connsiteY22" fmla="*/ 845333 h 1942884"/>
                        <a:gd name="connsiteX23" fmla="*/ 24441 w 1504317"/>
                        <a:gd name="connsiteY23" fmla="*/ 870669 h 1942884"/>
                        <a:gd name="connsiteX24" fmla="*/ 7668 w 1504317"/>
                        <a:gd name="connsiteY24" fmla="*/ 772806 h 1942884"/>
                        <a:gd name="connsiteX25" fmla="*/ 322975 w 1504317"/>
                        <a:gd name="connsiteY25" fmla="*/ 58337 h 1942884"/>
                        <a:gd name="connsiteX26" fmla="*/ 406577 w 1504317"/>
                        <a:gd name="connsiteY26" fmla="*/ 8 h 1942884"/>
                        <a:gd name="connsiteX0" fmla="*/ 1451060 w 1504317"/>
                        <a:gd name="connsiteY0" fmla="*/ 891241 h 1942884"/>
                        <a:gd name="connsiteX1" fmla="*/ 1451059 w 1504317"/>
                        <a:gd name="connsiteY1" fmla="*/ 891241 h 1942884"/>
                        <a:gd name="connsiteX2" fmla="*/ 1451059 w 1504317"/>
                        <a:gd name="connsiteY2" fmla="*/ 891241 h 1942884"/>
                        <a:gd name="connsiteX3" fmla="*/ 1451060 w 1504317"/>
                        <a:gd name="connsiteY3" fmla="*/ 891241 h 1942884"/>
                        <a:gd name="connsiteX4" fmla="*/ 406577 w 1504317"/>
                        <a:gd name="connsiteY4" fmla="*/ 8 h 1942884"/>
                        <a:gd name="connsiteX5" fmla="*/ 1076651 w 1504317"/>
                        <a:gd name="connsiteY5" fmla="*/ 1030 h 1942884"/>
                        <a:gd name="connsiteX6" fmla="*/ 1183683 w 1504317"/>
                        <a:gd name="connsiteY6" fmla="*/ 62923 h 1942884"/>
                        <a:gd name="connsiteX7" fmla="*/ 1496967 w 1504317"/>
                        <a:gd name="connsiteY7" fmla="*/ 772806 h 1942884"/>
                        <a:gd name="connsiteX8" fmla="*/ 1332624 w 1504317"/>
                        <a:gd name="connsiteY8" fmla="*/ 845333 h 1942884"/>
                        <a:gd name="connsiteX9" fmla="*/ 1031982 w 1504317"/>
                        <a:gd name="connsiteY9" fmla="*/ 305832 h 1942884"/>
                        <a:gd name="connsiteX10" fmla="*/ 1033890 w 1504317"/>
                        <a:gd name="connsiteY10" fmla="*/ 1821390 h 1942884"/>
                        <a:gd name="connsiteX11" fmla="*/ 912396 w 1504317"/>
                        <a:gd name="connsiteY11" fmla="*/ 1942884 h 1942884"/>
                        <a:gd name="connsiteX12" fmla="*/ 912397 w 1504317"/>
                        <a:gd name="connsiteY12" fmla="*/ 1942883 h 1942884"/>
                        <a:gd name="connsiteX13" fmla="*/ 790903 w 1504317"/>
                        <a:gd name="connsiteY13" fmla="*/ 1821389 h 1942884"/>
                        <a:gd name="connsiteX14" fmla="*/ 793284 w 1504317"/>
                        <a:gd name="connsiteY14" fmla="*/ 1031481 h 1942884"/>
                        <a:gd name="connsiteX15" fmla="*/ 721630 w 1504317"/>
                        <a:gd name="connsiteY15" fmla="*/ 1043387 h 1942884"/>
                        <a:gd name="connsiteX16" fmla="*/ 721629 w 1504317"/>
                        <a:gd name="connsiteY16" fmla="*/ 1821390 h 1942884"/>
                        <a:gd name="connsiteX17" fmla="*/ 600135 w 1504317"/>
                        <a:gd name="connsiteY17" fmla="*/ 1942884 h 1942884"/>
                        <a:gd name="connsiteX18" fmla="*/ 600136 w 1504317"/>
                        <a:gd name="connsiteY18" fmla="*/ 1942883 h 1942884"/>
                        <a:gd name="connsiteX19" fmla="*/ 478642 w 1504317"/>
                        <a:gd name="connsiteY19" fmla="*/ 1821389 h 1942884"/>
                        <a:gd name="connsiteX20" fmla="*/ 479152 w 1504317"/>
                        <a:gd name="connsiteY20" fmla="*/ 982779 h 1942884"/>
                        <a:gd name="connsiteX21" fmla="*/ 482419 w 1504317"/>
                        <a:gd name="connsiteY21" fmla="*/ 308214 h 1942884"/>
                        <a:gd name="connsiteX22" fmla="*/ 172011 w 1504317"/>
                        <a:gd name="connsiteY22" fmla="*/ 845333 h 1942884"/>
                        <a:gd name="connsiteX23" fmla="*/ 24441 w 1504317"/>
                        <a:gd name="connsiteY23" fmla="*/ 870669 h 1942884"/>
                        <a:gd name="connsiteX24" fmla="*/ 7668 w 1504317"/>
                        <a:gd name="connsiteY24" fmla="*/ 772806 h 1942884"/>
                        <a:gd name="connsiteX25" fmla="*/ 322975 w 1504317"/>
                        <a:gd name="connsiteY25" fmla="*/ 58337 h 1942884"/>
                        <a:gd name="connsiteX26" fmla="*/ 406577 w 1504317"/>
                        <a:gd name="connsiteY26" fmla="*/ 8 h 1942884"/>
                        <a:gd name="connsiteX0" fmla="*/ 1451060 w 1504317"/>
                        <a:gd name="connsiteY0" fmla="*/ 891241 h 1942884"/>
                        <a:gd name="connsiteX1" fmla="*/ 1451059 w 1504317"/>
                        <a:gd name="connsiteY1" fmla="*/ 891241 h 1942884"/>
                        <a:gd name="connsiteX2" fmla="*/ 1451059 w 1504317"/>
                        <a:gd name="connsiteY2" fmla="*/ 891241 h 1942884"/>
                        <a:gd name="connsiteX3" fmla="*/ 1451060 w 1504317"/>
                        <a:gd name="connsiteY3" fmla="*/ 891241 h 1942884"/>
                        <a:gd name="connsiteX4" fmla="*/ 406577 w 1504317"/>
                        <a:gd name="connsiteY4" fmla="*/ 8 h 1942884"/>
                        <a:gd name="connsiteX5" fmla="*/ 1076651 w 1504317"/>
                        <a:gd name="connsiteY5" fmla="*/ 1030 h 1942884"/>
                        <a:gd name="connsiteX6" fmla="*/ 1183683 w 1504317"/>
                        <a:gd name="connsiteY6" fmla="*/ 62923 h 1942884"/>
                        <a:gd name="connsiteX7" fmla="*/ 1496967 w 1504317"/>
                        <a:gd name="connsiteY7" fmla="*/ 772806 h 1942884"/>
                        <a:gd name="connsiteX8" fmla="*/ 1332624 w 1504317"/>
                        <a:gd name="connsiteY8" fmla="*/ 845333 h 1942884"/>
                        <a:gd name="connsiteX9" fmla="*/ 1031982 w 1504317"/>
                        <a:gd name="connsiteY9" fmla="*/ 305832 h 1942884"/>
                        <a:gd name="connsiteX10" fmla="*/ 1033890 w 1504317"/>
                        <a:gd name="connsiteY10" fmla="*/ 1821390 h 1942884"/>
                        <a:gd name="connsiteX11" fmla="*/ 912396 w 1504317"/>
                        <a:gd name="connsiteY11" fmla="*/ 1942884 h 1942884"/>
                        <a:gd name="connsiteX12" fmla="*/ 912397 w 1504317"/>
                        <a:gd name="connsiteY12" fmla="*/ 1942883 h 1942884"/>
                        <a:gd name="connsiteX13" fmla="*/ 790903 w 1504317"/>
                        <a:gd name="connsiteY13" fmla="*/ 1821389 h 1942884"/>
                        <a:gd name="connsiteX14" fmla="*/ 793284 w 1504317"/>
                        <a:gd name="connsiteY14" fmla="*/ 1031481 h 1942884"/>
                        <a:gd name="connsiteX15" fmla="*/ 721630 w 1504317"/>
                        <a:gd name="connsiteY15" fmla="*/ 1043387 h 1942884"/>
                        <a:gd name="connsiteX16" fmla="*/ 721629 w 1504317"/>
                        <a:gd name="connsiteY16" fmla="*/ 1821390 h 1942884"/>
                        <a:gd name="connsiteX17" fmla="*/ 600135 w 1504317"/>
                        <a:gd name="connsiteY17" fmla="*/ 1942884 h 1942884"/>
                        <a:gd name="connsiteX18" fmla="*/ 600136 w 1504317"/>
                        <a:gd name="connsiteY18" fmla="*/ 1942883 h 1942884"/>
                        <a:gd name="connsiteX19" fmla="*/ 478642 w 1504317"/>
                        <a:gd name="connsiteY19" fmla="*/ 1821389 h 1942884"/>
                        <a:gd name="connsiteX20" fmla="*/ 479152 w 1504317"/>
                        <a:gd name="connsiteY20" fmla="*/ 982779 h 1942884"/>
                        <a:gd name="connsiteX21" fmla="*/ 482419 w 1504317"/>
                        <a:gd name="connsiteY21" fmla="*/ 308214 h 1942884"/>
                        <a:gd name="connsiteX22" fmla="*/ 172011 w 1504317"/>
                        <a:gd name="connsiteY22" fmla="*/ 845333 h 1942884"/>
                        <a:gd name="connsiteX23" fmla="*/ 24441 w 1504317"/>
                        <a:gd name="connsiteY23" fmla="*/ 870669 h 1942884"/>
                        <a:gd name="connsiteX24" fmla="*/ 7668 w 1504317"/>
                        <a:gd name="connsiteY24" fmla="*/ 772806 h 1942884"/>
                        <a:gd name="connsiteX25" fmla="*/ 322975 w 1504317"/>
                        <a:gd name="connsiteY25" fmla="*/ 58337 h 1942884"/>
                        <a:gd name="connsiteX26" fmla="*/ 406577 w 1504317"/>
                        <a:gd name="connsiteY26" fmla="*/ 8 h 1942884"/>
                        <a:gd name="connsiteX0" fmla="*/ 1451060 w 1504317"/>
                        <a:gd name="connsiteY0" fmla="*/ 891241 h 1942884"/>
                        <a:gd name="connsiteX1" fmla="*/ 1451059 w 1504317"/>
                        <a:gd name="connsiteY1" fmla="*/ 891241 h 1942884"/>
                        <a:gd name="connsiteX2" fmla="*/ 1451059 w 1504317"/>
                        <a:gd name="connsiteY2" fmla="*/ 891241 h 1942884"/>
                        <a:gd name="connsiteX3" fmla="*/ 1451060 w 1504317"/>
                        <a:gd name="connsiteY3" fmla="*/ 891241 h 1942884"/>
                        <a:gd name="connsiteX4" fmla="*/ 406577 w 1504317"/>
                        <a:gd name="connsiteY4" fmla="*/ 8 h 1942884"/>
                        <a:gd name="connsiteX5" fmla="*/ 1076651 w 1504317"/>
                        <a:gd name="connsiteY5" fmla="*/ 1030 h 1942884"/>
                        <a:gd name="connsiteX6" fmla="*/ 1183683 w 1504317"/>
                        <a:gd name="connsiteY6" fmla="*/ 62923 h 1942884"/>
                        <a:gd name="connsiteX7" fmla="*/ 1496967 w 1504317"/>
                        <a:gd name="connsiteY7" fmla="*/ 772806 h 1942884"/>
                        <a:gd name="connsiteX8" fmla="*/ 1332624 w 1504317"/>
                        <a:gd name="connsiteY8" fmla="*/ 845333 h 1942884"/>
                        <a:gd name="connsiteX9" fmla="*/ 1031982 w 1504317"/>
                        <a:gd name="connsiteY9" fmla="*/ 305832 h 1942884"/>
                        <a:gd name="connsiteX10" fmla="*/ 1033890 w 1504317"/>
                        <a:gd name="connsiteY10" fmla="*/ 1821390 h 1942884"/>
                        <a:gd name="connsiteX11" fmla="*/ 912396 w 1504317"/>
                        <a:gd name="connsiteY11" fmla="*/ 1942884 h 1942884"/>
                        <a:gd name="connsiteX12" fmla="*/ 912397 w 1504317"/>
                        <a:gd name="connsiteY12" fmla="*/ 1942883 h 1942884"/>
                        <a:gd name="connsiteX13" fmla="*/ 790903 w 1504317"/>
                        <a:gd name="connsiteY13" fmla="*/ 1821389 h 1942884"/>
                        <a:gd name="connsiteX14" fmla="*/ 793284 w 1504317"/>
                        <a:gd name="connsiteY14" fmla="*/ 1038625 h 1942884"/>
                        <a:gd name="connsiteX15" fmla="*/ 721630 w 1504317"/>
                        <a:gd name="connsiteY15" fmla="*/ 1043387 h 1942884"/>
                        <a:gd name="connsiteX16" fmla="*/ 721629 w 1504317"/>
                        <a:gd name="connsiteY16" fmla="*/ 1821390 h 1942884"/>
                        <a:gd name="connsiteX17" fmla="*/ 600135 w 1504317"/>
                        <a:gd name="connsiteY17" fmla="*/ 1942884 h 1942884"/>
                        <a:gd name="connsiteX18" fmla="*/ 600136 w 1504317"/>
                        <a:gd name="connsiteY18" fmla="*/ 1942883 h 1942884"/>
                        <a:gd name="connsiteX19" fmla="*/ 478642 w 1504317"/>
                        <a:gd name="connsiteY19" fmla="*/ 1821389 h 1942884"/>
                        <a:gd name="connsiteX20" fmla="*/ 479152 w 1504317"/>
                        <a:gd name="connsiteY20" fmla="*/ 982779 h 1942884"/>
                        <a:gd name="connsiteX21" fmla="*/ 482419 w 1504317"/>
                        <a:gd name="connsiteY21" fmla="*/ 308214 h 1942884"/>
                        <a:gd name="connsiteX22" fmla="*/ 172011 w 1504317"/>
                        <a:gd name="connsiteY22" fmla="*/ 845333 h 1942884"/>
                        <a:gd name="connsiteX23" fmla="*/ 24441 w 1504317"/>
                        <a:gd name="connsiteY23" fmla="*/ 870669 h 1942884"/>
                        <a:gd name="connsiteX24" fmla="*/ 7668 w 1504317"/>
                        <a:gd name="connsiteY24" fmla="*/ 772806 h 1942884"/>
                        <a:gd name="connsiteX25" fmla="*/ 322975 w 1504317"/>
                        <a:gd name="connsiteY25" fmla="*/ 58337 h 1942884"/>
                        <a:gd name="connsiteX26" fmla="*/ 406577 w 1504317"/>
                        <a:gd name="connsiteY26" fmla="*/ 8 h 1942884"/>
                        <a:gd name="connsiteX0" fmla="*/ 1451060 w 1504317"/>
                        <a:gd name="connsiteY0" fmla="*/ 891241 h 1942884"/>
                        <a:gd name="connsiteX1" fmla="*/ 1451059 w 1504317"/>
                        <a:gd name="connsiteY1" fmla="*/ 891241 h 1942884"/>
                        <a:gd name="connsiteX2" fmla="*/ 1451059 w 1504317"/>
                        <a:gd name="connsiteY2" fmla="*/ 891241 h 1942884"/>
                        <a:gd name="connsiteX3" fmla="*/ 1451060 w 1504317"/>
                        <a:gd name="connsiteY3" fmla="*/ 891241 h 1942884"/>
                        <a:gd name="connsiteX4" fmla="*/ 406577 w 1504317"/>
                        <a:gd name="connsiteY4" fmla="*/ 8 h 1942884"/>
                        <a:gd name="connsiteX5" fmla="*/ 1076651 w 1504317"/>
                        <a:gd name="connsiteY5" fmla="*/ 1030 h 1942884"/>
                        <a:gd name="connsiteX6" fmla="*/ 1183683 w 1504317"/>
                        <a:gd name="connsiteY6" fmla="*/ 62923 h 1942884"/>
                        <a:gd name="connsiteX7" fmla="*/ 1496967 w 1504317"/>
                        <a:gd name="connsiteY7" fmla="*/ 772806 h 1942884"/>
                        <a:gd name="connsiteX8" fmla="*/ 1332624 w 1504317"/>
                        <a:gd name="connsiteY8" fmla="*/ 845333 h 1942884"/>
                        <a:gd name="connsiteX9" fmla="*/ 1031982 w 1504317"/>
                        <a:gd name="connsiteY9" fmla="*/ 305832 h 1942884"/>
                        <a:gd name="connsiteX10" fmla="*/ 1033890 w 1504317"/>
                        <a:gd name="connsiteY10" fmla="*/ 1821390 h 1942884"/>
                        <a:gd name="connsiteX11" fmla="*/ 912396 w 1504317"/>
                        <a:gd name="connsiteY11" fmla="*/ 1942884 h 1942884"/>
                        <a:gd name="connsiteX12" fmla="*/ 912397 w 1504317"/>
                        <a:gd name="connsiteY12" fmla="*/ 1942883 h 1942884"/>
                        <a:gd name="connsiteX13" fmla="*/ 790903 w 1504317"/>
                        <a:gd name="connsiteY13" fmla="*/ 1821389 h 1942884"/>
                        <a:gd name="connsiteX14" fmla="*/ 793284 w 1504317"/>
                        <a:gd name="connsiteY14" fmla="*/ 1038625 h 1942884"/>
                        <a:gd name="connsiteX15" fmla="*/ 721630 w 1504317"/>
                        <a:gd name="connsiteY15" fmla="*/ 1043387 h 1942884"/>
                        <a:gd name="connsiteX16" fmla="*/ 721629 w 1504317"/>
                        <a:gd name="connsiteY16" fmla="*/ 1821390 h 1942884"/>
                        <a:gd name="connsiteX17" fmla="*/ 600135 w 1504317"/>
                        <a:gd name="connsiteY17" fmla="*/ 1942884 h 1942884"/>
                        <a:gd name="connsiteX18" fmla="*/ 600136 w 1504317"/>
                        <a:gd name="connsiteY18" fmla="*/ 1942883 h 1942884"/>
                        <a:gd name="connsiteX19" fmla="*/ 478642 w 1504317"/>
                        <a:gd name="connsiteY19" fmla="*/ 1821389 h 1942884"/>
                        <a:gd name="connsiteX20" fmla="*/ 479152 w 1504317"/>
                        <a:gd name="connsiteY20" fmla="*/ 982779 h 1942884"/>
                        <a:gd name="connsiteX21" fmla="*/ 482419 w 1504317"/>
                        <a:gd name="connsiteY21" fmla="*/ 308214 h 1942884"/>
                        <a:gd name="connsiteX22" fmla="*/ 172011 w 1504317"/>
                        <a:gd name="connsiteY22" fmla="*/ 845333 h 1942884"/>
                        <a:gd name="connsiteX23" fmla="*/ 24441 w 1504317"/>
                        <a:gd name="connsiteY23" fmla="*/ 870669 h 1942884"/>
                        <a:gd name="connsiteX24" fmla="*/ 7668 w 1504317"/>
                        <a:gd name="connsiteY24" fmla="*/ 772806 h 1942884"/>
                        <a:gd name="connsiteX25" fmla="*/ 322975 w 1504317"/>
                        <a:gd name="connsiteY25" fmla="*/ 58337 h 1942884"/>
                        <a:gd name="connsiteX26" fmla="*/ 406577 w 1504317"/>
                        <a:gd name="connsiteY26" fmla="*/ 8 h 1942884"/>
                        <a:gd name="connsiteX0" fmla="*/ 1451060 w 1504317"/>
                        <a:gd name="connsiteY0" fmla="*/ 891241 h 1942884"/>
                        <a:gd name="connsiteX1" fmla="*/ 1451059 w 1504317"/>
                        <a:gd name="connsiteY1" fmla="*/ 891241 h 1942884"/>
                        <a:gd name="connsiteX2" fmla="*/ 1451059 w 1504317"/>
                        <a:gd name="connsiteY2" fmla="*/ 891241 h 1942884"/>
                        <a:gd name="connsiteX3" fmla="*/ 1451060 w 1504317"/>
                        <a:gd name="connsiteY3" fmla="*/ 891241 h 1942884"/>
                        <a:gd name="connsiteX4" fmla="*/ 406577 w 1504317"/>
                        <a:gd name="connsiteY4" fmla="*/ 8 h 1942884"/>
                        <a:gd name="connsiteX5" fmla="*/ 1076651 w 1504317"/>
                        <a:gd name="connsiteY5" fmla="*/ 1030 h 1942884"/>
                        <a:gd name="connsiteX6" fmla="*/ 1183683 w 1504317"/>
                        <a:gd name="connsiteY6" fmla="*/ 62923 h 1942884"/>
                        <a:gd name="connsiteX7" fmla="*/ 1496967 w 1504317"/>
                        <a:gd name="connsiteY7" fmla="*/ 772806 h 1942884"/>
                        <a:gd name="connsiteX8" fmla="*/ 1332624 w 1504317"/>
                        <a:gd name="connsiteY8" fmla="*/ 845333 h 1942884"/>
                        <a:gd name="connsiteX9" fmla="*/ 1031982 w 1504317"/>
                        <a:gd name="connsiteY9" fmla="*/ 305832 h 1942884"/>
                        <a:gd name="connsiteX10" fmla="*/ 1033890 w 1504317"/>
                        <a:gd name="connsiteY10" fmla="*/ 1821390 h 1942884"/>
                        <a:gd name="connsiteX11" fmla="*/ 912396 w 1504317"/>
                        <a:gd name="connsiteY11" fmla="*/ 1942884 h 1942884"/>
                        <a:gd name="connsiteX12" fmla="*/ 912397 w 1504317"/>
                        <a:gd name="connsiteY12" fmla="*/ 1942883 h 1942884"/>
                        <a:gd name="connsiteX13" fmla="*/ 790903 w 1504317"/>
                        <a:gd name="connsiteY13" fmla="*/ 1821389 h 1942884"/>
                        <a:gd name="connsiteX14" fmla="*/ 793284 w 1504317"/>
                        <a:gd name="connsiteY14" fmla="*/ 1038625 h 1942884"/>
                        <a:gd name="connsiteX15" fmla="*/ 721630 w 1504317"/>
                        <a:gd name="connsiteY15" fmla="*/ 1043387 h 1942884"/>
                        <a:gd name="connsiteX16" fmla="*/ 721629 w 1504317"/>
                        <a:gd name="connsiteY16" fmla="*/ 1821390 h 1942884"/>
                        <a:gd name="connsiteX17" fmla="*/ 600135 w 1504317"/>
                        <a:gd name="connsiteY17" fmla="*/ 1942884 h 1942884"/>
                        <a:gd name="connsiteX18" fmla="*/ 600136 w 1504317"/>
                        <a:gd name="connsiteY18" fmla="*/ 1942883 h 1942884"/>
                        <a:gd name="connsiteX19" fmla="*/ 478642 w 1504317"/>
                        <a:gd name="connsiteY19" fmla="*/ 1821389 h 1942884"/>
                        <a:gd name="connsiteX20" fmla="*/ 479152 w 1504317"/>
                        <a:gd name="connsiteY20" fmla="*/ 982779 h 1942884"/>
                        <a:gd name="connsiteX21" fmla="*/ 482419 w 1504317"/>
                        <a:gd name="connsiteY21" fmla="*/ 308214 h 1942884"/>
                        <a:gd name="connsiteX22" fmla="*/ 172011 w 1504317"/>
                        <a:gd name="connsiteY22" fmla="*/ 845333 h 1942884"/>
                        <a:gd name="connsiteX23" fmla="*/ 24441 w 1504317"/>
                        <a:gd name="connsiteY23" fmla="*/ 870669 h 1942884"/>
                        <a:gd name="connsiteX24" fmla="*/ 7668 w 1504317"/>
                        <a:gd name="connsiteY24" fmla="*/ 772806 h 1942884"/>
                        <a:gd name="connsiteX25" fmla="*/ 322975 w 1504317"/>
                        <a:gd name="connsiteY25" fmla="*/ 58337 h 1942884"/>
                        <a:gd name="connsiteX26" fmla="*/ 406577 w 1504317"/>
                        <a:gd name="connsiteY26" fmla="*/ 8 h 1942884"/>
                        <a:gd name="connsiteX0" fmla="*/ 1451060 w 1504317"/>
                        <a:gd name="connsiteY0" fmla="*/ 891241 h 1942884"/>
                        <a:gd name="connsiteX1" fmla="*/ 1451059 w 1504317"/>
                        <a:gd name="connsiteY1" fmla="*/ 891241 h 1942884"/>
                        <a:gd name="connsiteX2" fmla="*/ 1451059 w 1504317"/>
                        <a:gd name="connsiteY2" fmla="*/ 891241 h 1942884"/>
                        <a:gd name="connsiteX3" fmla="*/ 1451060 w 1504317"/>
                        <a:gd name="connsiteY3" fmla="*/ 891241 h 1942884"/>
                        <a:gd name="connsiteX4" fmla="*/ 406577 w 1504317"/>
                        <a:gd name="connsiteY4" fmla="*/ 8 h 1942884"/>
                        <a:gd name="connsiteX5" fmla="*/ 1076651 w 1504317"/>
                        <a:gd name="connsiteY5" fmla="*/ 1030 h 1942884"/>
                        <a:gd name="connsiteX6" fmla="*/ 1183683 w 1504317"/>
                        <a:gd name="connsiteY6" fmla="*/ 62923 h 1942884"/>
                        <a:gd name="connsiteX7" fmla="*/ 1496967 w 1504317"/>
                        <a:gd name="connsiteY7" fmla="*/ 772806 h 1942884"/>
                        <a:gd name="connsiteX8" fmla="*/ 1332624 w 1504317"/>
                        <a:gd name="connsiteY8" fmla="*/ 845333 h 1942884"/>
                        <a:gd name="connsiteX9" fmla="*/ 1031982 w 1504317"/>
                        <a:gd name="connsiteY9" fmla="*/ 305832 h 1942884"/>
                        <a:gd name="connsiteX10" fmla="*/ 1033890 w 1504317"/>
                        <a:gd name="connsiteY10" fmla="*/ 1821390 h 1942884"/>
                        <a:gd name="connsiteX11" fmla="*/ 912396 w 1504317"/>
                        <a:gd name="connsiteY11" fmla="*/ 1942884 h 1942884"/>
                        <a:gd name="connsiteX12" fmla="*/ 912397 w 1504317"/>
                        <a:gd name="connsiteY12" fmla="*/ 1942883 h 1942884"/>
                        <a:gd name="connsiteX13" fmla="*/ 790903 w 1504317"/>
                        <a:gd name="connsiteY13" fmla="*/ 1821389 h 1942884"/>
                        <a:gd name="connsiteX14" fmla="*/ 790903 w 1504317"/>
                        <a:gd name="connsiteY14" fmla="*/ 1038625 h 1942884"/>
                        <a:gd name="connsiteX15" fmla="*/ 721630 w 1504317"/>
                        <a:gd name="connsiteY15" fmla="*/ 1043387 h 1942884"/>
                        <a:gd name="connsiteX16" fmla="*/ 721629 w 1504317"/>
                        <a:gd name="connsiteY16" fmla="*/ 1821390 h 1942884"/>
                        <a:gd name="connsiteX17" fmla="*/ 600135 w 1504317"/>
                        <a:gd name="connsiteY17" fmla="*/ 1942884 h 1942884"/>
                        <a:gd name="connsiteX18" fmla="*/ 600136 w 1504317"/>
                        <a:gd name="connsiteY18" fmla="*/ 1942883 h 1942884"/>
                        <a:gd name="connsiteX19" fmla="*/ 478642 w 1504317"/>
                        <a:gd name="connsiteY19" fmla="*/ 1821389 h 1942884"/>
                        <a:gd name="connsiteX20" fmla="*/ 479152 w 1504317"/>
                        <a:gd name="connsiteY20" fmla="*/ 982779 h 1942884"/>
                        <a:gd name="connsiteX21" fmla="*/ 482419 w 1504317"/>
                        <a:gd name="connsiteY21" fmla="*/ 308214 h 1942884"/>
                        <a:gd name="connsiteX22" fmla="*/ 172011 w 1504317"/>
                        <a:gd name="connsiteY22" fmla="*/ 845333 h 1942884"/>
                        <a:gd name="connsiteX23" fmla="*/ 24441 w 1504317"/>
                        <a:gd name="connsiteY23" fmla="*/ 870669 h 1942884"/>
                        <a:gd name="connsiteX24" fmla="*/ 7668 w 1504317"/>
                        <a:gd name="connsiteY24" fmla="*/ 772806 h 1942884"/>
                        <a:gd name="connsiteX25" fmla="*/ 322975 w 1504317"/>
                        <a:gd name="connsiteY25" fmla="*/ 58337 h 1942884"/>
                        <a:gd name="connsiteX26" fmla="*/ 406577 w 1504317"/>
                        <a:gd name="connsiteY26" fmla="*/ 8 h 1942884"/>
                        <a:gd name="connsiteX0" fmla="*/ 1451060 w 1504317"/>
                        <a:gd name="connsiteY0" fmla="*/ 891241 h 1942884"/>
                        <a:gd name="connsiteX1" fmla="*/ 1451059 w 1504317"/>
                        <a:gd name="connsiteY1" fmla="*/ 891241 h 1942884"/>
                        <a:gd name="connsiteX2" fmla="*/ 1451059 w 1504317"/>
                        <a:gd name="connsiteY2" fmla="*/ 891241 h 1942884"/>
                        <a:gd name="connsiteX3" fmla="*/ 1451060 w 1504317"/>
                        <a:gd name="connsiteY3" fmla="*/ 891241 h 1942884"/>
                        <a:gd name="connsiteX4" fmla="*/ 406577 w 1504317"/>
                        <a:gd name="connsiteY4" fmla="*/ 8 h 1942884"/>
                        <a:gd name="connsiteX5" fmla="*/ 1076651 w 1504317"/>
                        <a:gd name="connsiteY5" fmla="*/ 1030 h 1942884"/>
                        <a:gd name="connsiteX6" fmla="*/ 1183683 w 1504317"/>
                        <a:gd name="connsiteY6" fmla="*/ 62923 h 1942884"/>
                        <a:gd name="connsiteX7" fmla="*/ 1496967 w 1504317"/>
                        <a:gd name="connsiteY7" fmla="*/ 772806 h 1942884"/>
                        <a:gd name="connsiteX8" fmla="*/ 1332624 w 1504317"/>
                        <a:gd name="connsiteY8" fmla="*/ 845333 h 1942884"/>
                        <a:gd name="connsiteX9" fmla="*/ 1031982 w 1504317"/>
                        <a:gd name="connsiteY9" fmla="*/ 305832 h 1942884"/>
                        <a:gd name="connsiteX10" fmla="*/ 1033890 w 1504317"/>
                        <a:gd name="connsiteY10" fmla="*/ 1821390 h 1942884"/>
                        <a:gd name="connsiteX11" fmla="*/ 912396 w 1504317"/>
                        <a:gd name="connsiteY11" fmla="*/ 1942884 h 1942884"/>
                        <a:gd name="connsiteX12" fmla="*/ 912397 w 1504317"/>
                        <a:gd name="connsiteY12" fmla="*/ 1942883 h 1942884"/>
                        <a:gd name="connsiteX13" fmla="*/ 790903 w 1504317"/>
                        <a:gd name="connsiteY13" fmla="*/ 1821389 h 1942884"/>
                        <a:gd name="connsiteX14" fmla="*/ 788522 w 1504317"/>
                        <a:gd name="connsiteY14" fmla="*/ 1038625 h 1942884"/>
                        <a:gd name="connsiteX15" fmla="*/ 721630 w 1504317"/>
                        <a:gd name="connsiteY15" fmla="*/ 1043387 h 1942884"/>
                        <a:gd name="connsiteX16" fmla="*/ 721629 w 1504317"/>
                        <a:gd name="connsiteY16" fmla="*/ 1821390 h 1942884"/>
                        <a:gd name="connsiteX17" fmla="*/ 600135 w 1504317"/>
                        <a:gd name="connsiteY17" fmla="*/ 1942884 h 1942884"/>
                        <a:gd name="connsiteX18" fmla="*/ 600136 w 1504317"/>
                        <a:gd name="connsiteY18" fmla="*/ 1942883 h 1942884"/>
                        <a:gd name="connsiteX19" fmla="*/ 478642 w 1504317"/>
                        <a:gd name="connsiteY19" fmla="*/ 1821389 h 1942884"/>
                        <a:gd name="connsiteX20" fmla="*/ 479152 w 1504317"/>
                        <a:gd name="connsiteY20" fmla="*/ 982779 h 1942884"/>
                        <a:gd name="connsiteX21" fmla="*/ 482419 w 1504317"/>
                        <a:gd name="connsiteY21" fmla="*/ 308214 h 1942884"/>
                        <a:gd name="connsiteX22" fmla="*/ 172011 w 1504317"/>
                        <a:gd name="connsiteY22" fmla="*/ 845333 h 1942884"/>
                        <a:gd name="connsiteX23" fmla="*/ 24441 w 1504317"/>
                        <a:gd name="connsiteY23" fmla="*/ 870669 h 1942884"/>
                        <a:gd name="connsiteX24" fmla="*/ 7668 w 1504317"/>
                        <a:gd name="connsiteY24" fmla="*/ 772806 h 1942884"/>
                        <a:gd name="connsiteX25" fmla="*/ 322975 w 1504317"/>
                        <a:gd name="connsiteY25" fmla="*/ 58337 h 1942884"/>
                        <a:gd name="connsiteX26" fmla="*/ 406577 w 1504317"/>
                        <a:gd name="connsiteY26" fmla="*/ 8 h 1942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504317" h="1942884">
                          <a:moveTo>
                            <a:pt x="1451060" y="891241"/>
                          </a:moveTo>
                          <a:lnTo>
                            <a:pt x="1451059" y="891241"/>
                          </a:lnTo>
                          <a:lnTo>
                            <a:pt x="1451059" y="891241"/>
                          </a:lnTo>
                          <a:lnTo>
                            <a:pt x="1451060" y="891241"/>
                          </a:lnTo>
                          <a:close/>
                          <a:moveTo>
                            <a:pt x="406577" y="8"/>
                          </a:moveTo>
                          <a:lnTo>
                            <a:pt x="1076651" y="1030"/>
                          </a:lnTo>
                          <a:cubicBezTo>
                            <a:pt x="1126616" y="1023"/>
                            <a:pt x="1167055" y="34355"/>
                            <a:pt x="1183683" y="62923"/>
                          </a:cubicBezTo>
                          <a:lnTo>
                            <a:pt x="1496967" y="772806"/>
                          </a:lnTo>
                          <a:cubicBezTo>
                            <a:pt x="1538460" y="884158"/>
                            <a:pt x="1393453" y="932687"/>
                            <a:pt x="1332624" y="845333"/>
                          </a:cubicBezTo>
                          <a:lnTo>
                            <a:pt x="1031982" y="305832"/>
                          </a:lnTo>
                          <a:lnTo>
                            <a:pt x="1033890" y="1821390"/>
                          </a:lnTo>
                          <a:cubicBezTo>
                            <a:pt x="1033890" y="1888489"/>
                            <a:pt x="979495" y="1942884"/>
                            <a:pt x="912396" y="1942884"/>
                          </a:cubicBezTo>
                          <a:lnTo>
                            <a:pt x="912397" y="1942883"/>
                          </a:lnTo>
                          <a:cubicBezTo>
                            <a:pt x="845298" y="1942883"/>
                            <a:pt x="790903" y="1888488"/>
                            <a:pt x="790903" y="1821389"/>
                          </a:cubicBezTo>
                          <a:cubicBezTo>
                            <a:pt x="792491" y="1558086"/>
                            <a:pt x="786934" y="1301928"/>
                            <a:pt x="788522" y="1038625"/>
                          </a:cubicBezTo>
                          <a:cubicBezTo>
                            <a:pt x="774161" y="1010843"/>
                            <a:pt x="724083" y="1011638"/>
                            <a:pt x="721630" y="1043387"/>
                          </a:cubicBezTo>
                          <a:cubicBezTo>
                            <a:pt x="721630" y="1316215"/>
                            <a:pt x="721629" y="1548562"/>
                            <a:pt x="721629" y="1821390"/>
                          </a:cubicBezTo>
                          <a:cubicBezTo>
                            <a:pt x="721629" y="1888489"/>
                            <a:pt x="667234" y="1942884"/>
                            <a:pt x="600135" y="1942884"/>
                          </a:cubicBezTo>
                          <a:lnTo>
                            <a:pt x="600136" y="1942883"/>
                          </a:lnTo>
                          <a:cubicBezTo>
                            <a:pt x="533037" y="1942883"/>
                            <a:pt x="478642" y="1888488"/>
                            <a:pt x="478642" y="1821389"/>
                          </a:cubicBezTo>
                          <a:cubicBezTo>
                            <a:pt x="478517" y="1542542"/>
                            <a:pt x="478784" y="1264102"/>
                            <a:pt x="479152" y="982779"/>
                          </a:cubicBezTo>
                          <a:cubicBezTo>
                            <a:pt x="479447" y="757130"/>
                            <a:pt x="482124" y="533863"/>
                            <a:pt x="482419" y="308214"/>
                          </a:cubicBezTo>
                          <a:cubicBezTo>
                            <a:pt x="421704" y="406751"/>
                            <a:pt x="258713" y="686958"/>
                            <a:pt x="172011" y="845333"/>
                          </a:cubicBezTo>
                          <a:cubicBezTo>
                            <a:pt x="107588" y="922406"/>
                            <a:pt x="51831" y="882757"/>
                            <a:pt x="24441" y="870669"/>
                          </a:cubicBezTo>
                          <a:cubicBezTo>
                            <a:pt x="453" y="845179"/>
                            <a:pt x="-7353" y="806842"/>
                            <a:pt x="7668" y="772806"/>
                          </a:cubicBezTo>
                          <a:lnTo>
                            <a:pt x="322975" y="58337"/>
                          </a:lnTo>
                          <a:cubicBezTo>
                            <a:pt x="337996" y="24301"/>
                            <a:pt x="371578" y="-533"/>
                            <a:pt x="406577" y="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2"/>
              <p:cNvGrpSpPr/>
              <p:nvPr/>
            </p:nvGrpSpPr>
            <p:grpSpPr>
              <a:xfrm>
                <a:off x="912052" y="4788828"/>
                <a:ext cx="777874" cy="777874"/>
                <a:chOff x="912052" y="4788828"/>
                <a:chExt cx="777874" cy="777874"/>
              </a:xfrm>
            </p:grpSpPr>
            <p:grpSp>
              <p:nvGrpSpPr>
                <p:cNvPr id="177" name="Group 176"/>
                <p:cNvGrpSpPr/>
                <p:nvPr/>
              </p:nvGrpSpPr>
              <p:grpSpPr>
                <a:xfrm>
                  <a:off x="912052" y="4788828"/>
                  <a:ext cx="777874" cy="777874"/>
                  <a:chOff x="3538729" y="2095350"/>
                  <a:chExt cx="2066544" cy="2066544"/>
                </a:xfrm>
                <a:solidFill>
                  <a:srgbClr val="EAA26C"/>
                </a:solidFill>
              </p:grpSpPr>
              <p:sp>
                <p:nvSpPr>
                  <p:cNvPr id="179" name="Freeform 178"/>
                  <p:cNvSpPr/>
                  <p:nvPr/>
                </p:nvSpPr>
                <p:spPr>
                  <a:xfrm>
                    <a:off x="3538729" y="2095350"/>
                    <a:ext cx="2066544" cy="2066544"/>
                  </a:xfrm>
                  <a:custGeom>
                    <a:avLst/>
                    <a:gdLst>
                      <a:gd name="connsiteX0" fmla="*/ 924709 w 1813286"/>
                      <a:gd name="connsiteY0" fmla="*/ 0 h 1829690"/>
                      <a:gd name="connsiteX1" fmla="*/ 1152623 w 1813286"/>
                      <a:gd name="connsiteY1" fmla="*/ 35004 h 1829690"/>
                      <a:gd name="connsiteX2" fmla="*/ 1150645 w 1813286"/>
                      <a:gd name="connsiteY2" fmla="*/ 171367 h 1829690"/>
                      <a:gd name="connsiteX3" fmla="*/ 1205981 w 1813286"/>
                      <a:gd name="connsiteY3" fmla="*/ 191683 h 1829690"/>
                      <a:gd name="connsiteX4" fmla="*/ 1307707 w 1813286"/>
                      <a:gd name="connsiteY4" fmla="*/ 243920 h 1829690"/>
                      <a:gd name="connsiteX5" fmla="*/ 1314969 w 1813286"/>
                      <a:gd name="connsiteY5" fmla="*/ 249099 h 1829690"/>
                      <a:gd name="connsiteX6" fmla="*/ 1419075 w 1813286"/>
                      <a:gd name="connsiteY6" fmla="*/ 155789 h 1829690"/>
                      <a:gd name="connsiteX7" fmla="*/ 1588319 w 1813286"/>
                      <a:gd name="connsiteY7" fmla="*/ 312857 h 1829690"/>
                      <a:gd name="connsiteX8" fmla="*/ 1510605 w 1813286"/>
                      <a:gd name="connsiteY8" fmla="*/ 424586 h 1829690"/>
                      <a:gd name="connsiteX9" fmla="*/ 1552150 w 1813286"/>
                      <a:gd name="connsiteY9" fmla="*/ 477623 h 1829690"/>
                      <a:gd name="connsiteX10" fmla="*/ 1608936 w 1813286"/>
                      <a:gd name="connsiteY10" fmla="*/ 576724 h 1829690"/>
                      <a:gd name="connsiteX11" fmla="*/ 1608988 w 1813286"/>
                      <a:gd name="connsiteY11" fmla="*/ 576844 h 1829690"/>
                      <a:gd name="connsiteX12" fmla="*/ 1745219 w 1813286"/>
                      <a:gd name="connsiteY12" fmla="*/ 549530 h 1829690"/>
                      <a:gd name="connsiteX13" fmla="*/ 1811653 w 1813286"/>
                      <a:gd name="connsiteY13" fmla="*/ 771003 h 1829690"/>
                      <a:gd name="connsiteX14" fmla="*/ 1681135 w 1813286"/>
                      <a:gd name="connsiteY14" fmla="*/ 830993 h 1829690"/>
                      <a:gd name="connsiteX15" fmla="*/ 1684229 w 1813286"/>
                      <a:gd name="connsiteY15" fmla="*/ 858162 h 1829690"/>
                      <a:gd name="connsiteX16" fmla="*/ 1686522 w 1813286"/>
                      <a:gd name="connsiteY16" fmla="*/ 918886 h 1829690"/>
                      <a:gd name="connsiteX17" fmla="*/ 1682461 w 1813286"/>
                      <a:gd name="connsiteY17" fmla="*/ 999579 h 1829690"/>
                      <a:gd name="connsiteX18" fmla="*/ 1682203 w 1813286"/>
                      <a:gd name="connsiteY18" fmla="*/ 1001270 h 1829690"/>
                      <a:gd name="connsiteX19" fmla="*/ 1813286 w 1813286"/>
                      <a:gd name="connsiteY19" fmla="*/ 1058923 h 1829690"/>
                      <a:gd name="connsiteX20" fmla="*/ 1741144 w 1813286"/>
                      <a:gd name="connsiteY20" fmla="*/ 1278592 h 1829690"/>
                      <a:gd name="connsiteX21" fmla="*/ 1610945 w 1813286"/>
                      <a:gd name="connsiteY21" fmla="*/ 1254713 h 1829690"/>
                      <a:gd name="connsiteX22" fmla="*/ 1591560 w 1813286"/>
                      <a:gd name="connsiteY22" fmla="*/ 1295077 h 1829690"/>
                      <a:gd name="connsiteX23" fmla="*/ 1535833 w 1813286"/>
                      <a:gd name="connsiteY23" fmla="*/ 1383459 h 1829690"/>
                      <a:gd name="connsiteX24" fmla="*/ 1512877 w 1813286"/>
                      <a:gd name="connsiteY24" fmla="*/ 1411028 h 1829690"/>
                      <a:gd name="connsiteX25" fmla="*/ 1590564 w 1813286"/>
                      <a:gd name="connsiteY25" fmla="*/ 1520572 h 1829690"/>
                      <a:gd name="connsiteX26" fmla="*/ 1416207 w 1813286"/>
                      <a:gd name="connsiteY26" fmla="*/ 1671909 h 1829690"/>
                      <a:gd name="connsiteX27" fmla="*/ 1318702 w 1813286"/>
                      <a:gd name="connsiteY27" fmla="*/ 1586110 h 1829690"/>
                      <a:gd name="connsiteX28" fmla="*/ 1307707 w 1813286"/>
                      <a:gd name="connsiteY28" fmla="*/ 1593852 h 1829690"/>
                      <a:gd name="connsiteX29" fmla="*/ 1214778 w 1813286"/>
                      <a:gd name="connsiteY29" fmla="*/ 1642293 h 1829690"/>
                      <a:gd name="connsiteX30" fmla="*/ 1144784 w 1813286"/>
                      <a:gd name="connsiteY30" fmla="*/ 1667491 h 1829690"/>
                      <a:gd name="connsiteX31" fmla="*/ 1147758 w 1813286"/>
                      <a:gd name="connsiteY31" fmla="*/ 1802680 h 1829690"/>
                      <a:gd name="connsiteX32" fmla="*/ 918765 w 1813286"/>
                      <a:gd name="connsiteY32" fmla="*/ 1829690 h 1829690"/>
                      <a:gd name="connsiteX33" fmla="*/ 887076 w 1813286"/>
                      <a:gd name="connsiteY33" fmla="*/ 1707470 h 1829690"/>
                      <a:gd name="connsiteX34" fmla="*/ 819278 w 1813286"/>
                      <a:gd name="connsiteY34" fmla="*/ 1704036 h 1829690"/>
                      <a:gd name="connsiteX35" fmla="*/ 745963 w 1813286"/>
                      <a:gd name="connsiteY35" fmla="*/ 1693047 h 1829690"/>
                      <a:gd name="connsiteX36" fmla="*/ 699679 w 1813286"/>
                      <a:gd name="connsiteY36" fmla="*/ 1681570 h 1829690"/>
                      <a:gd name="connsiteX37" fmla="*/ 637554 w 1813286"/>
                      <a:gd name="connsiteY37" fmla="*/ 1791756 h 1829690"/>
                      <a:gd name="connsiteX38" fmla="*/ 426996 w 1813286"/>
                      <a:gd name="connsiteY38" fmla="*/ 1697509 h 1829690"/>
                      <a:gd name="connsiteX39" fmla="*/ 462598 w 1813286"/>
                      <a:gd name="connsiteY39" fmla="*/ 1574400 h 1829690"/>
                      <a:gd name="connsiteX40" fmla="*/ 421431 w 1813286"/>
                      <a:gd name="connsiteY40" fmla="*/ 1545594 h 1829690"/>
                      <a:gd name="connsiteX41" fmla="*/ 354323 w 1813286"/>
                      <a:gd name="connsiteY41" fmla="*/ 1487725 h 1829690"/>
                      <a:gd name="connsiteX42" fmla="*/ 313945 w 1813286"/>
                      <a:gd name="connsiteY42" fmla="*/ 1444151 h 1829690"/>
                      <a:gd name="connsiteX43" fmla="*/ 209133 w 1813286"/>
                      <a:gd name="connsiteY43" fmla="*/ 1499798 h 1829690"/>
                      <a:gd name="connsiteX44" fmla="*/ 82427 w 1813286"/>
                      <a:gd name="connsiteY44" fmla="*/ 1306570 h 1829690"/>
                      <a:gd name="connsiteX45" fmla="*/ 175550 w 1813286"/>
                      <a:gd name="connsiteY45" fmla="*/ 1224776 h 1829690"/>
                      <a:gd name="connsiteX46" fmla="*/ 161082 w 1813286"/>
                      <a:gd name="connsiteY46" fmla="*/ 1191380 h 1829690"/>
                      <a:gd name="connsiteX47" fmla="*/ 125322 w 1813286"/>
                      <a:gd name="connsiteY47" fmla="*/ 1059199 h 1829690"/>
                      <a:gd name="connsiteX48" fmla="*/ 123181 w 1813286"/>
                      <a:gd name="connsiteY48" fmla="*/ 1043168 h 1829690"/>
                      <a:gd name="connsiteX49" fmla="*/ 0 w 1813286"/>
                      <a:gd name="connsiteY49" fmla="*/ 1031395 h 1829690"/>
                      <a:gd name="connsiteX50" fmla="*/ 0 w 1813286"/>
                      <a:gd name="connsiteY50" fmla="*/ 800114 h 1829690"/>
                      <a:gd name="connsiteX51" fmla="*/ 125110 w 1813286"/>
                      <a:gd name="connsiteY51" fmla="*/ 782764 h 1829690"/>
                      <a:gd name="connsiteX52" fmla="*/ 127003 w 1813286"/>
                      <a:gd name="connsiteY52" fmla="*/ 769484 h 1829690"/>
                      <a:gd name="connsiteX53" fmla="*/ 161082 w 1813286"/>
                      <a:gd name="connsiteY53" fmla="*/ 646391 h 1829690"/>
                      <a:gd name="connsiteX54" fmla="*/ 178648 w 1813286"/>
                      <a:gd name="connsiteY54" fmla="*/ 603863 h 1829690"/>
                      <a:gd name="connsiteX55" fmla="*/ 78797 w 1813286"/>
                      <a:gd name="connsiteY55" fmla="*/ 521569 h 1829690"/>
                      <a:gd name="connsiteX56" fmla="*/ 207614 w 1813286"/>
                      <a:gd name="connsiteY56" fmla="*/ 329749 h 1829690"/>
                      <a:gd name="connsiteX57" fmla="*/ 320361 w 1813286"/>
                      <a:gd name="connsiteY57" fmla="*/ 385137 h 1829690"/>
                      <a:gd name="connsiteX58" fmla="*/ 323310 w 1813286"/>
                      <a:gd name="connsiteY58" fmla="*/ 381693 h 1829690"/>
                      <a:gd name="connsiteX59" fmla="*/ 426724 w 1813286"/>
                      <a:gd name="connsiteY59" fmla="*/ 288143 h 1829690"/>
                      <a:gd name="connsiteX60" fmla="*/ 470323 w 1813286"/>
                      <a:gd name="connsiteY60" fmla="*/ 258135 h 1829690"/>
                      <a:gd name="connsiteX61" fmla="*/ 426858 w 1813286"/>
                      <a:gd name="connsiteY61" fmla="*/ 142649 h 1829690"/>
                      <a:gd name="connsiteX62" fmla="*/ 633870 w 1813286"/>
                      <a:gd name="connsiteY62" fmla="*/ 40805 h 1829690"/>
                      <a:gd name="connsiteX63" fmla="*/ 709759 w 1813286"/>
                      <a:gd name="connsiteY63" fmla="*/ 153671 h 1829690"/>
                      <a:gd name="connsiteX64" fmla="*/ 747091 w 1813286"/>
                      <a:gd name="connsiteY64" fmla="*/ 144501 h 1829690"/>
                      <a:gd name="connsiteX65" fmla="*/ 819278 w 1813286"/>
                      <a:gd name="connsiteY65" fmla="*/ 133736 h 1829690"/>
                      <a:gd name="connsiteX66" fmla="*/ 892027 w 1813286"/>
                      <a:gd name="connsiteY66" fmla="*/ 130051 h 1829690"/>
                      <a:gd name="connsiteX67" fmla="*/ 924709 w 1813286"/>
                      <a:gd name="connsiteY67" fmla="*/ 0 h 1829690"/>
                      <a:gd name="connsiteX68" fmla="*/ 906643 w 1813286"/>
                      <a:gd name="connsiteY68" fmla="*/ 274765 h 1829690"/>
                      <a:gd name="connsiteX69" fmla="*/ 266563 w 1813286"/>
                      <a:gd name="connsiteY69" fmla="*/ 914845 h 1829690"/>
                      <a:gd name="connsiteX70" fmla="*/ 906643 w 1813286"/>
                      <a:gd name="connsiteY70" fmla="*/ 1554925 h 1829690"/>
                      <a:gd name="connsiteX71" fmla="*/ 1546723 w 1813286"/>
                      <a:gd name="connsiteY71" fmla="*/ 914845 h 1829690"/>
                      <a:gd name="connsiteX72" fmla="*/ 906643 w 1813286"/>
                      <a:gd name="connsiteY72" fmla="*/ 274765 h 1829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1813286" h="1829690">
                        <a:moveTo>
                          <a:pt x="924709" y="0"/>
                        </a:moveTo>
                        <a:lnTo>
                          <a:pt x="1152623" y="35004"/>
                        </a:lnTo>
                        <a:lnTo>
                          <a:pt x="1150645" y="171367"/>
                        </a:lnTo>
                        <a:lnTo>
                          <a:pt x="1205981" y="191683"/>
                        </a:lnTo>
                        <a:cubicBezTo>
                          <a:pt x="1241281" y="206659"/>
                          <a:pt x="1275263" y="224146"/>
                          <a:pt x="1307707" y="243920"/>
                        </a:cubicBezTo>
                        <a:lnTo>
                          <a:pt x="1314969" y="249099"/>
                        </a:lnTo>
                        <a:lnTo>
                          <a:pt x="1419075" y="155789"/>
                        </a:lnTo>
                        <a:lnTo>
                          <a:pt x="1588319" y="312857"/>
                        </a:lnTo>
                        <a:lnTo>
                          <a:pt x="1510605" y="424586"/>
                        </a:lnTo>
                        <a:lnTo>
                          <a:pt x="1552150" y="477623"/>
                        </a:lnTo>
                        <a:cubicBezTo>
                          <a:pt x="1573359" y="509113"/>
                          <a:pt x="1592361" y="542222"/>
                          <a:pt x="1608936" y="576724"/>
                        </a:cubicBezTo>
                        <a:lnTo>
                          <a:pt x="1608988" y="576844"/>
                        </a:lnTo>
                        <a:lnTo>
                          <a:pt x="1745219" y="549530"/>
                        </a:lnTo>
                        <a:lnTo>
                          <a:pt x="1811653" y="771003"/>
                        </a:lnTo>
                        <a:lnTo>
                          <a:pt x="1681135" y="830993"/>
                        </a:lnTo>
                        <a:lnTo>
                          <a:pt x="1684229" y="858162"/>
                        </a:lnTo>
                        <a:cubicBezTo>
                          <a:pt x="1685749" y="878204"/>
                          <a:pt x="1686522" y="898454"/>
                          <a:pt x="1686522" y="918886"/>
                        </a:cubicBezTo>
                        <a:cubicBezTo>
                          <a:pt x="1686522" y="946128"/>
                          <a:pt x="1685147" y="973048"/>
                          <a:pt x="1682461" y="999579"/>
                        </a:cubicBezTo>
                        <a:lnTo>
                          <a:pt x="1682203" y="1001270"/>
                        </a:lnTo>
                        <a:lnTo>
                          <a:pt x="1813286" y="1058923"/>
                        </a:lnTo>
                        <a:lnTo>
                          <a:pt x="1741144" y="1278592"/>
                        </a:lnTo>
                        <a:lnTo>
                          <a:pt x="1610945" y="1254713"/>
                        </a:lnTo>
                        <a:lnTo>
                          <a:pt x="1591560" y="1295077"/>
                        </a:lnTo>
                        <a:cubicBezTo>
                          <a:pt x="1574906" y="1325830"/>
                          <a:pt x="1556273" y="1355348"/>
                          <a:pt x="1535833" y="1383459"/>
                        </a:cubicBezTo>
                        <a:lnTo>
                          <a:pt x="1512877" y="1411028"/>
                        </a:lnTo>
                        <a:lnTo>
                          <a:pt x="1590564" y="1520572"/>
                        </a:lnTo>
                        <a:lnTo>
                          <a:pt x="1416207" y="1671909"/>
                        </a:lnTo>
                        <a:lnTo>
                          <a:pt x="1318702" y="1586110"/>
                        </a:lnTo>
                        <a:lnTo>
                          <a:pt x="1307707" y="1593852"/>
                        </a:lnTo>
                        <a:cubicBezTo>
                          <a:pt x="1277967" y="1611978"/>
                          <a:pt x="1246934" y="1628183"/>
                          <a:pt x="1214778" y="1642293"/>
                        </a:cubicBezTo>
                        <a:lnTo>
                          <a:pt x="1144784" y="1667491"/>
                        </a:lnTo>
                        <a:lnTo>
                          <a:pt x="1147758" y="1802680"/>
                        </a:lnTo>
                        <a:lnTo>
                          <a:pt x="918765" y="1829690"/>
                        </a:lnTo>
                        <a:lnTo>
                          <a:pt x="887076" y="1707470"/>
                        </a:lnTo>
                        <a:lnTo>
                          <a:pt x="819278" y="1704036"/>
                        </a:lnTo>
                        <a:cubicBezTo>
                          <a:pt x="794481" y="1701509"/>
                          <a:pt x="770025" y="1697828"/>
                          <a:pt x="745963" y="1693047"/>
                        </a:cubicBezTo>
                        <a:lnTo>
                          <a:pt x="699679" y="1681570"/>
                        </a:lnTo>
                        <a:lnTo>
                          <a:pt x="637554" y="1791756"/>
                        </a:lnTo>
                        <a:lnTo>
                          <a:pt x="426996" y="1697509"/>
                        </a:lnTo>
                        <a:lnTo>
                          <a:pt x="462598" y="1574400"/>
                        </a:lnTo>
                        <a:lnTo>
                          <a:pt x="421431" y="1545594"/>
                        </a:lnTo>
                        <a:cubicBezTo>
                          <a:pt x="397985" y="1527563"/>
                          <a:pt x="375580" y="1508238"/>
                          <a:pt x="354323" y="1487725"/>
                        </a:cubicBezTo>
                        <a:lnTo>
                          <a:pt x="313945" y="1444151"/>
                        </a:lnTo>
                        <a:lnTo>
                          <a:pt x="209133" y="1499798"/>
                        </a:lnTo>
                        <a:lnTo>
                          <a:pt x="82427" y="1306570"/>
                        </a:lnTo>
                        <a:lnTo>
                          <a:pt x="175550" y="1224776"/>
                        </a:lnTo>
                        <a:lnTo>
                          <a:pt x="161082" y="1191380"/>
                        </a:lnTo>
                        <a:cubicBezTo>
                          <a:pt x="145507" y="1148915"/>
                          <a:pt x="133467" y="1104734"/>
                          <a:pt x="125322" y="1059199"/>
                        </a:cubicBezTo>
                        <a:lnTo>
                          <a:pt x="123181" y="1043168"/>
                        </a:lnTo>
                        <a:lnTo>
                          <a:pt x="0" y="1031395"/>
                        </a:lnTo>
                        <a:lnTo>
                          <a:pt x="0" y="800114"/>
                        </a:lnTo>
                        <a:lnTo>
                          <a:pt x="125110" y="782764"/>
                        </a:lnTo>
                        <a:lnTo>
                          <a:pt x="127003" y="769484"/>
                        </a:lnTo>
                        <a:cubicBezTo>
                          <a:pt x="135089" y="727154"/>
                          <a:pt x="146545" y="686026"/>
                          <a:pt x="161082" y="646391"/>
                        </a:cubicBezTo>
                        <a:lnTo>
                          <a:pt x="178648" y="603863"/>
                        </a:lnTo>
                        <a:lnTo>
                          <a:pt x="78797" y="521569"/>
                        </a:lnTo>
                        <a:lnTo>
                          <a:pt x="207614" y="329749"/>
                        </a:lnTo>
                        <a:lnTo>
                          <a:pt x="320361" y="385137"/>
                        </a:lnTo>
                        <a:lnTo>
                          <a:pt x="323310" y="381693"/>
                        </a:lnTo>
                        <a:cubicBezTo>
                          <a:pt x="354942" y="347557"/>
                          <a:pt x="389552" y="316235"/>
                          <a:pt x="426724" y="288143"/>
                        </a:cubicBezTo>
                        <a:lnTo>
                          <a:pt x="470323" y="258135"/>
                        </a:lnTo>
                        <a:lnTo>
                          <a:pt x="426858" y="142649"/>
                        </a:lnTo>
                        <a:lnTo>
                          <a:pt x="633870" y="40805"/>
                        </a:lnTo>
                        <a:lnTo>
                          <a:pt x="709759" y="153671"/>
                        </a:lnTo>
                        <a:lnTo>
                          <a:pt x="747091" y="144501"/>
                        </a:lnTo>
                        <a:cubicBezTo>
                          <a:pt x="770789" y="139829"/>
                          <a:pt x="794869" y="136223"/>
                          <a:pt x="819278" y="133736"/>
                        </a:cubicBezTo>
                        <a:lnTo>
                          <a:pt x="892027" y="130051"/>
                        </a:lnTo>
                        <a:lnTo>
                          <a:pt x="924709" y="0"/>
                        </a:lnTo>
                        <a:close/>
                        <a:moveTo>
                          <a:pt x="906643" y="274765"/>
                        </a:moveTo>
                        <a:cubicBezTo>
                          <a:pt x="553137" y="274765"/>
                          <a:pt x="266563" y="561339"/>
                          <a:pt x="266563" y="914845"/>
                        </a:cubicBezTo>
                        <a:cubicBezTo>
                          <a:pt x="266563" y="1268351"/>
                          <a:pt x="553137" y="1554925"/>
                          <a:pt x="906643" y="1554925"/>
                        </a:cubicBezTo>
                        <a:cubicBezTo>
                          <a:pt x="1260149" y="1554925"/>
                          <a:pt x="1546723" y="1268351"/>
                          <a:pt x="1546723" y="914845"/>
                        </a:cubicBezTo>
                        <a:cubicBezTo>
                          <a:pt x="1546723" y="561339"/>
                          <a:pt x="1260149" y="274765"/>
                          <a:pt x="906643" y="27476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0" name="Donut 179"/>
                  <p:cNvSpPr/>
                  <p:nvPr/>
                </p:nvSpPr>
                <p:spPr>
                  <a:xfrm>
                    <a:off x="3894628" y="2457322"/>
                    <a:ext cx="1354746" cy="1342600"/>
                  </a:xfrm>
                  <a:prstGeom prst="donut">
                    <a:avLst>
                      <a:gd name="adj" fmla="val 6250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8" name="Freeform 177"/>
                <p:cNvSpPr/>
                <p:nvPr/>
              </p:nvSpPr>
              <p:spPr>
                <a:xfrm>
                  <a:off x="1213869" y="5095875"/>
                  <a:ext cx="157902" cy="142830"/>
                </a:xfrm>
                <a:custGeom>
                  <a:avLst/>
                  <a:gdLst>
                    <a:gd name="connsiteX0" fmla="*/ 2460171 w 4191000"/>
                    <a:gd name="connsiteY0" fmla="*/ 2998107 h 3790950"/>
                    <a:gd name="connsiteX1" fmla="*/ 2460171 w 4191000"/>
                    <a:gd name="connsiteY1" fmla="*/ 3288393 h 3790950"/>
                    <a:gd name="connsiteX2" fmla="*/ 2895600 w 4191000"/>
                    <a:gd name="connsiteY2" fmla="*/ 3288393 h 3790950"/>
                    <a:gd name="connsiteX3" fmla="*/ 2895600 w 4191000"/>
                    <a:gd name="connsiteY3" fmla="*/ 2998107 h 3790950"/>
                    <a:gd name="connsiteX4" fmla="*/ 2472871 w 4191000"/>
                    <a:gd name="connsiteY4" fmla="*/ 2546350 h 3790950"/>
                    <a:gd name="connsiteX5" fmla="*/ 2472871 w 4191000"/>
                    <a:gd name="connsiteY5" fmla="*/ 2836636 h 3790950"/>
                    <a:gd name="connsiteX6" fmla="*/ 3532414 w 4191000"/>
                    <a:gd name="connsiteY6" fmla="*/ 2836636 h 3790950"/>
                    <a:gd name="connsiteX7" fmla="*/ 3532414 w 4191000"/>
                    <a:gd name="connsiteY7" fmla="*/ 2546350 h 3790950"/>
                    <a:gd name="connsiteX8" fmla="*/ 3922301 w 4191000"/>
                    <a:gd name="connsiteY8" fmla="*/ 353862 h 3790950"/>
                    <a:gd name="connsiteX9" fmla="*/ 4011874 w 4191000"/>
                    <a:gd name="connsiteY9" fmla="*/ 462425 h 3790950"/>
                    <a:gd name="connsiteX10" fmla="*/ 4191000 w 4191000"/>
                    <a:gd name="connsiteY10" fmla="*/ 1048842 h 3790950"/>
                    <a:gd name="connsiteX11" fmla="*/ 4191000 w 4191000"/>
                    <a:gd name="connsiteY11" fmla="*/ 2742108 h 3790950"/>
                    <a:gd name="connsiteX12" fmla="*/ 3142158 w 4191000"/>
                    <a:gd name="connsiteY12" fmla="*/ 3790950 h 3790950"/>
                    <a:gd name="connsiteX13" fmla="*/ 1048842 w 4191000"/>
                    <a:gd name="connsiteY13" fmla="*/ 3790950 h 3790950"/>
                    <a:gd name="connsiteX14" fmla="*/ 0 w 4191000"/>
                    <a:gd name="connsiteY14" fmla="*/ 2742108 h 3790950"/>
                    <a:gd name="connsiteX15" fmla="*/ 0 w 4191000"/>
                    <a:gd name="connsiteY15" fmla="*/ 1048842 h 3790950"/>
                    <a:gd name="connsiteX16" fmla="*/ 179126 w 4191000"/>
                    <a:gd name="connsiteY16" fmla="*/ 462425 h 3790950"/>
                    <a:gd name="connsiteX17" fmla="*/ 232753 w 4191000"/>
                    <a:gd name="connsiteY17" fmla="*/ 397429 h 3790950"/>
                    <a:gd name="connsiteX18" fmla="*/ 2064546 w 4191000"/>
                    <a:gd name="connsiteY18" fmla="*/ 2215576 h 3790950"/>
                    <a:gd name="connsiteX19" fmla="*/ 3156349 w 4191000"/>
                    <a:gd name="connsiteY19" fmla="*/ 1121446 h 3790950"/>
                    <a:gd name="connsiteX20" fmla="*/ 1048842 w 4191000"/>
                    <a:gd name="connsiteY20" fmla="*/ 0 h 3790950"/>
                    <a:gd name="connsiteX21" fmla="*/ 3142158 w 4191000"/>
                    <a:gd name="connsiteY21" fmla="*/ 0 h 3790950"/>
                    <a:gd name="connsiteX22" fmla="*/ 3642098 w 4191000"/>
                    <a:gd name="connsiteY22" fmla="*/ 126590 h 3790950"/>
                    <a:gd name="connsiteX23" fmla="*/ 3655689 w 4191000"/>
                    <a:gd name="connsiteY23" fmla="*/ 134846 h 3790950"/>
                    <a:gd name="connsiteX24" fmla="*/ 2054600 w 4191000"/>
                    <a:gd name="connsiteY24" fmla="*/ 1735934 h 3790950"/>
                    <a:gd name="connsiteX25" fmla="*/ 484426 w 4191000"/>
                    <a:gd name="connsiteY25" fmla="*/ 165760 h 3790950"/>
                    <a:gd name="connsiteX26" fmla="*/ 548902 w 4191000"/>
                    <a:gd name="connsiteY26" fmla="*/ 126590 h 3790950"/>
                    <a:gd name="connsiteX27" fmla="*/ 1048842 w 4191000"/>
                    <a:gd name="connsiteY27" fmla="*/ 0 h 3790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191000" h="3790950">
                      <a:moveTo>
                        <a:pt x="2460171" y="2998107"/>
                      </a:moveTo>
                      <a:lnTo>
                        <a:pt x="2460171" y="3288393"/>
                      </a:lnTo>
                      <a:lnTo>
                        <a:pt x="2895600" y="3288393"/>
                      </a:lnTo>
                      <a:lnTo>
                        <a:pt x="2895600" y="2998107"/>
                      </a:lnTo>
                      <a:close/>
                      <a:moveTo>
                        <a:pt x="2472871" y="2546350"/>
                      </a:moveTo>
                      <a:lnTo>
                        <a:pt x="2472871" y="2836636"/>
                      </a:lnTo>
                      <a:lnTo>
                        <a:pt x="3532414" y="2836636"/>
                      </a:lnTo>
                      <a:lnTo>
                        <a:pt x="3532414" y="2546350"/>
                      </a:lnTo>
                      <a:close/>
                      <a:moveTo>
                        <a:pt x="3922301" y="353862"/>
                      </a:moveTo>
                      <a:lnTo>
                        <a:pt x="4011874" y="462425"/>
                      </a:lnTo>
                      <a:cubicBezTo>
                        <a:pt x="4124965" y="629821"/>
                        <a:pt x="4191000" y="831620"/>
                        <a:pt x="4191000" y="1048842"/>
                      </a:cubicBezTo>
                      <a:lnTo>
                        <a:pt x="4191000" y="2742108"/>
                      </a:lnTo>
                      <a:cubicBezTo>
                        <a:pt x="4191000" y="3321367"/>
                        <a:pt x="3721417" y="3790950"/>
                        <a:pt x="3142158" y="3790950"/>
                      </a:cubicBezTo>
                      <a:lnTo>
                        <a:pt x="1048842" y="3790950"/>
                      </a:lnTo>
                      <a:cubicBezTo>
                        <a:pt x="469583" y="3790950"/>
                        <a:pt x="0" y="3321367"/>
                        <a:pt x="0" y="2742108"/>
                      </a:cubicBezTo>
                      <a:lnTo>
                        <a:pt x="0" y="1048842"/>
                      </a:lnTo>
                      <a:cubicBezTo>
                        <a:pt x="0" y="831620"/>
                        <a:pt x="66035" y="629821"/>
                        <a:pt x="179126" y="462425"/>
                      </a:cubicBezTo>
                      <a:lnTo>
                        <a:pt x="232753" y="397429"/>
                      </a:lnTo>
                      <a:lnTo>
                        <a:pt x="2064546" y="2215576"/>
                      </a:lnTo>
                      <a:cubicBezTo>
                        <a:pt x="2431020" y="1850866"/>
                        <a:pt x="2793685" y="1486156"/>
                        <a:pt x="3156349" y="1121446"/>
                      </a:cubicBezTo>
                      <a:close/>
                      <a:moveTo>
                        <a:pt x="1048842" y="0"/>
                      </a:moveTo>
                      <a:lnTo>
                        <a:pt x="3142158" y="0"/>
                      </a:lnTo>
                      <a:cubicBezTo>
                        <a:pt x="3323177" y="0"/>
                        <a:pt x="3493485" y="45858"/>
                        <a:pt x="3642098" y="126590"/>
                      </a:cubicBezTo>
                      <a:lnTo>
                        <a:pt x="3655689" y="134846"/>
                      </a:lnTo>
                      <a:lnTo>
                        <a:pt x="2054600" y="1735934"/>
                      </a:lnTo>
                      <a:lnTo>
                        <a:pt x="484426" y="165760"/>
                      </a:lnTo>
                      <a:lnTo>
                        <a:pt x="548902" y="126590"/>
                      </a:lnTo>
                      <a:cubicBezTo>
                        <a:pt x="697516" y="45858"/>
                        <a:pt x="867824" y="0"/>
                        <a:pt x="1048842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02178" y="3839174"/>
                <a:ext cx="949268" cy="949812"/>
                <a:chOff x="202178" y="3839174"/>
                <a:chExt cx="949268" cy="949812"/>
              </a:xfrm>
            </p:grpSpPr>
            <p:sp>
              <p:nvSpPr>
                <p:cNvPr id="166" name="Freeform 165"/>
                <p:cNvSpPr/>
                <p:nvPr/>
              </p:nvSpPr>
              <p:spPr>
                <a:xfrm>
                  <a:off x="202178" y="3839174"/>
                  <a:ext cx="949268" cy="949812"/>
                </a:xfrm>
                <a:custGeom>
                  <a:avLst/>
                  <a:gdLst>
                    <a:gd name="connsiteX0" fmla="*/ 300408 w 670140"/>
                    <a:gd name="connsiteY0" fmla="*/ 186 h 670524"/>
                    <a:gd name="connsiteX1" fmla="*/ 313922 w 670140"/>
                    <a:gd name="connsiteY1" fmla="*/ 9669 h 670524"/>
                    <a:gd name="connsiteX2" fmla="*/ 328312 w 670140"/>
                    <a:gd name="connsiteY2" fmla="*/ 67969 h 670524"/>
                    <a:gd name="connsiteX3" fmla="*/ 335070 w 670140"/>
                    <a:gd name="connsiteY3" fmla="*/ 67628 h 670524"/>
                    <a:gd name="connsiteX4" fmla="*/ 362076 w 670140"/>
                    <a:gd name="connsiteY4" fmla="*/ 68992 h 670524"/>
                    <a:gd name="connsiteX5" fmla="*/ 377964 w 670140"/>
                    <a:gd name="connsiteY5" fmla="*/ 13511 h 670524"/>
                    <a:gd name="connsiteX6" fmla="*/ 391706 w 670140"/>
                    <a:gd name="connsiteY6" fmla="*/ 4362 h 670524"/>
                    <a:gd name="connsiteX7" fmla="*/ 417037 w 670140"/>
                    <a:gd name="connsiteY7" fmla="*/ 9444 h 670524"/>
                    <a:gd name="connsiteX8" fmla="*/ 426187 w 670140"/>
                    <a:gd name="connsiteY8" fmla="*/ 23186 h 670524"/>
                    <a:gd name="connsiteX9" fmla="*/ 418640 w 670140"/>
                    <a:gd name="connsiteY9" fmla="*/ 81125 h 670524"/>
                    <a:gd name="connsiteX10" fmla="*/ 439225 w 670140"/>
                    <a:gd name="connsiteY10" fmla="*/ 88662 h 670524"/>
                    <a:gd name="connsiteX11" fmla="*/ 451299 w 670140"/>
                    <a:gd name="connsiteY11" fmla="*/ 94480 h 670524"/>
                    <a:gd name="connsiteX12" fmla="*/ 486001 w 670140"/>
                    <a:gd name="connsiteY12" fmla="*/ 46888 h 670524"/>
                    <a:gd name="connsiteX13" fmla="*/ 494327 w 670140"/>
                    <a:gd name="connsiteY13" fmla="*/ 41422 h 670524"/>
                    <a:gd name="connsiteX14" fmla="*/ 497697 w 670140"/>
                    <a:gd name="connsiteY14" fmla="*/ 41435 h 670524"/>
                    <a:gd name="connsiteX15" fmla="*/ 502052 w 670140"/>
                    <a:gd name="connsiteY15" fmla="*/ 43024 h 670524"/>
                    <a:gd name="connsiteX16" fmla="*/ 524090 w 670140"/>
                    <a:gd name="connsiteY16" fmla="*/ 56509 h 670524"/>
                    <a:gd name="connsiteX17" fmla="*/ 527954 w 670140"/>
                    <a:gd name="connsiteY17" fmla="*/ 72560 h 670524"/>
                    <a:gd name="connsiteX18" fmla="*/ 500512 w 670140"/>
                    <a:gd name="connsiteY18" fmla="*/ 125185 h 670524"/>
                    <a:gd name="connsiteX19" fmla="*/ 505276 w 670140"/>
                    <a:gd name="connsiteY19" fmla="*/ 128748 h 670524"/>
                    <a:gd name="connsiteX20" fmla="*/ 524278 w 670140"/>
                    <a:gd name="connsiteY20" fmla="*/ 146023 h 670524"/>
                    <a:gd name="connsiteX21" fmla="*/ 526535 w 670140"/>
                    <a:gd name="connsiteY21" fmla="*/ 148507 h 670524"/>
                    <a:gd name="connsiteX22" fmla="*/ 574869 w 670140"/>
                    <a:gd name="connsiteY22" fmla="*/ 115535 h 670524"/>
                    <a:gd name="connsiteX23" fmla="*/ 583438 w 670140"/>
                    <a:gd name="connsiteY23" fmla="*/ 113007 h 670524"/>
                    <a:gd name="connsiteX24" fmla="*/ 591285 w 670140"/>
                    <a:gd name="connsiteY24" fmla="*/ 117279 h 670524"/>
                    <a:gd name="connsiteX25" fmla="*/ 607522 w 670140"/>
                    <a:gd name="connsiteY25" fmla="*/ 137375 h 670524"/>
                    <a:gd name="connsiteX26" fmla="*/ 605778 w 670140"/>
                    <a:gd name="connsiteY26" fmla="*/ 153792 h 670524"/>
                    <a:gd name="connsiteX27" fmla="*/ 562182 w 670140"/>
                    <a:gd name="connsiteY27" fmla="*/ 194247 h 670524"/>
                    <a:gd name="connsiteX28" fmla="*/ 570355 w 670140"/>
                    <a:gd name="connsiteY28" fmla="*/ 207704 h 670524"/>
                    <a:gd name="connsiteX29" fmla="*/ 578288 w 670140"/>
                    <a:gd name="connsiteY29" fmla="*/ 224177 h 670524"/>
                    <a:gd name="connsiteX30" fmla="*/ 633813 w 670140"/>
                    <a:gd name="connsiteY30" fmla="*/ 210026 h 670524"/>
                    <a:gd name="connsiteX31" fmla="*/ 638412 w 670140"/>
                    <a:gd name="connsiteY31" fmla="*/ 209426 h 670524"/>
                    <a:gd name="connsiteX32" fmla="*/ 648706 w 670140"/>
                    <a:gd name="connsiteY32" fmla="*/ 217423 h 670524"/>
                    <a:gd name="connsiteX33" fmla="*/ 657240 w 670140"/>
                    <a:gd name="connsiteY33" fmla="*/ 242206 h 670524"/>
                    <a:gd name="connsiteX34" fmla="*/ 650059 w 670140"/>
                    <a:gd name="connsiteY34" fmla="*/ 257205 h 670524"/>
                    <a:gd name="connsiteX35" fmla="*/ 596814 w 670140"/>
                    <a:gd name="connsiteY35" fmla="*/ 279784 h 670524"/>
                    <a:gd name="connsiteX36" fmla="*/ 597215 w 670140"/>
                    <a:gd name="connsiteY36" fmla="*/ 281344 h 670524"/>
                    <a:gd name="connsiteX37" fmla="*/ 601269 w 670140"/>
                    <a:gd name="connsiteY37" fmla="*/ 307920 h 670524"/>
                    <a:gd name="connsiteX38" fmla="*/ 601669 w 670140"/>
                    <a:gd name="connsiteY38" fmla="*/ 315837 h 670524"/>
                    <a:gd name="connsiteX39" fmla="*/ 658467 w 670140"/>
                    <a:gd name="connsiteY39" fmla="*/ 320509 h 670524"/>
                    <a:gd name="connsiteX40" fmla="*/ 670140 w 670140"/>
                    <a:gd name="connsiteY40" fmla="*/ 332353 h 670524"/>
                    <a:gd name="connsiteX41" fmla="*/ 670140 w 670140"/>
                    <a:gd name="connsiteY41" fmla="*/ 358564 h 670524"/>
                    <a:gd name="connsiteX42" fmla="*/ 658466 w 670140"/>
                    <a:gd name="connsiteY42" fmla="*/ 370408 h 670524"/>
                    <a:gd name="connsiteX43" fmla="*/ 599460 w 670140"/>
                    <a:gd name="connsiteY43" fmla="*/ 374513 h 670524"/>
                    <a:gd name="connsiteX44" fmla="*/ 597214 w 670140"/>
                    <a:gd name="connsiteY44" fmla="*/ 389229 h 670524"/>
                    <a:gd name="connsiteX45" fmla="*/ 592817 w 670140"/>
                    <a:gd name="connsiteY45" fmla="*/ 406338 h 670524"/>
                    <a:gd name="connsiteX46" fmla="*/ 644191 w 670140"/>
                    <a:gd name="connsiteY46" fmla="*/ 433315 h 670524"/>
                    <a:gd name="connsiteX47" fmla="*/ 650309 w 670140"/>
                    <a:gd name="connsiteY47" fmla="*/ 448779 h 670524"/>
                    <a:gd name="connsiteX48" fmla="*/ 640066 w 670140"/>
                    <a:gd name="connsiteY48" fmla="*/ 472906 h 670524"/>
                    <a:gd name="connsiteX49" fmla="*/ 624693 w 670140"/>
                    <a:gd name="connsiteY49" fmla="*/ 479246 h 670524"/>
                    <a:gd name="connsiteX50" fmla="*/ 571328 w 670140"/>
                    <a:gd name="connsiteY50" fmla="*/ 460848 h 670524"/>
                    <a:gd name="connsiteX51" fmla="*/ 570355 w 670140"/>
                    <a:gd name="connsiteY51" fmla="*/ 462868 h 670524"/>
                    <a:gd name="connsiteX52" fmla="*/ 556952 w 670140"/>
                    <a:gd name="connsiteY52" fmla="*/ 484937 h 670524"/>
                    <a:gd name="connsiteX53" fmla="*/ 552489 w 670140"/>
                    <a:gd name="connsiteY53" fmla="*/ 490907 h 670524"/>
                    <a:gd name="connsiteX54" fmla="*/ 593211 w 670140"/>
                    <a:gd name="connsiteY54" fmla="*/ 531695 h 670524"/>
                    <a:gd name="connsiteX55" fmla="*/ 594442 w 670140"/>
                    <a:gd name="connsiteY55" fmla="*/ 548279 h 670524"/>
                    <a:gd name="connsiteX56" fmla="*/ 577473 w 670140"/>
                    <a:gd name="connsiteY56" fmla="*/ 568257 h 670524"/>
                    <a:gd name="connsiteX57" fmla="*/ 560908 w 670140"/>
                    <a:gd name="connsiteY57" fmla="*/ 569726 h 670524"/>
                    <a:gd name="connsiteX58" fmla="*/ 513214 w 670140"/>
                    <a:gd name="connsiteY58" fmla="*/ 534608 h 670524"/>
                    <a:gd name="connsiteX59" fmla="*/ 505276 w 670140"/>
                    <a:gd name="connsiteY59" fmla="*/ 541825 h 670524"/>
                    <a:gd name="connsiteX60" fmla="*/ 485404 w 670140"/>
                    <a:gd name="connsiteY60" fmla="*/ 556690 h 670524"/>
                    <a:gd name="connsiteX61" fmla="*/ 509214 w 670140"/>
                    <a:gd name="connsiteY61" fmla="*/ 608395 h 670524"/>
                    <a:gd name="connsiteX62" fmla="*/ 504634 w 670140"/>
                    <a:gd name="connsiteY62" fmla="*/ 624382 h 670524"/>
                    <a:gd name="connsiteX63" fmla="*/ 481805 w 670140"/>
                    <a:gd name="connsiteY63" fmla="*/ 637260 h 670524"/>
                    <a:gd name="connsiteX64" fmla="*/ 465754 w 670140"/>
                    <a:gd name="connsiteY64" fmla="*/ 632912 h 670524"/>
                    <a:gd name="connsiteX65" fmla="*/ 433497 w 670140"/>
                    <a:gd name="connsiteY65" fmla="*/ 584008 h 670524"/>
                    <a:gd name="connsiteX66" fmla="*/ 414640 w 670140"/>
                    <a:gd name="connsiteY66" fmla="*/ 590911 h 670524"/>
                    <a:gd name="connsiteX67" fmla="*/ 400769 w 670140"/>
                    <a:gd name="connsiteY67" fmla="*/ 594479 h 670524"/>
                    <a:gd name="connsiteX68" fmla="*/ 405535 w 670140"/>
                    <a:gd name="connsiteY68" fmla="*/ 652628 h 670524"/>
                    <a:gd name="connsiteX69" fmla="*/ 395755 w 670140"/>
                    <a:gd name="connsiteY69" fmla="*/ 666077 h 670524"/>
                    <a:gd name="connsiteX70" fmla="*/ 369894 w 670140"/>
                    <a:gd name="connsiteY70" fmla="*/ 670353 h 670524"/>
                    <a:gd name="connsiteX71" fmla="*/ 356305 w 670140"/>
                    <a:gd name="connsiteY71" fmla="*/ 660768 h 670524"/>
                    <a:gd name="connsiteX72" fmla="*/ 342475 w 670140"/>
                    <a:gd name="connsiteY72" fmla="*/ 602571 h 670524"/>
                    <a:gd name="connsiteX73" fmla="*/ 335070 w 670140"/>
                    <a:gd name="connsiteY73" fmla="*/ 602945 h 670524"/>
                    <a:gd name="connsiteX74" fmla="*/ 307885 w 670140"/>
                    <a:gd name="connsiteY74" fmla="*/ 601572 h 670524"/>
                    <a:gd name="connsiteX75" fmla="*/ 292692 w 670140"/>
                    <a:gd name="connsiteY75" fmla="*/ 656626 h 670524"/>
                    <a:gd name="connsiteX76" fmla="*/ 278883 w 670140"/>
                    <a:gd name="connsiteY76" fmla="*/ 665892 h 670524"/>
                    <a:gd name="connsiteX77" fmla="*/ 253130 w 670140"/>
                    <a:gd name="connsiteY77" fmla="*/ 661014 h 670524"/>
                    <a:gd name="connsiteX78" fmla="*/ 243665 w 670140"/>
                    <a:gd name="connsiteY78" fmla="*/ 647340 h 670524"/>
                    <a:gd name="connsiteX79" fmla="*/ 250553 w 670140"/>
                    <a:gd name="connsiteY79" fmla="*/ 589100 h 670524"/>
                    <a:gd name="connsiteX80" fmla="*/ 230916 w 670140"/>
                    <a:gd name="connsiteY80" fmla="*/ 581911 h 670524"/>
                    <a:gd name="connsiteX81" fmla="*/ 217714 w 670140"/>
                    <a:gd name="connsiteY81" fmla="*/ 575549 h 670524"/>
                    <a:gd name="connsiteX82" fmla="*/ 185719 w 670140"/>
                    <a:gd name="connsiteY82" fmla="*/ 621596 h 670524"/>
                    <a:gd name="connsiteX83" fmla="*/ 169619 w 670140"/>
                    <a:gd name="connsiteY83" fmla="*/ 625758 h 670524"/>
                    <a:gd name="connsiteX84" fmla="*/ 146940 w 670140"/>
                    <a:gd name="connsiteY84" fmla="*/ 612617 h 670524"/>
                    <a:gd name="connsiteX85" fmla="*/ 142545 w 670140"/>
                    <a:gd name="connsiteY85" fmla="*/ 596578 h 670524"/>
                    <a:gd name="connsiteX86" fmla="*/ 168170 w 670140"/>
                    <a:gd name="connsiteY86" fmla="*/ 544297 h 670524"/>
                    <a:gd name="connsiteX87" fmla="*/ 164864 w 670140"/>
                    <a:gd name="connsiteY87" fmla="*/ 541825 h 670524"/>
                    <a:gd name="connsiteX88" fmla="*/ 145862 w 670140"/>
                    <a:gd name="connsiteY88" fmla="*/ 524550 h 670524"/>
                    <a:gd name="connsiteX89" fmla="*/ 142805 w 670140"/>
                    <a:gd name="connsiteY89" fmla="*/ 521184 h 670524"/>
                    <a:gd name="connsiteX90" fmla="*/ 95364 w 670140"/>
                    <a:gd name="connsiteY90" fmla="*/ 553526 h 670524"/>
                    <a:gd name="connsiteX91" fmla="*/ 78839 w 670140"/>
                    <a:gd name="connsiteY91" fmla="*/ 551664 h 670524"/>
                    <a:gd name="connsiteX92" fmla="*/ 62349 w 670140"/>
                    <a:gd name="connsiteY92" fmla="*/ 531290 h 670524"/>
                    <a:gd name="connsiteX93" fmla="*/ 63972 w 670140"/>
                    <a:gd name="connsiteY93" fmla="*/ 514740 h 670524"/>
                    <a:gd name="connsiteX94" fmla="*/ 106967 w 670140"/>
                    <a:gd name="connsiteY94" fmla="*/ 474694 h 670524"/>
                    <a:gd name="connsiteX95" fmla="*/ 99785 w 670140"/>
                    <a:gd name="connsiteY95" fmla="*/ 462868 h 670524"/>
                    <a:gd name="connsiteX96" fmla="*/ 90648 w 670140"/>
                    <a:gd name="connsiteY96" fmla="*/ 443895 h 670524"/>
                    <a:gd name="connsiteX97" fmla="*/ 35051 w 670140"/>
                    <a:gd name="connsiteY97" fmla="*/ 458467 h 670524"/>
                    <a:gd name="connsiteX98" fmla="*/ 20108 w 670140"/>
                    <a:gd name="connsiteY98" fmla="*/ 451171 h 670524"/>
                    <a:gd name="connsiteX99" fmla="*/ 11406 w 670140"/>
                    <a:gd name="connsiteY99" fmla="*/ 426446 h 670524"/>
                    <a:gd name="connsiteX100" fmla="*/ 18486 w 670140"/>
                    <a:gd name="connsiteY100" fmla="*/ 411399 h 670524"/>
                    <a:gd name="connsiteX101" fmla="*/ 72732 w 670140"/>
                    <a:gd name="connsiteY101" fmla="*/ 387959 h 670524"/>
                    <a:gd name="connsiteX102" fmla="*/ 68871 w 670140"/>
                    <a:gd name="connsiteY102" fmla="*/ 362653 h 670524"/>
                    <a:gd name="connsiteX103" fmla="*/ 68390 w 670140"/>
                    <a:gd name="connsiteY103" fmla="*/ 353132 h 670524"/>
                    <a:gd name="connsiteX104" fmla="*/ 11674 w 670140"/>
                    <a:gd name="connsiteY104" fmla="*/ 348467 h 670524"/>
                    <a:gd name="connsiteX105" fmla="*/ 0 w 670140"/>
                    <a:gd name="connsiteY105" fmla="*/ 336623 h 670524"/>
                    <a:gd name="connsiteX106" fmla="*/ 0 w 670140"/>
                    <a:gd name="connsiteY106" fmla="*/ 310412 h 670524"/>
                    <a:gd name="connsiteX107" fmla="*/ 11674 w 670140"/>
                    <a:gd name="connsiteY107" fmla="*/ 298568 h 670524"/>
                    <a:gd name="connsiteX108" fmla="*/ 70927 w 670140"/>
                    <a:gd name="connsiteY108" fmla="*/ 294446 h 670524"/>
                    <a:gd name="connsiteX109" fmla="*/ 72926 w 670140"/>
                    <a:gd name="connsiteY109" fmla="*/ 281344 h 670524"/>
                    <a:gd name="connsiteX110" fmla="*/ 78053 w 670140"/>
                    <a:gd name="connsiteY110" fmla="*/ 261400 h 670524"/>
                    <a:gd name="connsiteX111" fmla="*/ 25553 w 670140"/>
                    <a:gd name="connsiteY111" fmla="*/ 236354 h 670524"/>
                    <a:gd name="connsiteX112" fmla="*/ 18846 w 670140"/>
                    <a:gd name="connsiteY112" fmla="*/ 221137 h 670524"/>
                    <a:gd name="connsiteX113" fmla="*/ 28154 w 670140"/>
                    <a:gd name="connsiteY113" fmla="*/ 196634 h 670524"/>
                    <a:gd name="connsiteX114" fmla="*/ 38521 w 670140"/>
                    <a:gd name="connsiteY114" fmla="*/ 189010 h 670524"/>
                    <a:gd name="connsiteX115" fmla="*/ 43273 w 670140"/>
                    <a:gd name="connsiteY115" fmla="*/ 189708 h 670524"/>
                    <a:gd name="connsiteX116" fmla="*/ 100253 w 670140"/>
                    <a:gd name="connsiteY116" fmla="*/ 206935 h 670524"/>
                    <a:gd name="connsiteX117" fmla="*/ 113188 w 670140"/>
                    <a:gd name="connsiteY117" fmla="*/ 185636 h 670524"/>
                    <a:gd name="connsiteX118" fmla="*/ 118663 w 670140"/>
                    <a:gd name="connsiteY118" fmla="*/ 178313 h 670524"/>
                    <a:gd name="connsiteX119" fmla="*/ 78400 w 670140"/>
                    <a:gd name="connsiteY119" fmla="*/ 136731 h 670524"/>
                    <a:gd name="connsiteX120" fmla="*/ 77424 w 670140"/>
                    <a:gd name="connsiteY120" fmla="*/ 120130 h 670524"/>
                    <a:gd name="connsiteX121" fmla="*/ 94696 w 670140"/>
                    <a:gd name="connsiteY121" fmla="*/ 100414 h 670524"/>
                    <a:gd name="connsiteX122" fmla="*/ 102628 w 670140"/>
                    <a:gd name="connsiteY122" fmla="*/ 96352 h 670524"/>
                    <a:gd name="connsiteX123" fmla="*/ 111281 w 670140"/>
                    <a:gd name="connsiteY123" fmla="*/ 99198 h 670524"/>
                    <a:gd name="connsiteX124" fmla="*/ 158165 w 670140"/>
                    <a:gd name="connsiteY124" fmla="*/ 134839 h 670524"/>
                    <a:gd name="connsiteX125" fmla="*/ 164864 w 670140"/>
                    <a:gd name="connsiteY125" fmla="*/ 128748 h 670524"/>
                    <a:gd name="connsiteX126" fmla="*/ 184451 w 670140"/>
                    <a:gd name="connsiteY126" fmla="*/ 114097 h 670524"/>
                    <a:gd name="connsiteX127" fmla="*/ 160791 w 670140"/>
                    <a:gd name="connsiteY127" fmla="*/ 60677 h 670524"/>
                    <a:gd name="connsiteX128" fmla="*/ 165604 w 670140"/>
                    <a:gd name="connsiteY128" fmla="*/ 44760 h 670524"/>
                    <a:gd name="connsiteX129" fmla="*/ 188619 w 670140"/>
                    <a:gd name="connsiteY129" fmla="*/ 32216 h 670524"/>
                    <a:gd name="connsiteX130" fmla="*/ 193053 w 670140"/>
                    <a:gd name="connsiteY130" fmla="*/ 30789 h 670524"/>
                    <a:gd name="connsiteX131" fmla="*/ 204605 w 670140"/>
                    <a:gd name="connsiteY131" fmla="*/ 36799 h 670524"/>
                    <a:gd name="connsiteX132" fmla="*/ 236443 w 670140"/>
                    <a:gd name="connsiteY132" fmla="*/ 86638 h 670524"/>
                    <a:gd name="connsiteX133" fmla="*/ 255500 w 670140"/>
                    <a:gd name="connsiteY133" fmla="*/ 79661 h 670524"/>
                    <a:gd name="connsiteX134" fmla="*/ 270823 w 670140"/>
                    <a:gd name="connsiteY134" fmla="*/ 75720 h 670524"/>
                    <a:gd name="connsiteX135" fmla="*/ 265477 w 670140"/>
                    <a:gd name="connsiteY135" fmla="*/ 18160 h 670524"/>
                    <a:gd name="connsiteX136" fmla="*/ 274960 w 670140"/>
                    <a:gd name="connsiteY136" fmla="*/ 4646 h 670524"/>
                    <a:gd name="connsiteX137" fmla="*/ 300408 w 670140"/>
                    <a:gd name="connsiteY137" fmla="*/ 186 h 670524"/>
                    <a:gd name="connsiteX138" fmla="*/ 335070 w 670140"/>
                    <a:gd name="connsiteY138" fmla="*/ 181672 h 670524"/>
                    <a:gd name="connsiteX139" fmla="*/ 181479 w 670140"/>
                    <a:gd name="connsiteY139" fmla="*/ 335262 h 670524"/>
                    <a:gd name="connsiteX140" fmla="*/ 335070 w 670140"/>
                    <a:gd name="connsiteY140" fmla="*/ 488852 h 670524"/>
                    <a:gd name="connsiteX141" fmla="*/ 488661 w 670140"/>
                    <a:gd name="connsiteY141" fmla="*/ 335262 h 670524"/>
                    <a:gd name="connsiteX142" fmla="*/ 335070 w 670140"/>
                    <a:gd name="connsiteY142" fmla="*/ 181672 h 67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</a:cxnLst>
                  <a:rect l="l" t="t" r="r" b="b"/>
                  <a:pathLst>
                    <a:path w="670140" h="670524">
                      <a:moveTo>
                        <a:pt x="300408" y="186"/>
                      </a:moveTo>
                      <a:cubicBezTo>
                        <a:pt x="306759" y="-927"/>
                        <a:pt x="312511" y="3020"/>
                        <a:pt x="313922" y="9669"/>
                      </a:cubicBezTo>
                      <a:lnTo>
                        <a:pt x="328312" y="67969"/>
                      </a:lnTo>
                      <a:lnTo>
                        <a:pt x="335070" y="67628"/>
                      </a:lnTo>
                      <a:lnTo>
                        <a:pt x="362076" y="68992"/>
                      </a:lnTo>
                      <a:lnTo>
                        <a:pt x="377964" y="13511"/>
                      </a:lnTo>
                      <a:cubicBezTo>
                        <a:pt x="379232" y="7190"/>
                        <a:pt x="385385" y="3094"/>
                        <a:pt x="391706" y="4362"/>
                      </a:cubicBezTo>
                      <a:lnTo>
                        <a:pt x="417037" y="9444"/>
                      </a:lnTo>
                      <a:cubicBezTo>
                        <a:pt x="423359" y="10712"/>
                        <a:pt x="427285" y="16478"/>
                        <a:pt x="426187" y="23186"/>
                      </a:cubicBezTo>
                      <a:lnTo>
                        <a:pt x="418640" y="81125"/>
                      </a:lnTo>
                      <a:lnTo>
                        <a:pt x="439225" y="88662"/>
                      </a:lnTo>
                      <a:lnTo>
                        <a:pt x="451299" y="94480"/>
                      </a:lnTo>
                      <a:lnTo>
                        <a:pt x="486001" y="46888"/>
                      </a:lnTo>
                      <a:cubicBezTo>
                        <a:pt x="487894" y="43795"/>
                        <a:pt x="490996" y="41894"/>
                        <a:pt x="494327" y="41422"/>
                      </a:cubicBezTo>
                      <a:cubicBezTo>
                        <a:pt x="495437" y="41265"/>
                        <a:pt x="496573" y="41266"/>
                        <a:pt x="497697" y="41435"/>
                      </a:cubicBezTo>
                      <a:cubicBezTo>
                        <a:pt x="499197" y="41660"/>
                        <a:pt x="500677" y="42183"/>
                        <a:pt x="502052" y="43024"/>
                      </a:cubicBezTo>
                      <a:lnTo>
                        <a:pt x="524090" y="56509"/>
                      </a:lnTo>
                      <a:cubicBezTo>
                        <a:pt x="529589" y="59874"/>
                        <a:pt x="531293" y="66639"/>
                        <a:pt x="527954" y="72560"/>
                      </a:cubicBezTo>
                      <a:lnTo>
                        <a:pt x="500512" y="125185"/>
                      </a:lnTo>
                      <a:lnTo>
                        <a:pt x="505276" y="128748"/>
                      </a:lnTo>
                      <a:cubicBezTo>
                        <a:pt x="511884" y="134203"/>
                        <a:pt x="518225" y="139968"/>
                        <a:pt x="524278" y="146023"/>
                      </a:cubicBezTo>
                      <a:lnTo>
                        <a:pt x="526535" y="148507"/>
                      </a:lnTo>
                      <a:lnTo>
                        <a:pt x="574869" y="115535"/>
                      </a:lnTo>
                      <a:cubicBezTo>
                        <a:pt x="577376" y="113509"/>
                        <a:pt x="580467" y="112691"/>
                        <a:pt x="583438" y="113007"/>
                      </a:cubicBezTo>
                      <a:cubicBezTo>
                        <a:pt x="586409" y="113322"/>
                        <a:pt x="589260" y="114771"/>
                        <a:pt x="591285" y="117279"/>
                      </a:cubicBezTo>
                      <a:lnTo>
                        <a:pt x="607522" y="137375"/>
                      </a:lnTo>
                      <a:cubicBezTo>
                        <a:pt x="611574" y="142390"/>
                        <a:pt x="610910" y="149334"/>
                        <a:pt x="605778" y="153792"/>
                      </a:cubicBezTo>
                      <a:lnTo>
                        <a:pt x="562182" y="194247"/>
                      </a:lnTo>
                      <a:lnTo>
                        <a:pt x="570355" y="207704"/>
                      </a:lnTo>
                      <a:lnTo>
                        <a:pt x="578288" y="224177"/>
                      </a:lnTo>
                      <a:lnTo>
                        <a:pt x="633813" y="210026"/>
                      </a:lnTo>
                      <a:cubicBezTo>
                        <a:pt x="635337" y="209501"/>
                        <a:pt x="636897" y="209314"/>
                        <a:pt x="638412" y="209426"/>
                      </a:cubicBezTo>
                      <a:cubicBezTo>
                        <a:pt x="642959" y="209762"/>
                        <a:pt x="647109" y="212784"/>
                        <a:pt x="648706" y="217423"/>
                      </a:cubicBezTo>
                      <a:lnTo>
                        <a:pt x="657240" y="242206"/>
                      </a:lnTo>
                      <a:cubicBezTo>
                        <a:pt x="659370" y="248391"/>
                        <a:pt x="656401" y="254761"/>
                        <a:pt x="650059" y="257205"/>
                      </a:cubicBezTo>
                      <a:lnTo>
                        <a:pt x="596814" y="279784"/>
                      </a:lnTo>
                      <a:lnTo>
                        <a:pt x="597215" y="281344"/>
                      </a:lnTo>
                      <a:cubicBezTo>
                        <a:pt x="598997" y="290056"/>
                        <a:pt x="600356" y="298922"/>
                        <a:pt x="601269" y="307920"/>
                      </a:cubicBezTo>
                      <a:lnTo>
                        <a:pt x="601669" y="315837"/>
                      </a:lnTo>
                      <a:lnTo>
                        <a:pt x="658467" y="320509"/>
                      </a:lnTo>
                      <a:cubicBezTo>
                        <a:pt x="664914" y="320509"/>
                        <a:pt x="670140" y="325812"/>
                        <a:pt x="670140" y="332353"/>
                      </a:cubicBezTo>
                      <a:lnTo>
                        <a:pt x="670140" y="358564"/>
                      </a:lnTo>
                      <a:cubicBezTo>
                        <a:pt x="670140" y="365105"/>
                        <a:pt x="665259" y="370162"/>
                        <a:pt x="658466" y="370408"/>
                      </a:cubicBezTo>
                      <a:lnTo>
                        <a:pt x="599460" y="374513"/>
                      </a:lnTo>
                      <a:lnTo>
                        <a:pt x="597214" y="389229"/>
                      </a:lnTo>
                      <a:lnTo>
                        <a:pt x="592817" y="406338"/>
                      </a:lnTo>
                      <a:lnTo>
                        <a:pt x="644191" y="433315"/>
                      </a:lnTo>
                      <a:cubicBezTo>
                        <a:pt x="650126" y="435834"/>
                        <a:pt x="652865" y="442758"/>
                        <a:pt x="650309" y="448779"/>
                      </a:cubicBezTo>
                      <a:lnTo>
                        <a:pt x="640066" y="472906"/>
                      </a:lnTo>
                      <a:cubicBezTo>
                        <a:pt x="637510" y="478927"/>
                        <a:pt x="631042" y="481674"/>
                        <a:pt x="624693" y="479246"/>
                      </a:cubicBezTo>
                      <a:lnTo>
                        <a:pt x="571328" y="460848"/>
                      </a:lnTo>
                      <a:lnTo>
                        <a:pt x="570355" y="462868"/>
                      </a:lnTo>
                      <a:cubicBezTo>
                        <a:pt x="566236" y="470453"/>
                        <a:pt x="561761" y="477817"/>
                        <a:pt x="556952" y="484937"/>
                      </a:cubicBezTo>
                      <a:lnTo>
                        <a:pt x="552489" y="490907"/>
                      </a:lnTo>
                      <a:lnTo>
                        <a:pt x="593211" y="531695"/>
                      </a:lnTo>
                      <a:cubicBezTo>
                        <a:pt x="598125" y="535869"/>
                        <a:pt x="598676" y="543294"/>
                        <a:pt x="594442" y="548279"/>
                      </a:cubicBezTo>
                      <a:lnTo>
                        <a:pt x="577473" y="568257"/>
                      </a:lnTo>
                      <a:cubicBezTo>
                        <a:pt x="573238" y="573242"/>
                        <a:pt x="566245" y="573936"/>
                        <a:pt x="560908" y="569726"/>
                      </a:cubicBezTo>
                      <a:lnTo>
                        <a:pt x="513214" y="534608"/>
                      </a:lnTo>
                      <a:lnTo>
                        <a:pt x="505276" y="541825"/>
                      </a:lnTo>
                      <a:lnTo>
                        <a:pt x="485404" y="556690"/>
                      </a:lnTo>
                      <a:lnTo>
                        <a:pt x="509214" y="608395"/>
                      </a:lnTo>
                      <a:cubicBezTo>
                        <a:pt x="512381" y="614011"/>
                        <a:pt x="510331" y="621168"/>
                        <a:pt x="504634" y="624382"/>
                      </a:cubicBezTo>
                      <a:lnTo>
                        <a:pt x="481805" y="637260"/>
                      </a:lnTo>
                      <a:cubicBezTo>
                        <a:pt x="476108" y="640474"/>
                        <a:pt x="469306" y="638708"/>
                        <a:pt x="465754" y="632912"/>
                      </a:cubicBezTo>
                      <a:lnTo>
                        <a:pt x="433497" y="584008"/>
                      </a:lnTo>
                      <a:lnTo>
                        <a:pt x="414640" y="590911"/>
                      </a:lnTo>
                      <a:lnTo>
                        <a:pt x="400769" y="594479"/>
                      </a:lnTo>
                      <a:lnTo>
                        <a:pt x="405535" y="652628"/>
                      </a:lnTo>
                      <a:cubicBezTo>
                        <a:pt x="406587" y="658989"/>
                        <a:pt x="402208" y="665010"/>
                        <a:pt x="395755" y="666077"/>
                      </a:cubicBezTo>
                      <a:lnTo>
                        <a:pt x="369894" y="670353"/>
                      </a:lnTo>
                      <a:cubicBezTo>
                        <a:pt x="363441" y="671420"/>
                        <a:pt x="357656" y="667430"/>
                        <a:pt x="356305" y="660768"/>
                      </a:cubicBezTo>
                      <a:lnTo>
                        <a:pt x="342475" y="602571"/>
                      </a:lnTo>
                      <a:lnTo>
                        <a:pt x="335070" y="602945"/>
                      </a:lnTo>
                      <a:lnTo>
                        <a:pt x="307885" y="601572"/>
                      </a:lnTo>
                      <a:lnTo>
                        <a:pt x="292692" y="656626"/>
                      </a:lnTo>
                      <a:cubicBezTo>
                        <a:pt x="291493" y="662960"/>
                        <a:pt x="285310" y="667109"/>
                        <a:pt x="278883" y="665892"/>
                      </a:cubicBezTo>
                      <a:lnTo>
                        <a:pt x="253130" y="661014"/>
                      </a:lnTo>
                      <a:cubicBezTo>
                        <a:pt x="246703" y="659797"/>
                        <a:pt x="242643" y="654060"/>
                        <a:pt x="243665" y="647340"/>
                      </a:cubicBezTo>
                      <a:lnTo>
                        <a:pt x="250553" y="589100"/>
                      </a:lnTo>
                      <a:lnTo>
                        <a:pt x="230916" y="581911"/>
                      </a:lnTo>
                      <a:lnTo>
                        <a:pt x="217714" y="575549"/>
                      </a:lnTo>
                      <a:lnTo>
                        <a:pt x="185719" y="621596"/>
                      </a:lnTo>
                      <a:cubicBezTo>
                        <a:pt x="182486" y="627174"/>
                        <a:pt x="175278" y="629038"/>
                        <a:pt x="169619" y="625758"/>
                      </a:cubicBezTo>
                      <a:lnTo>
                        <a:pt x="146940" y="612617"/>
                      </a:lnTo>
                      <a:cubicBezTo>
                        <a:pt x="141280" y="609337"/>
                        <a:pt x="139352" y="602579"/>
                        <a:pt x="142545" y="596578"/>
                      </a:cubicBezTo>
                      <a:lnTo>
                        <a:pt x="168170" y="544297"/>
                      </a:lnTo>
                      <a:lnTo>
                        <a:pt x="164864" y="541825"/>
                      </a:lnTo>
                      <a:cubicBezTo>
                        <a:pt x="158257" y="536370"/>
                        <a:pt x="151915" y="530604"/>
                        <a:pt x="145862" y="524550"/>
                      </a:cubicBezTo>
                      <a:lnTo>
                        <a:pt x="142805" y="521184"/>
                      </a:lnTo>
                      <a:lnTo>
                        <a:pt x="95364" y="553526"/>
                      </a:lnTo>
                      <a:cubicBezTo>
                        <a:pt x="90352" y="557582"/>
                        <a:pt x="82954" y="556748"/>
                        <a:pt x="78839" y="551664"/>
                      </a:cubicBezTo>
                      <a:lnTo>
                        <a:pt x="62349" y="531290"/>
                      </a:lnTo>
                      <a:cubicBezTo>
                        <a:pt x="58233" y="526205"/>
                        <a:pt x="58846" y="519204"/>
                        <a:pt x="63972" y="514740"/>
                      </a:cubicBezTo>
                      <a:lnTo>
                        <a:pt x="106967" y="474694"/>
                      </a:lnTo>
                      <a:lnTo>
                        <a:pt x="99785" y="462868"/>
                      </a:lnTo>
                      <a:lnTo>
                        <a:pt x="90648" y="443895"/>
                      </a:lnTo>
                      <a:lnTo>
                        <a:pt x="35051" y="458467"/>
                      </a:lnTo>
                      <a:cubicBezTo>
                        <a:pt x="28970" y="460608"/>
                        <a:pt x="22279" y="457341"/>
                        <a:pt x="20108" y="451171"/>
                      </a:cubicBezTo>
                      <a:lnTo>
                        <a:pt x="11406" y="426446"/>
                      </a:lnTo>
                      <a:cubicBezTo>
                        <a:pt x="9234" y="420276"/>
                        <a:pt x="12160" y="413886"/>
                        <a:pt x="18486" y="411399"/>
                      </a:cubicBezTo>
                      <a:lnTo>
                        <a:pt x="72732" y="387959"/>
                      </a:lnTo>
                      <a:lnTo>
                        <a:pt x="68871" y="362653"/>
                      </a:lnTo>
                      <a:lnTo>
                        <a:pt x="68390" y="353132"/>
                      </a:lnTo>
                      <a:lnTo>
                        <a:pt x="11674" y="348467"/>
                      </a:lnTo>
                      <a:cubicBezTo>
                        <a:pt x="5227" y="348467"/>
                        <a:pt x="0" y="343164"/>
                        <a:pt x="0" y="336623"/>
                      </a:cubicBezTo>
                      <a:lnTo>
                        <a:pt x="0" y="310412"/>
                      </a:lnTo>
                      <a:cubicBezTo>
                        <a:pt x="0" y="303871"/>
                        <a:pt x="4881" y="298814"/>
                        <a:pt x="11674" y="298568"/>
                      </a:cubicBezTo>
                      <a:lnTo>
                        <a:pt x="70927" y="294446"/>
                      </a:lnTo>
                      <a:lnTo>
                        <a:pt x="72926" y="281344"/>
                      </a:lnTo>
                      <a:lnTo>
                        <a:pt x="78053" y="261400"/>
                      </a:lnTo>
                      <a:lnTo>
                        <a:pt x="25553" y="236354"/>
                      </a:lnTo>
                      <a:cubicBezTo>
                        <a:pt x="19526" y="234064"/>
                        <a:pt x="16523" y="227251"/>
                        <a:pt x="18846" y="221137"/>
                      </a:cubicBezTo>
                      <a:lnTo>
                        <a:pt x="28154" y="196634"/>
                      </a:lnTo>
                      <a:cubicBezTo>
                        <a:pt x="29896" y="192048"/>
                        <a:pt x="33908" y="189217"/>
                        <a:pt x="38521" y="189010"/>
                      </a:cubicBezTo>
                      <a:cubicBezTo>
                        <a:pt x="40059" y="188940"/>
                        <a:pt x="41664" y="189162"/>
                        <a:pt x="43273" y="189708"/>
                      </a:cubicBezTo>
                      <a:lnTo>
                        <a:pt x="100253" y="206935"/>
                      </a:lnTo>
                      <a:lnTo>
                        <a:pt x="113188" y="185636"/>
                      </a:lnTo>
                      <a:lnTo>
                        <a:pt x="118663" y="178313"/>
                      </a:lnTo>
                      <a:lnTo>
                        <a:pt x="78400" y="136731"/>
                      </a:lnTo>
                      <a:cubicBezTo>
                        <a:pt x="73550" y="132482"/>
                        <a:pt x="73113" y="125050"/>
                        <a:pt x="77424" y="120130"/>
                      </a:cubicBezTo>
                      <a:lnTo>
                        <a:pt x="94696" y="100414"/>
                      </a:lnTo>
                      <a:cubicBezTo>
                        <a:pt x="96851" y="97954"/>
                        <a:pt x="99680" y="96578"/>
                        <a:pt x="102628" y="96352"/>
                      </a:cubicBezTo>
                      <a:cubicBezTo>
                        <a:pt x="105577" y="96127"/>
                        <a:pt x="108646" y="97053"/>
                        <a:pt x="111281" y="99198"/>
                      </a:cubicBezTo>
                      <a:lnTo>
                        <a:pt x="158165" y="134839"/>
                      </a:lnTo>
                      <a:lnTo>
                        <a:pt x="164864" y="128748"/>
                      </a:lnTo>
                      <a:lnTo>
                        <a:pt x="184451" y="114097"/>
                      </a:lnTo>
                      <a:lnTo>
                        <a:pt x="160791" y="60677"/>
                      </a:lnTo>
                      <a:cubicBezTo>
                        <a:pt x="157706" y="55017"/>
                        <a:pt x="159861" y="47890"/>
                        <a:pt x="165604" y="44760"/>
                      </a:cubicBezTo>
                      <a:lnTo>
                        <a:pt x="188619" y="32216"/>
                      </a:lnTo>
                      <a:cubicBezTo>
                        <a:pt x="190055" y="31433"/>
                        <a:pt x="191556" y="30963"/>
                        <a:pt x="193053" y="30789"/>
                      </a:cubicBezTo>
                      <a:cubicBezTo>
                        <a:pt x="197544" y="30268"/>
                        <a:pt x="202005" y="32413"/>
                        <a:pt x="204605" y="36799"/>
                      </a:cubicBezTo>
                      <a:lnTo>
                        <a:pt x="236443" y="86638"/>
                      </a:lnTo>
                      <a:lnTo>
                        <a:pt x="255500" y="79661"/>
                      </a:lnTo>
                      <a:lnTo>
                        <a:pt x="270823" y="75720"/>
                      </a:lnTo>
                      <a:lnTo>
                        <a:pt x="265477" y="18160"/>
                      </a:lnTo>
                      <a:cubicBezTo>
                        <a:pt x="264364" y="11810"/>
                        <a:pt x="268610" y="5759"/>
                        <a:pt x="274960" y="4646"/>
                      </a:cubicBezTo>
                      <a:lnTo>
                        <a:pt x="300408" y="186"/>
                      </a:lnTo>
                      <a:close/>
                      <a:moveTo>
                        <a:pt x="335070" y="181672"/>
                      </a:moveTo>
                      <a:cubicBezTo>
                        <a:pt x="250244" y="181672"/>
                        <a:pt x="181479" y="250437"/>
                        <a:pt x="181479" y="335262"/>
                      </a:cubicBezTo>
                      <a:cubicBezTo>
                        <a:pt x="181479" y="420087"/>
                        <a:pt x="250244" y="488852"/>
                        <a:pt x="335070" y="488852"/>
                      </a:cubicBezTo>
                      <a:cubicBezTo>
                        <a:pt x="419896" y="488852"/>
                        <a:pt x="488661" y="420087"/>
                        <a:pt x="488661" y="335262"/>
                      </a:cubicBezTo>
                      <a:cubicBezTo>
                        <a:pt x="488661" y="250437"/>
                        <a:pt x="419896" y="181672"/>
                        <a:pt x="335070" y="181672"/>
                      </a:cubicBezTo>
                      <a:close/>
                    </a:path>
                  </a:pathLst>
                </a:custGeom>
                <a:solidFill>
                  <a:srgbClr val="41B6A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7" name="Group 166"/>
                <p:cNvGrpSpPr/>
                <p:nvPr/>
              </p:nvGrpSpPr>
              <p:grpSpPr>
                <a:xfrm>
                  <a:off x="528781" y="4215388"/>
                  <a:ext cx="304021" cy="234810"/>
                  <a:chOff x="2599914" y="2387831"/>
                  <a:chExt cx="3194108" cy="2466975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68" name="Freeform 167"/>
                  <p:cNvSpPr/>
                  <p:nvPr/>
                </p:nvSpPr>
                <p:spPr>
                  <a:xfrm rot="16200000">
                    <a:off x="2646662" y="2341083"/>
                    <a:ext cx="2466975" cy="2560472"/>
                  </a:xfrm>
                  <a:custGeom>
                    <a:avLst/>
                    <a:gdLst>
                      <a:gd name="connsiteX0" fmla="*/ 2466975 w 2466975"/>
                      <a:gd name="connsiteY0" fmla="*/ 239877 h 2560472"/>
                      <a:gd name="connsiteX1" fmla="*/ 2227098 w 2466975"/>
                      <a:gd name="connsiteY1" fmla="*/ 479754 h 2560472"/>
                      <a:gd name="connsiteX2" fmla="*/ 2227098 w 2466975"/>
                      <a:gd name="connsiteY2" fmla="*/ 359816 h 2560472"/>
                      <a:gd name="connsiteX3" fmla="*/ 359816 w 2466975"/>
                      <a:gd name="connsiteY3" fmla="*/ 359816 h 2560472"/>
                      <a:gd name="connsiteX4" fmla="*/ 359816 w 2466975"/>
                      <a:gd name="connsiteY4" fmla="*/ 2320595 h 2560472"/>
                      <a:gd name="connsiteX5" fmla="*/ 479755 w 2466975"/>
                      <a:gd name="connsiteY5" fmla="*/ 2320595 h 2560472"/>
                      <a:gd name="connsiteX6" fmla="*/ 239878 w 2466975"/>
                      <a:gd name="connsiteY6" fmla="*/ 2560472 h 2560472"/>
                      <a:gd name="connsiteX7" fmla="*/ 0 w 2466975"/>
                      <a:gd name="connsiteY7" fmla="*/ 2320595 h 2560472"/>
                      <a:gd name="connsiteX8" fmla="*/ 119938 w 2466975"/>
                      <a:gd name="connsiteY8" fmla="*/ 2320595 h 2560472"/>
                      <a:gd name="connsiteX9" fmla="*/ 119938 w 2466975"/>
                      <a:gd name="connsiteY9" fmla="*/ 214119 h 2560472"/>
                      <a:gd name="connsiteX10" fmla="*/ 120622 w 2466975"/>
                      <a:gd name="connsiteY10" fmla="*/ 214119 h 2560472"/>
                      <a:gd name="connsiteX11" fmla="*/ 120622 w 2466975"/>
                      <a:gd name="connsiteY11" fmla="*/ 119939 h 2560472"/>
                      <a:gd name="connsiteX12" fmla="*/ 2227098 w 2466975"/>
                      <a:gd name="connsiteY12" fmla="*/ 119939 h 2560472"/>
                      <a:gd name="connsiteX13" fmla="*/ 2227098 w 2466975"/>
                      <a:gd name="connsiteY13" fmla="*/ 0 h 2560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466975" h="2560472">
                        <a:moveTo>
                          <a:pt x="2466975" y="239877"/>
                        </a:moveTo>
                        <a:lnTo>
                          <a:pt x="2227098" y="479754"/>
                        </a:lnTo>
                        <a:lnTo>
                          <a:pt x="2227098" y="359816"/>
                        </a:lnTo>
                        <a:lnTo>
                          <a:pt x="359816" y="359816"/>
                        </a:lnTo>
                        <a:lnTo>
                          <a:pt x="359816" y="2320595"/>
                        </a:lnTo>
                        <a:lnTo>
                          <a:pt x="479755" y="2320595"/>
                        </a:lnTo>
                        <a:lnTo>
                          <a:pt x="239878" y="2560472"/>
                        </a:lnTo>
                        <a:lnTo>
                          <a:pt x="0" y="2320595"/>
                        </a:lnTo>
                        <a:lnTo>
                          <a:pt x="119938" y="2320595"/>
                        </a:lnTo>
                        <a:lnTo>
                          <a:pt x="119938" y="214119"/>
                        </a:lnTo>
                        <a:lnTo>
                          <a:pt x="120622" y="214119"/>
                        </a:lnTo>
                        <a:lnTo>
                          <a:pt x="120622" y="119939"/>
                        </a:lnTo>
                        <a:lnTo>
                          <a:pt x="2227098" y="119939"/>
                        </a:lnTo>
                        <a:lnTo>
                          <a:pt x="222709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69" name="Group 168"/>
                  <p:cNvGrpSpPr/>
                  <p:nvPr/>
                </p:nvGrpSpPr>
                <p:grpSpPr>
                  <a:xfrm>
                    <a:off x="3101105" y="2457140"/>
                    <a:ext cx="1879872" cy="1902699"/>
                    <a:chOff x="3101105" y="2457140"/>
                    <a:chExt cx="1879872" cy="1902699"/>
                  </a:xfrm>
                  <a:grpFill/>
                </p:grpSpPr>
                <p:sp>
                  <p:nvSpPr>
                    <p:cNvPr id="174" name="Freeform 173"/>
                    <p:cNvSpPr/>
                    <p:nvPr/>
                  </p:nvSpPr>
                  <p:spPr>
                    <a:xfrm>
                      <a:off x="3101105" y="2457140"/>
                      <a:ext cx="1879872" cy="1902699"/>
                    </a:xfrm>
                    <a:custGeom>
                      <a:avLst/>
                      <a:gdLst>
                        <a:gd name="connsiteX0" fmla="*/ 942859 w 1879872"/>
                        <a:gd name="connsiteY0" fmla="*/ 385120 h 1902699"/>
                        <a:gd name="connsiteX1" fmla="*/ 372218 w 1879872"/>
                        <a:gd name="connsiteY1" fmla="*/ 955761 h 1902699"/>
                        <a:gd name="connsiteX2" fmla="*/ 942859 w 1879872"/>
                        <a:gd name="connsiteY2" fmla="*/ 1526402 h 1902699"/>
                        <a:gd name="connsiteX3" fmla="*/ 1513500 w 1879872"/>
                        <a:gd name="connsiteY3" fmla="*/ 955761 h 1902699"/>
                        <a:gd name="connsiteX4" fmla="*/ 942859 w 1879872"/>
                        <a:gd name="connsiteY4" fmla="*/ 385120 h 1902699"/>
                        <a:gd name="connsiteX5" fmla="*/ 888677 w 1879872"/>
                        <a:gd name="connsiteY5" fmla="*/ 0 h 1902699"/>
                        <a:gd name="connsiteX6" fmla="*/ 1030735 w 1879872"/>
                        <a:gd name="connsiteY6" fmla="*/ 0 h 1902699"/>
                        <a:gd name="connsiteX7" fmla="*/ 1090169 w 1879872"/>
                        <a:gd name="connsiteY7" fmla="*/ 241417 h 1902699"/>
                        <a:gd name="connsiteX8" fmla="*/ 1226722 w 1879872"/>
                        <a:gd name="connsiteY8" fmla="*/ 283805 h 1902699"/>
                        <a:gd name="connsiteX9" fmla="*/ 1350598 w 1879872"/>
                        <a:gd name="connsiteY9" fmla="*/ 351043 h 1902699"/>
                        <a:gd name="connsiteX10" fmla="*/ 1414026 w 1879872"/>
                        <a:gd name="connsiteY10" fmla="*/ 403376 h 1902699"/>
                        <a:gd name="connsiteX11" fmla="*/ 1604564 w 1879872"/>
                        <a:gd name="connsiteY11" fmla="*/ 283085 h 1902699"/>
                        <a:gd name="connsiteX12" fmla="*/ 1705015 w 1879872"/>
                        <a:gd name="connsiteY12" fmla="*/ 383536 h 1902699"/>
                        <a:gd name="connsiteX13" fmla="*/ 1574980 w 1879872"/>
                        <a:gd name="connsiteY13" fmla="*/ 598507 h 1902699"/>
                        <a:gd name="connsiteX14" fmla="*/ 1614815 w 1879872"/>
                        <a:gd name="connsiteY14" fmla="*/ 671898 h 1902699"/>
                        <a:gd name="connsiteX15" fmla="*/ 1657308 w 1879872"/>
                        <a:gd name="connsiteY15" fmla="*/ 808789 h 1902699"/>
                        <a:gd name="connsiteX16" fmla="*/ 1662350 w 1879872"/>
                        <a:gd name="connsiteY16" fmla="*/ 841826 h 1902699"/>
                        <a:gd name="connsiteX17" fmla="*/ 1879872 w 1879872"/>
                        <a:gd name="connsiteY17" fmla="*/ 890987 h 1902699"/>
                        <a:gd name="connsiteX18" fmla="*/ 1879872 w 1879872"/>
                        <a:gd name="connsiteY18" fmla="*/ 1033045 h 1902699"/>
                        <a:gd name="connsiteX19" fmla="*/ 1659670 w 1879872"/>
                        <a:gd name="connsiteY19" fmla="*/ 1087256 h 1902699"/>
                        <a:gd name="connsiteX20" fmla="*/ 1657308 w 1879872"/>
                        <a:gd name="connsiteY20" fmla="*/ 1102733 h 1902699"/>
                        <a:gd name="connsiteX21" fmla="*/ 1614815 w 1879872"/>
                        <a:gd name="connsiteY21" fmla="*/ 1239624 h 1902699"/>
                        <a:gd name="connsiteX22" fmla="*/ 1573700 w 1879872"/>
                        <a:gd name="connsiteY22" fmla="*/ 1315374 h 1902699"/>
                        <a:gd name="connsiteX23" fmla="*/ 1715609 w 1879872"/>
                        <a:gd name="connsiteY23" fmla="*/ 1496372 h 1902699"/>
                        <a:gd name="connsiteX24" fmla="*/ 1625887 w 1879872"/>
                        <a:gd name="connsiteY24" fmla="*/ 1606511 h 1902699"/>
                        <a:gd name="connsiteX25" fmla="*/ 1415527 w 1879872"/>
                        <a:gd name="connsiteY25" fmla="*/ 1506908 h 1902699"/>
                        <a:gd name="connsiteX26" fmla="*/ 1350598 w 1879872"/>
                        <a:gd name="connsiteY26" fmla="*/ 1560479 h 1902699"/>
                        <a:gd name="connsiteX27" fmla="*/ 1226722 w 1879872"/>
                        <a:gd name="connsiteY27" fmla="*/ 1627717 h 1902699"/>
                        <a:gd name="connsiteX28" fmla="*/ 1090466 w 1879872"/>
                        <a:gd name="connsiteY28" fmla="*/ 1670013 h 1902699"/>
                        <a:gd name="connsiteX29" fmla="*/ 1037878 w 1879872"/>
                        <a:gd name="connsiteY29" fmla="*/ 1902699 h 1902699"/>
                        <a:gd name="connsiteX30" fmla="*/ 895820 w 1879872"/>
                        <a:gd name="connsiteY30" fmla="*/ 1902699 h 1902699"/>
                        <a:gd name="connsiteX31" fmla="*/ 840251 w 1879872"/>
                        <a:gd name="connsiteY31" fmla="*/ 1676981 h 1902699"/>
                        <a:gd name="connsiteX32" fmla="*/ 795887 w 1879872"/>
                        <a:gd name="connsiteY32" fmla="*/ 1670210 h 1902699"/>
                        <a:gd name="connsiteX33" fmla="*/ 658996 w 1879872"/>
                        <a:gd name="connsiteY33" fmla="*/ 1627717 h 1902699"/>
                        <a:gd name="connsiteX34" fmla="*/ 537603 w 1879872"/>
                        <a:gd name="connsiteY34" fmla="*/ 1561827 h 1902699"/>
                        <a:gd name="connsiteX35" fmla="*/ 328550 w 1879872"/>
                        <a:gd name="connsiteY35" fmla="*/ 1693806 h 1902699"/>
                        <a:gd name="connsiteX36" fmla="*/ 228099 w 1879872"/>
                        <a:gd name="connsiteY36" fmla="*/ 1593356 h 1902699"/>
                        <a:gd name="connsiteX37" fmla="*/ 354872 w 1879872"/>
                        <a:gd name="connsiteY37" fmla="*/ 1383778 h 1902699"/>
                        <a:gd name="connsiteX38" fmla="*/ 338141 w 1879872"/>
                        <a:gd name="connsiteY38" fmla="*/ 1363500 h 1902699"/>
                        <a:gd name="connsiteX39" fmla="*/ 228410 w 1879872"/>
                        <a:gd name="connsiteY39" fmla="*/ 1102733 h 1902699"/>
                        <a:gd name="connsiteX40" fmla="*/ 223547 w 1879872"/>
                        <a:gd name="connsiteY40" fmla="*/ 1070873 h 1902699"/>
                        <a:gd name="connsiteX41" fmla="*/ 0 w 1879872"/>
                        <a:gd name="connsiteY41" fmla="*/ 1020351 h 1902699"/>
                        <a:gd name="connsiteX42" fmla="*/ 0 w 1879872"/>
                        <a:gd name="connsiteY42" fmla="*/ 878293 h 1902699"/>
                        <a:gd name="connsiteX43" fmla="*/ 226305 w 1879872"/>
                        <a:gd name="connsiteY43" fmla="*/ 822579 h 1902699"/>
                        <a:gd name="connsiteX44" fmla="*/ 228410 w 1879872"/>
                        <a:gd name="connsiteY44" fmla="*/ 808789 h 1902699"/>
                        <a:gd name="connsiteX45" fmla="*/ 338141 w 1879872"/>
                        <a:gd name="connsiteY45" fmla="*/ 548022 h 1902699"/>
                        <a:gd name="connsiteX46" fmla="*/ 364068 w 1879872"/>
                        <a:gd name="connsiteY46" fmla="*/ 516598 h 1902699"/>
                        <a:gd name="connsiteX47" fmla="*/ 244811 w 1879872"/>
                        <a:gd name="connsiteY47" fmla="*/ 327695 h 1902699"/>
                        <a:gd name="connsiteX48" fmla="*/ 345261 w 1879872"/>
                        <a:gd name="connsiteY48" fmla="*/ 227245 h 1902699"/>
                        <a:gd name="connsiteX49" fmla="*/ 542921 w 1879872"/>
                        <a:gd name="connsiteY49" fmla="*/ 346809 h 1902699"/>
                        <a:gd name="connsiteX50" fmla="*/ 658996 w 1879872"/>
                        <a:gd name="connsiteY50" fmla="*/ 283805 h 1902699"/>
                        <a:gd name="connsiteX51" fmla="*/ 795887 w 1879872"/>
                        <a:gd name="connsiteY51" fmla="*/ 241312 h 1902699"/>
                        <a:gd name="connsiteX52" fmla="*/ 835507 w 1879872"/>
                        <a:gd name="connsiteY52" fmla="*/ 235266 h 19026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879872" h="1902699">
                          <a:moveTo>
                            <a:pt x="942859" y="385120"/>
                          </a:moveTo>
                          <a:cubicBezTo>
                            <a:pt x="627703" y="385120"/>
                            <a:pt x="372218" y="640605"/>
                            <a:pt x="372218" y="955761"/>
                          </a:cubicBezTo>
                          <a:cubicBezTo>
                            <a:pt x="372218" y="1270917"/>
                            <a:pt x="627703" y="1526402"/>
                            <a:pt x="942859" y="1526402"/>
                          </a:cubicBezTo>
                          <a:cubicBezTo>
                            <a:pt x="1258015" y="1526402"/>
                            <a:pt x="1513500" y="1270917"/>
                            <a:pt x="1513500" y="955761"/>
                          </a:cubicBezTo>
                          <a:cubicBezTo>
                            <a:pt x="1513500" y="640605"/>
                            <a:pt x="1258015" y="385120"/>
                            <a:pt x="942859" y="385120"/>
                          </a:cubicBezTo>
                          <a:close/>
                          <a:moveTo>
                            <a:pt x="888677" y="0"/>
                          </a:moveTo>
                          <a:lnTo>
                            <a:pt x="1030735" y="0"/>
                          </a:lnTo>
                          <a:lnTo>
                            <a:pt x="1090169" y="241417"/>
                          </a:lnTo>
                          <a:lnTo>
                            <a:pt x="1226722" y="283805"/>
                          </a:lnTo>
                          <a:cubicBezTo>
                            <a:pt x="1270346" y="302257"/>
                            <a:pt x="1311801" y="324832"/>
                            <a:pt x="1350598" y="351043"/>
                          </a:cubicBezTo>
                          <a:lnTo>
                            <a:pt x="1414026" y="403376"/>
                          </a:lnTo>
                          <a:lnTo>
                            <a:pt x="1604564" y="283085"/>
                          </a:lnTo>
                          <a:lnTo>
                            <a:pt x="1705015" y="383536"/>
                          </a:lnTo>
                          <a:lnTo>
                            <a:pt x="1574980" y="598507"/>
                          </a:lnTo>
                          <a:lnTo>
                            <a:pt x="1614815" y="671898"/>
                          </a:lnTo>
                          <a:cubicBezTo>
                            <a:pt x="1633266" y="715522"/>
                            <a:pt x="1647594" y="761315"/>
                            <a:pt x="1657308" y="808789"/>
                          </a:cubicBezTo>
                          <a:lnTo>
                            <a:pt x="1662350" y="841826"/>
                          </a:lnTo>
                          <a:lnTo>
                            <a:pt x="1879872" y="890987"/>
                          </a:lnTo>
                          <a:lnTo>
                            <a:pt x="1879872" y="1033045"/>
                          </a:lnTo>
                          <a:lnTo>
                            <a:pt x="1659670" y="1087256"/>
                          </a:lnTo>
                          <a:lnTo>
                            <a:pt x="1657308" y="1102733"/>
                          </a:lnTo>
                          <a:cubicBezTo>
                            <a:pt x="1647594" y="1150207"/>
                            <a:pt x="1633266" y="1196000"/>
                            <a:pt x="1614815" y="1239624"/>
                          </a:cubicBezTo>
                          <a:lnTo>
                            <a:pt x="1573700" y="1315374"/>
                          </a:lnTo>
                          <a:lnTo>
                            <a:pt x="1715609" y="1496372"/>
                          </a:lnTo>
                          <a:lnTo>
                            <a:pt x="1625887" y="1606511"/>
                          </a:lnTo>
                          <a:lnTo>
                            <a:pt x="1415527" y="1506908"/>
                          </a:lnTo>
                          <a:lnTo>
                            <a:pt x="1350598" y="1560479"/>
                          </a:lnTo>
                          <a:cubicBezTo>
                            <a:pt x="1311801" y="1586690"/>
                            <a:pt x="1270346" y="1609265"/>
                            <a:pt x="1226722" y="1627717"/>
                          </a:cubicBezTo>
                          <a:lnTo>
                            <a:pt x="1090466" y="1670013"/>
                          </a:lnTo>
                          <a:lnTo>
                            <a:pt x="1037878" y="1902699"/>
                          </a:lnTo>
                          <a:lnTo>
                            <a:pt x="895820" y="1902699"/>
                          </a:lnTo>
                          <a:lnTo>
                            <a:pt x="840251" y="1676981"/>
                          </a:lnTo>
                          <a:lnTo>
                            <a:pt x="795887" y="1670210"/>
                          </a:lnTo>
                          <a:cubicBezTo>
                            <a:pt x="748413" y="1660496"/>
                            <a:pt x="702620" y="1646168"/>
                            <a:pt x="658996" y="1627717"/>
                          </a:cubicBezTo>
                          <a:lnTo>
                            <a:pt x="537603" y="1561827"/>
                          </a:lnTo>
                          <a:lnTo>
                            <a:pt x="328550" y="1693806"/>
                          </a:lnTo>
                          <a:lnTo>
                            <a:pt x="228099" y="1593356"/>
                          </a:lnTo>
                          <a:lnTo>
                            <a:pt x="354872" y="1383778"/>
                          </a:lnTo>
                          <a:lnTo>
                            <a:pt x="338141" y="1363500"/>
                          </a:lnTo>
                          <a:cubicBezTo>
                            <a:pt x="285719" y="1285906"/>
                            <a:pt x="247839" y="1197680"/>
                            <a:pt x="228410" y="1102733"/>
                          </a:cubicBezTo>
                          <a:lnTo>
                            <a:pt x="223547" y="1070873"/>
                          </a:lnTo>
                          <a:lnTo>
                            <a:pt x="0" y="1020351"/>
                          </a:lnTo>
                          <a:lnTo>
                            <a:pt x="0" y="878293"/>
                          </a:lnTo>
                          <a:lnTo>
                            <a:pt x="226305" y="822579"/>
                          </a:lnTo>
                          <a:lnTo>
                            <a:pt x="228410" y="808789"/>
                          </a:lnTo>
                          <a:cubicBezTo>
                            <a:pt x="247839" y="713842"/>
                            <a:pt x="285719" y="625616"/>
                            <a:pt x="338141" y="548022"/>
                          </a:cubicBezTo>
                          <a:lnTo>
                            <a:pt x="364068" y="516598"/>
                          </a:lnTo>
                          <a:lnTo>
                            <a:pt x="244811" y="327695"/>
                          </a:lnTo>
                          <a:lnTo>
                            <a:pt x="345261" y="227245"/>
                          </a:lnTo>
                          <a:lnTo>
                            <a:pt x="542921" y="346809"/>
                          </a:lnTo>
                          <a:lnTo>
                            <a:pt x="658996" y="283805"/>
                          </a:lnTo>
                          <a:cubicBezTo>
                            <a:pt x="702620" y="265354"/>
                            <a:pt x="748413" y="251027"/>
                            <a:pt x="795887" y="241312"/>
                          </a:cubicBezTo>
                          <a:lnTo>
                            <a:pt x="835507" y="23526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541904" y="2910840"/>
                      <a:ext cx="1004122" cy="1004122"/>
                    </a:xfrm>
                    <a:custGeom>
                      <a:avLst/>
                      <a:gdLst>
                        <a:gd name="connsiteX0" fmla="*/ 502061 w 1004122"/>
                        <a:gd name="connsiteY0" fmla="*/ 123316 h 1004122"/>
                        <a:gd name="connsiteX1" fmla="*/ 123316 w 1004122"/>
                        <a:gd name="connsiteY1" fmla="*/ 502061 h 1004122"/>
                        <a:gd name="connsiteX2" fmla="*/ 502061 w 1004122"/>
                        <a:gd name="connsiteY2" fmla="*/ 880806 h 1004122"/>
                        <a:gd name="connsiteX3" fmla="*/ 880806 w 1004122"/>
                        <a:gd name="connsiteY3" fmla="*/ 502061 h 1004122"/>
                        <a:gd name="connsiteX4" fmla="*/ 502061 w 1004122"/>
                        <a:gd name="connsiteY4" fmla="*/ 123316 h 1004122"/>
                        <a:gd name="connsiteX5" fmla="*/ 502061 w 1004122"/>
                        <a:gd name="connsiteY5" fmla="*/ 0 h 1004122"/>
                        <a:gd name="connsiteX6" fmla="*/ 1004122 w 1004122"/>
                        <a:gd name="connsiteY6" fmla="*/ 502061 h 1004122"/>
                        <a:gd name="connsiteX7" fmla="*/ 502061 w 1004122"/>
                        <a:gd name="connsiteY7" fmla="*/ 1004122 h 1004122"/>
                        <a:gd name="connsiteX8" fmla="*/ 0 w 1004122"/>
                        <a:gd name="connsiteY8" fmla="*/ 502061 h 1004122"/>
                        <a:gd name="connsiteX9" fmla="*/ 502061 w 1004122"/>
                        <a:gd name="connsiteY9" fmla="*/ 0 h 1004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4122" h="1004122">
                          <a:moveTo>
                            <a:pt x="502061" y="123316"/>
                          </a:moveTo>
                          <a:cubicBezTo>
                            <a:pt x="292886" y="123316"/>
                            <a:pt x="123316" y="292886"/>
                            <a:pt x="123316" y="502061"/>
                          </a:cubicBezTo>
                          <a:cubicBezTo>
                            <a:pt x="123316" y="711236"/>
                            <a:pt x="292886" y="880806"/>
                            <a:pt x="502061" y="880806"/>
                          </a:cubicBezTo>
                          <a:cubicBezTo>
                            <a:pt x="711236" y="880806"/>
                            <a:pt x="880806" y="711236"/>
                            <a:pt x="880806" y="502061"/>
                          </a:cubicBezTo>
                          <a:cubicBezTo>
                            <a:pt x="880806" y="292886"/>
                            <a:pt x="711236" y="123316"/>
                            <a:pt x="502061" y="123316"/>
                          </a:cubicBezTo>
                          <a:close/>
                          <a:moveTo>
                            <a:pt x="502061" y="0"/>
                          </a:moveTo>
                          <a:cubicBezTo>
                            <a:pt x="779342" y="0"/>
                            <a:pt x="1004122" y="224780"/>
                            <a:pt x="1004122" y="502061"/>
                          </a:cubicBezTo>
                          <a:cubicBezTo>
                            <a:pt x="1004122" y="779342"/>
                            <a:pt x="779342" y="1004122"/>
                            <a:pt x="502061" y="1004122"/>
                          </a:cubicBezTo>
                          <a:cubicBezTo>
                            <a:pt x="224780" y="1004122"/>
                            <a:pt x="0" y="779342"/>
                            <a:pt x="0" y="502061"/>
                          </a:cubicBezTo>
                          <a:cubicBezTo>
                            <a:pt x="0" y="224780"/>
                            <a:pt x="224780" y="0"/>
                            <a:pt x="502061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6" name="Oval 175"/>
                    <p:cNvSpPr/>
                    <p:nvPr/>
                  </p:nvSpPr>
                  <p:spPr>
                    <a:xfrm>
                      <a:off x="3778124" y="3147060"/>
                      <a:ext cx="531682" cy="53168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70" name="Group 169"/>
                  <p:cNvGrpSpPr/>
                  <p:nvPr/>
                </p:nvGrpSpPr>
                <p:grpSpPr>
                  <a:xfrm>
                    <a:off x="4961702" y="2489627"/>
                    <a:ext cx="832320" cy="842426"/>
                    <a:chOff x="3101105" y="2457140"/>
                    <a:chExt cx="1879872" cy="1902699"/>
                  </a:xfrm>
                  <a:grpFill/>
                </p:grpSpPr>
                <p:sp>
                  <p:nvSpPr>
                    <p:cNvPr id="171" name="Freeform 170"/>
                    <p:cNvSpPr/>
                    <p:nvPr/>
                  </p:nvSpPr>
                  <p:spPr>
                    <a:xfrm>
                      <a:off x="3101105" y="2457140"/>
                      <a:ext cx="1879872" cy="1902699"/>
                    </a:xfrm>
                    <a:custGeom>
                      <a:avLst/>
                      <a:gdLst>
                        <a:gd name="connsiteX0" fmla="*/ 942859 w 1879872"/>
                        <a:gd name="connsiteY0" fmla="*/ 385120 h 1902699"/>
                        <a:gd name="connsiteX1" fmla="*/ 372218 w 1879872"/>
                        <a:gd name="connsiteY1" fmla="*/ 955761 h 1902699"/>
                        <a:gd name="connsiteX2" fmla="*/ 942859 w 1879872"/>
                        <a:gd name="connsiteY2" fmla="*/ 1526402 h 1902699"/>
                        <a:gd name="connsiteX3" fmla="*/ 1513500 w 1879872"/>
                        <a:gd name="connsiteY3" fmla="*/ 955761 h 1902699"/>
                        <a:gd name="connsiteX4" fmla="*/ 942859 w 1879872"/>
                        <a:gd name="connsiteY4" fmla="*/ 385120 h 1902699"/>
                        <a:gd name="connsiteX5" fmla="*/ 888677 w 1879872"/>
                        <a:gd name="connsiteY5" fmla="*/ 0 h 1902699"/>
                        <a:gd name="connsiteX6" fmla="*/ 1030735 w 1879872"/>
                        <a:gd name="connsiteY6" fmla="*/ 0 h 1902699"/>
                        <a:gd name="connsiteX7" fmla="*/ 1090169 w 1879872"/>
                        <a:gd name="connsiteY7" fmla="*/ 241417 h 1902699"/>
                        <a:gd name="connsiteX8" fmla="*/ 1226722 w 1879872"/>
                        <a:gd name="connsiteY8" fmla="*/ 283805 h 1902699"/>
                        <a:gd name="connsiteX9" fmla="*/ 1350598 w 1879872"/>
                        <a:gd name="connsiteY9" fmla="*/ 351043 h 1902699"/>
                        <a:gd name="connsiteX10" fmla="*/ 1414026 w 1879872"/>
                        <a:gd name="connsiteY10" fmla="*/ 403376 h 1902699"/>
                        <a:gd name="connsiteX11" fmla="*/ 1604564 w 1879872"/>
                        <a:gd name="connsiteY11" fmla="*/ 283085 h 1902699"/>
                        <a:gd name="connsiteX12" fmla="*/ 1705015 w 1879872"/>
                        <a:gd name="connsiteY12" fmla="*/ 383536 h 1902699"/>
                        <a:gd name="connsiteX13" fmla="*/ 1574980 w 1879872"/>
                        <a:gd name="connsiteY13" fmla="*/ 598507 h 1902699"/>
                        <a:gd name="connsiteX14" fmla="*/ 1614815 w 1879872"/>
                        <a:gd name="connsiteY14" fmla="*/ 671898 h 1902699"/>
                        <a:gd name="connsiteX15" fmla="*/ 1657308 w 1879872"/>
                        <a:gd name="connsiteY15" fmla="*/ 808789 h 1902699"/>
                        <a:gd name="connsiteX16" fmla="*/ 1662350 w 1879872"/>
                        <a:gd name="connsiteY16" fmla="*/ 841826 h 1902699"/>
                        <a:gd name="connsiteX17" fmla="*/ 1879872 w 1879872"/>
                        <a:gd name="connsiteY17" fmla="*/ 890987 h 1902699"/>
                        <a:gd name="connsiteX18" fmla="*/ 1879872 w 1879872"/>
                        <a:gd name="connsiteY18" fmla="*/ 1033045 h 1902699"/>
                        <a:gd name="connsiteX19" fmla="*/ 1659670 w 1879872"/>
                        <a:gd name="connsiteY19" fmla="*/ 1087256 h 1902699"/>
                        <a:gd name="connsiteX20" fmla="*/ 1657308 w 1879872"/>
                        <a:gd name="connsiteY20" fmla="*/ 1102733 h 1902699"/>
                        <a:gd name="connsiteX21" fmla="*/ 1614815 w 1879872"/>
                        <a:gd name="connsiteY21" fmla="*/ 1239624 h 1902699"/>
                        <a:gd name="connsiteX22" fmla="*/ 1573700 w 1879872"/>
                        <a:gd name="connsiteY22" fmla="*/ 1315374 h 1902699"/>
                        <a:gd name="connsiteX23" fmla="*/ 1715609 w 1879872"/>
                        <a:gd name="connsiteY23" fmla="*/ 1496372 h 1902699"/>
                        <a:gd name="connsiteX24" fmla="*/ 1625887 w 1879872"/>
                        <a:gd name="connsiteY24" fmla="*/ 1606511 h 1902699"/>
                        <a:gd name="connsiteX25" fmla="*/ 1415527 w 1879872"/>
                        <a:gd name="connsiteY25" fmla="*/ 1506908 h 1902699"/>
                        <a:gd name="connsiteX26" fmla="*/ 1350598 w 1879872"/>
                        <a:gd name="connsiteY26" fmla="*/ 1560479 h 1902699"/>
                        <a:gd name="connsiteX27" fmla="*/ 1226722 w 1879872"/>
                        <a:gd name="connsiteY27" fmla="*/ 1627717 h 1902699"/>
                        <a:gd name="connsiteX28" fmla="*/ 1090466 w 1879872"/>
                        <a:gd name="connsiteY28" fmla="*/ 1670013 h 1902699"/>
                        <a:gd name="connsiteX29" fmla="*/ 1037878 w 1879872"/>
                        <a:gd name="connsiteY29" fmla="*/ 1902699 h 1902699"/>
                        <a:gd name="connsiteX30" fmla="*/ 895820 w 1879872"/>
                        <a:gd name="connsiteY30" fmla="*/ 1902699 h 1902699"/>
                        <a:gd name="connsiteX31" fmla="*/ 840251 w 1879872"/>
                        <a:gd name="connsiteY31" fmla="*/ 1676981 h 1902699"/>
                        <a:gd name="connsiteX32" fmla="*/ 795887 w 1879872"/>
                        <a:gd name="connsiteY32" fmla="*/ 1670210 h 1902699"/>
                        <a:gd name="connsiteX33" fmla="*/ 658996 w 1879872"/>
                        <a:gd name="connsiteY33" fmla="*/ 1627717 h 1902699"/>
                        <a:gd name="connsiteX34" fmla="*/ 537603 w 1879872"/>
                        <a:gd name="connsiteY34" fmla="*/ 1561827 h 1902699"/>
                        <a:gd name="connsiteX35" fmla="*/ 328550 w 1879872"/>
                        <a:gd name="connsiteY35" fmla="*/ 1693806 h 1902699"/>
                        <a:gd name="connsiteX36" fmla="*/ 228099 w 1879872"/>
                        <a:gd name="connsiteY36" fmla="*/ 1593356 h 1902699"/>
                        <a:gd name="connsiteX37" fmla="*/ 354872 w 1879872"/>
                        <a:gd name="connsiteY37" fmla="*/ 1383778 h 1902699"/>
                        <a:gd name="connsiteX38" fmla="*/ 338141 w 1879872"/>
                        <a:gd name="connsiteY38" fmla="*/ 1363500 h 1902699"/>
                        <a:gd name="connsiteX39" fmla="*/ 228410 w 1879872"/>
                        <a:gd name="connsiteY39" fmla="*/ 1102733 h 1902699"/>
                        <a:gd name="connsiteX40" fmla="*/ 223547 w 1879872"/>
                        <a:gd name="connsiteY40" fmla="*/ 1070873 h 1902699"/>
                        <a:gd name="connsiteX41" fmla="*/ 0 w 1879872"/>
                        <a:gd name="connsiteY41" fmla="*/ 1020351 h 1902699"/>
                        <a:gd name="connsiteX42" fmla="*/ 0 w 1879872"/>
                        <a:gd name="connsiteY42" fmla="*/ 878293 h 1902699"/>
                        <a:gd name="connsiteX43" fmla="*/ 226305 w 1879872"/>
                        <a:gd name="connsiteY43" fmla="*/ 822579 h 1902699"/>
                        <a:gd name="connsiteX44" fmla="*/ 228410 w 1879872"/>
                        <a:gd name="connsiteY44" fmla="*/ 808789 h 1902699"/>
                        <a:gd name="connsiteX45" fmla="*/ 338141 w 1879872"/>
                        <a:gd name="connsiteY45" fmla="*/ 548022 h 1902699"/>
                        <a:gd name="connsiteX46" fmla="*/ 364068 w 1879872"/>
                        <a:gd name="connsiteY46" fmla="*/ 516598 h 1902699"/>
                        <a:gd name="connsiteX47" fmla="*/ 244811 w 1879872"/>
                        <a:gd name="connsiteY47" fmla="*/ 327695 h 1902699"/>
                        <a:gd name="connsiteX48" fmla="*/ 345261 w 1879872"/>
                        <a:gd name="connsiteY48" fmla="*/ 227245 h 1902699"/>
                        <a:gd name="connsiteX49" fmla="*/ 542921 w 1879872"/>
                        <a:gd name="connsiteY49" fmla="*/ 346809 h 1902699"/>
                        <a:gd name="connsiteX50" fmla="*/ 658996 w 1879872"/>
                        <a:gd name="connsiteY50" fmla="*/ 283805 h 1902699"/>
                        <a:gd name="connsiteX51" fmla="*/ 795887 w 1879872"/>
                        <a:gd name="connsiteY51" fmla="*/ 241312 h 1902699"/>
                        <a:gd name="connsiteX52" fmla="*/ 835507 w 1879872"/>
                        <a:gd name="connsiteY52" fmla="*/ 235266 h 19026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879872" h="1902699">
                          <a:moveTo>
                            <a:pt x="942859" y="385120"/>
                          </a:moveTo>
                          <a:cubicBezTo>
                            <a:pt x="627703" y="385120"/>
                            <a:pt x="372218" y="640605"/>
                            <a:pt x="372218" y="955761"/>
                          </a:cubicBezTo>
                          <a:cubicBezTo>
                            <a:pt x="372218" y="1270917"/>
                            <a:pt x="627703" y="1526402"/>
                            <a:pt x="942859" y="1526402"/>
                          </a:cubicBezTo>
                          <a:cubicBezTo>
                            <a:pt x="1258015" y="1526402"/>
                            <a:pt x="1513500" y="1270917"/>
                            <a:pt x="1513500" y="955761"/>
                          </a:cubicBezTo>
                          <a:cubicBezTo>
                            <a:pt x="1513500" y="640605"/>
                            <a:pt x="1258015" y="385120"/>
                            <a:pt x="942859" y="385120"/>
                          </a:cubicBezTo>
                          <a:close/>
                          <a:moveTo>
                            <a:pt x="888677" y="0"/>
                          </a:moveTo>
                          <a:lnTo>
                            <a:pt x="1030735" y="0"/>
                          </a:lnTo>
                          <a:lnTo>
                            <a:pt x="1090169" y="241417"/>
                          </a:lnTo>
                          <a:lnTo>
                            <a:pt x="1226722" y="283805"/>
                          </a:lnTo>
                          <a:cubicBezTo>
                            <a:pt x="1270346" y="302257"/>
                            <a:pt x="1311801" y="324832"/>
                            <a:pt x="1350598" y="351043"/>
                          </a:cubicBezTo>
                          <a:lnTo>
                            <a:pt x="1414026" y="403376"/>
                          </a:lnTo>
                          <a:lnTo>
                            <a:pt x="1604564" y="283085"/>
                          </a:lnTo>
                          <a:lnTo>
                            <a:pt x="1705015" y="383536"/>
                          </a:lnTo>
                          <a:lnTo>
                            <a:pt x="1574980" y="598507"/>
                          </a:lnTo>
                          <a:lnTo>
                            <a:pt x="1614815" y="671898"/>
                          </a:lnTo>
                          <a:cubicBezTo>
                            <a:pt x="1633266" y="715522"/>
                            <a:pt x="1647594" y="761315"/>
                            <a:pt x="1657308" y="808789"/>
                          </a:cubicBezTo>
                          <a:lnTo>
                            <a:pt x="1662350" y="841826"/>
                          </a:lnTo>
                          <a:lnTo>
                            <a:pt x="1879872" y="890987"/>
                          </a:lnTo>
                          <a:lnTo>
                            <a:pt x="1879872" y="1033045"/>
                          </a:lnTo>
                          <a:lnTo>
                            <a:pt x="1659670" y="1087256"/>
                          </a:lnTo>
                          <a:lnTo>
                            <a:pt x="1657308" y="1102733"/>
                          </a:lnTo>
                          <a:cubicBezTo>
                            <a:pt x="1647594" y="1150207"/>
                            <a:pt x="1633266" y="1196000"/>
                            <a:pt x="1614815" y="1239624"/>
                          </a:cubicBezTo>
                          <a:lnTo>
                            <a:pt x="1573700" y="1315374"/>
                          </a:lnTo>
                          <a:lnTo>
                            <a:pt x="1715609" y="1496372"/>
                          </a:lnTo>
                          <a:lnTo>
                            <a:pt x="1625887" y="1606511"/>
                          </a:lnTo>
                          <a:lnTo>
                            <a:pt x="1415527" y="1506908"/>
                          </a:lnTo>
                          <a:lnTo>
                            <a:pt x="1350598" y="1560479"/>
                          </a:lnTo>
                          <a:cubicBezTo>
                            <a:pt x="1311801" y="1586690"/>
                            <a:pt x="1270346" y="1609265"/>
                            <a:pt x="1226722" y="1627717"/>
                          </a:cubicBezTo>
                          <a:lnTo>
                            <a:pt x="1090466" y="1670013"/>
                          </a:lnTo>
                          <a:lnTo>
                            <a:pt x="1037878" y="1902699"/>
                          </a:lnTo>
                          <a:lnTo>
                            <a:pt x="895820" y="1902699"/>
                          </a:lnTo>
                          <a:lnTo>
                            <a:pt x="840251" y="1676981"/>
                          </a:lnTo>
                          <a:lnTo>
                            <a:pt x="795887" y="1670210"/>
                          </a:lnTo>
                          <a:cubicBezTo>
                            <a:pt x="748413" y="1660496"/>
                            <a:pt x="702620" y="1646168"/>
                            <a:pt x="658996" y="1627717"/>
                          </a:cubicBezTo>
                          <a:lnTo>
                            <a:pt x="537603" y="1561827"/>
                          </a:lnTo>
                          <a:lnTo>
                            <a:pt x="328550" y="1693806"/>
                          </a:lnTo>
                          <a:lnTo>
                            <a:pt x="228099" y="1593356"/>
                          </a:lnTo>
                          <a:lnTo>
                            <a:pt x="354872" y="1383778"/>
                          </a:lnTo>
                          <a:lnTo>
                            <a:pt x="338141" y="1363500"/>
                          </a:lnTo>
                          <a:cubicBezTo>
                            <a:pt x="285719" y="1285906"/>
                            <a:pt x="247839" y="1197680"/>
                            <a:pt x="228410" y="1102733"/>
                          </a:cubicBezTo>
                          <a:lnTo>
                            <a:pt x="223547" y="1070873"/>
                          </a:lnTo>
                          <a:lnTo>
                            <a:pt x="0" y="1020351"/>
                          </a:lnTo>
                          <a:lnTo>
                            <a:pt x="0" y="878293"/>
                          </a:lnTo>
                          <a:lnTo>
                            <a:pt x="226305" y="822579"/>
                          </a:lnTo>
                          <a:lnTo>
                            <a:pt x="228410" y="808789"/>
                          </a:lnTo>
                          <a:cubicBezTo>
                            <a:pt x="247839" y="713842"/>
                            <a:pt x="285719" y="625616"/>
                            <a:pt x="338141" y="548022"/>
                          </a:cubicBezTo>
                          <a:lnTo>
                            <a:pt x="364068" y="516598"/>
                          </a:lnTo>
                          <a:lnTo>
                            <a:pt x="244811" y="327695"/>
                          </a:lnTo>
                          <a:lnTo>
                            <a:pt x="345261" y="227245"/>
                          </a:lnTo>
                          <a:lnTo>
                            <a:pt x="542921" y="346809"/>
                          </a:lnTo>
                          <a:lnTo>
                            <a:pt x="658996" y="283805"/>
                          </a:lnTo>
                          <a:cubicBezTo>
                            <a:pt x="702620" y="265354"/>
                            <a:pt x="748413" y="251027"/>
                            <a:pt x="795887" y="241312"/>
                          </a:cubicBezTo>
                          <a:lnTo>
                            <a:pt x="835507" y="23526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3541904" y="2910840"/>
                      <a:ext cx="1004122" cy="1004122"/>
                    </a:xfrm>
                    <a:custGeom>
                      <a:avLst/>
                      <a:gdLst>
                        <a:gd name="connsiteX0" fmla="*/ 502061 w 1004122"/>
                        <a:gd name="connsiteY0" fmla="*/ 123316 h 1004122"/>
                        <a:gd name="connsiteX1" fmla="*/ 123316 w 1004122"/>
                        <a:gd name="connsiteY1" fmla="*/ 502061 h 1004122"/>
                        <a:gd name="connsiteX2" fmla="*/ 502061 w 1004122"/>
                        <a:gd name="connsiteY2" fmla="*/ 880806 h 1004122"/>
                        <a:gd name="connsiteX3" fmla="*/ 880806 w 1004122"/>
                        <a:gd name="connsiteY3" fmla="*/ 502061 h 1004122"/>
                        <a:gd name="connsiteX4" fmla="*/ 502061 w 1004122"/>
                        <a:gd name="connsiteY4" fmla="*/ 123316 h 1004122"/>
                        <a:gd name="connsiteX5" fmla="*/ 502061 w 1004122"/>
                        <a:gd name="connsiteY5" fmla="*/ 0 h 1004122"/>
                        <a:gd name="connsiteX6" fmla="*/ 1004122 w 1004122"/>
                        <a:gd name="connsiteY6" fmla="*/ 502061 h 1004122"/>
                        <a:gd name="connsiteX7" fmla="*/ 502061 w 1004122"/>
                        <a:gd name="connsiteY7" fmla="*/ 1004122 h 1004122"/>
                        <a:gd name="connsiteX8" fmla="*/ 0 w 1004122"/>
                        <a:gd name="connsiteY8" fmla="*/ 502061 h 1004122"/>
                        <a:gd name="connsiteX9" fmla="*/ 502061 w 1004122"/>
                        <a:gd name="connsiteY9" fmla="*/ 0 h 1004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4122" h="1004122">
                          <a:moveTo>
                            <a:pt x="502061" y="123316"/>
                          </a:moveTo>
                          <a:cubicBezTo>
                            <a:pt x="292886" y="123316"/>
                            <a:pt x="123316" y="292886"/>
                            <a:pt x="123316" y="502061"/>
                          </a:cubicBezTo>
                          <a:cubicBezTo>
                            <a:pt x="123316" y="711236"/>
                            <a:pt x="292886" y="880806"/>
                            <a:pt x="502061" y="880806"/>
                          </a:cubicBezTo>
                          <a:cubicBezTo>
                            <a:pt x="711236" y="880806"/>
                            <a:pt x="880806" y="711236"/>
                            <a:pt x="880806" y="502061"/>
                          </a:cubicBezTo>
                          <a:cubicBezTo>
                            <a:pt x="880806" y="292886"/>
                            <a:pt x="711236" y="123316"/>
                            <a:pt x="502061" y="123316"/>
                          </a:cubicBezTo>
                          <a:close/>
                          <a:moveTo>
                            <a:pt x="502061" y="0"/>
                          </a:moveTo>
                          <a:cubicBezTo>
                            <a:pt x="779342" y="0"/>
                            <a:pt x="1004122" y="224780"/>
                            <a:pt x="1004122" y="502061"/>
                          </a:cubicBezTo>
                          <a:cubicBezTo>
                            <a:pt x="1004122" y="779342"/>
                            <a:pt x="779342" y="1004122"/>
                            <a:pt x="502061" y="1004122"/>
                          </a:cubicBezTo>
                          <a:cubicBezTo>
                            <a:pt x="224780" y="1004122"/>
                            <a:pt x="0" y="779342"/>
                            <a:pt x="0" y="502061"/>
                          </a:cubicBezTo>
                          <a:cubicBezTo>
                            <a:pt x="0" y="224780"/>
                            <a:pt x="224780" y="0"/>
                            <a:pt x="502061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3778124" y="3147060"/>
                      <a:ext cx="531682" cy="53168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7" name="Group 66"/>
              <p:cNvGrpSpPr/>
              <p:nvPr/>
            </p:nvGrpSpPr>
            <p:grpSpPr>
              <a:xfrm>
                <a:off x="3524872" y="3278866"/>
                <a:ext cx="1380444" cy="1380444"/>
                <a:chOff x="3524872" y="3278866"/>
                <a:chExt cx="1380444" cy="1380444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3524872" y="3278866"/>
                  <a:ext cx="1380444" cy="1380444"/>
                  <a:chOff x="3538729" y="2095350"/>
                  <a:chExt cx="2066544" cy="2066544"/>
                </a:xfrm>
                <a:solidFill>
                  <a:srgbClr val="00B050"/>
                </a:solidFill>
              </p:grpSpPr>
              <p:sp>
                <p:nvSpPr>
                  <p:cNvPr id="164" name="Freeform 163"/>
                  <p:cNvSpPr/>
                  <p:nvPr/>
                </p:nvSpPr>
                <p:spPr>
                  <a:xfrm>
                    <a:off x="3538729" y="2095350"/>
                    <a:ext cx="2066544" cy="2066544"/>
                  </a:xfrm>
                  <a:custGeom>
                    <a:avLst/>
                    <a:gdLst>
                      <a:gd name="connsiteX0" fmla="*/ 924709 w 1813286"/>
                      <a:gd name="connsiteY0" fmla="*/ 0 h 1829690"/>
                      <a:gd name="connsiteX1" fmla="*/ 1152623 w 1813286"/>
                      <a:gd name="connsiteY1" fmla="*/ 35004 h 1829690"/>
                      <a:gd name="connsiteX2" fmla="*/ 1150645 w 1813286"/>
                      <a:gd name="connsiteY2" fmla="*/ 171367 h 1829690"/>
                      <a:gd name="connsiteX3" fmla="*/ 1205981 w 1813286"/>
                      <a:gd name="connsiteY3" fmla="*/ 191683 h 1829690"/>
                      <a:gd name="connsiteX4" fmla="*/ 1307707 w 1813286"/>
                      <a:gd name="connsiteY4" fmla="*/ 243920 h 1829690"/>
                      <a:gd name="connsiteX5" fmla="*/ 1314969 w 1813286"/>
                      <a:gd name="connsiteY5" fmla="*/ 249099 h 1829690"/>
                      <a:gd name="connsiteX6" fmla="*/ 1419075 w 1813286"/>
                      <a:gd name="connsiteY6" fmla="*/ 155789 h 1829690"/>
                      <a:gd name="connsiteX7" fmla="*/ 1588319 w 1813286"/>
                      <a:gd name="connsiteY7" fmla="*/ 312857 h 1829690"/>
                      <a:gd name="connsiteX8" fmla="*/ 1510605 w 1813286"/>
                      <a:gd name="connsiteY8" fmla="*/ 424586 h 1829690"/>
                      <a:gd name="connsiteX9" fmla="*/ 1552150 w 1813286"/>
                      <a:gd name="connsiteY9" fmla="*/ 477623 h 1829690"/>
                      <a:gd name="connsiteX10" fmla="*/ 1608936 w 1813286"/>
                      <a:gd name="connsiteY10" fmla="*/ 576724 h 1829690"/>
                      <a:gd name="connsiteX11" fmla="*/ 1608988 w 1813286"/>
                      <a:gd name="connsiteY11" fmla="*/ 576844 h 1829690"/>
                      <a:gd name="connsiteX12" fmla="*/ 1745219 w 1813286"/>
                      <a:gd name="connsiteY12" fmla="*/ 549530 h 1829690"/>
                      <a:gd name="connsiteX13" fmla="*/ 1811653 w 1813286"/>
                      <a:gd name="connsiteY13" fmla="*/ 771003 h 1829690"/>
                      <a:gd name="connsiteX14" fmla="*/ 1681135 w 1813286"/>
                      <a:gd name="connsiteY14" fmla="*/ 830993 h 1829690"/>
                      <a:gd name="connsiteX15" fmla="*/ 1684229 w 1813286"/>
                      <a:gd name="connsiteY15" fmla="*/ 858162 h 1829690"/>
                      <a:gd name="connsiteX16" fmla="*/ 1686522 w 1813286"/>
                      <a:gd name="connsiteY16" fmla="*/ 918886 h 1829690"/>
                      <a:gd name="connsiteX17" fmla="*/ 1682461 w 1813286"/>
                      <a:gd name="connsiteY17" fmla="*/ 999579 h 1829690"/>
                      <a:gd name="connsiteX18" fmla="*/ 1682203 w 1813286"/>
                      <a:gd name="connsiteY18" fmla="*/ 1001270 h 1829690"/>
                      <a:gd name="connsiteX19" fmla="*/ 1813286 w 1813286"/>
                      <a:gd name="connsiteY19" fmla="*/ 1058923 h 1829690"/>
                      <a:gd name="connsiteX20" fmla="*/ 1741144 w 1813286"/>
                      <a:gd name="connsiteY20" fmla="*/ 1278592 h 1829690"/>
                      <a:gd name="connsiteX21" fmla="*/ 1610945 w 1813286"/>
                      <a:gd name="connsiteY21" fmla="*/ 1254713 h 1829690"/>
                      <a:gd name="connsiteX22" fmla="*/ 1591560 w 1813286"/>
                      <a:gd name="connsiteY22" fmla="*/ 1295077 h 1829690"/>
                      <a:gd name="connsiteX23" fmla="*/ 1535833 w 1813286"/>
                      <a:gd name="connsiteY23" fmla="*/ 1383459 h 1829690"/>
                      <a:gd name="connsiteX24" fmla="*/ 1512877 w 1813286"/>
                      <a:gd name="connsiteY24" fmla="*/ 1411028 h 1829690"/>
                      <a:gd name="connsiteX25" fmla="*/ 1590564 w 1813286"/>
                      <a:gd name="connsiteY25" fmla="*/ 1520572 h 1829690"/>
                      <a:gd name="connsiteX26" fmla="*/ 1416207 w 1813286"/>
                      <a:gd name="connsiteY26" fmla="*/ 1671909 h 1829690"/>
                      <a:gd name="connsiteX27" fmla="*/ 1318702 w 1813286"/>
                      <a:gd name="connsiteY27" fmla="*/ 1586110 h 1829690"/>
                      <a:gd name="connsiteX28" fmla="*/ 1307707 w 1813286"/>
                      <a:gd name="connsiteY28" fmla="*/ 1593852 h 1829690"/>
                      <a:gd name="connsiteX29" fmla="*/ 1214778 w 1813286"/>
                      <a:gd name="connsiteY29" fmla="*/ 1642293 h 1829690"/>
                      <a:gd name="connsiteX30" fmla="*/ 1144784 w 1813286"/>
                      <a:gd name="connsiteY30" fmla="*/ 1667491 h 1829690"/>
                      <a:gd name="connsiteX31" fmla="*/ 1147758 w 1813286"/>
                      <a:gd name="connsiteY31" fmla="*/ 1802680 h 1829690"/>
                      <a:gd name="connsiteX32" fmla="*/ 918765 w 1813286"/>
                      <a:gd name="connsiteY32" fmla="*/ 1829690 h 1829690"/>
                      <a:gd name="connsiteX33" fmla="*/ 887076 w 1813286"/>
                      <a:gd name="connsiteY33" fmla="*/ 1707470 h 1829690"/>
                      <a:gd name="connsiteX34" fmla="*/ 819278 w 1813286"/>
                      <a:gd name="connsiteY34" fmla="*/ 1704036 h 1829690"/>
                      <a:gd name="connsiteX35" fmla="*/ 745963 w 1813286"/>
                      <a:gd name="connsiteY35" fmla="*/ 1693047 h 1829690"/>
                      <a:gd name="connsiteX36" fmla="*/ 699679 w 1813286"/>
                      <a:gd name="connsiteY36" fmla="*/ 1681570 h 1829690"/>
                      <a:gd name="connsiteX37" fmla="*/ 637554 w 1813286"/>
                      <a:gd name="connsiteY37" fmla="*/ 1791756 h 1829690"/>
                      <a:gd name="connsiteX38" fmla="*/ 426996 w 1813286"/>
                      <a:gd name="connsiteY38" fmla="*/ 1697509 h 1829690"/>
                      <a:gd name="connsiteX39" fmla="*/ 462598 w 1813286"/>
                      <a:gd name="connsiteY39" fmla="*/ 1574400 h 1829690"/>
                      <a:gd name="connsiteX40" fmla="*/ 421431 w 1813286"/>
                      <a:gd name="connsiteY40" fmla="*/ 1545594 h 1829690"/>
                      <a:gd name="connsiteX41" fmla="*/ 354323 w 1813286"/>
                      <a:gd name="connsiteY41" fmla="*/ 1487725 h 1829690"/>
                      <a:gd name="connsiteX42" fmla="*/ 313945 w 1813286"/>
                      <a:gd name="connsiteY42" fmla="*/ 1444151 h 1829690"/>
                      <a:gd name="connsiteX43" fmla="*/ 209133 w 1813286"/>
                      <a:gd name="connsiteY43" fmla="*/ 1499798 h 1829690"/>
                      <a:gd name="connsiteX44" fmla="*/ 82427 w 1813286"/>
                      <a:gd name="connsiteY44" fmla="*/ 1306570 h 1829690"/>
                      <a:gd name="connsiteX45" fmla="*/ 175550 w 1813286"/>
                      <a:gd name="connsiteY45" fmla="*/ 1224776 h 1829690"/>
                      <a:gd name="connsiteX46" fmla="*/ 161082 w 1813286"/>
                      <a:gd name="connsiteY46" fmla="*/ 1191380 h 1829690"/>
                      <a:gd name="connsiteX47" fmla="*/ 125322 w 1813286"/>
                      <a:gd name="connsiteY47" fmla="*/ 1059199 h 1829690"/>
                      <a:gd name="connsiteX48" fmla="*/ 123181 w 1813286"/>
                      <a:gd name="connsiteY48" fmla="*/ 1043168 h 1829690"/>
                      <a:gd name="connsiteX49" fmla="*/ 0 w 1813286"/>
                      <a:gd name="connsiteY49" fmla="*/ 1031395 h 1829690"/>
                      <a:gd name="connsiteX50" fmla="*/ 0 w 1813286"/>
                      <a:gd name="connsiteY50" fmla="*/ 800114 h 1829690"/>
                      <a:gd name="connsiteX51" fmla="*/ 125110 w 1813286"/>
                      <a:gd name="connsiteY51" fmla="*/ 782764 h 1829690"/>
                      <a:gd name="connsiteX52" fmla="*/ 127003 w 1813286"/>
                      <a:gd name="connsiteY52" fmla="*/ 769484 h 1829690"/>
                      <a:gd name="connsiteX53" fmla="*/ 161082 w 1813286"/>
                      <a:gd name="connsiteY53" fmla="*/ 646391 h 1829690"/>
                      <a:gd name="connsiteX54" fmla="*/ 178648 w 1813286"/>
                      <a:gd name="connsiteY54" fmla="*/ 603863 h 1829690"/>
                      <a:gd name="connsiteX55" fmla="*/ 78797 w 1813286"/>
                      <a:gd name="connsiteY55" fmla="*/ 521569 h 1829690"/>
                      <a:gd name="connsiteX56" fmla="*/ 207614 w 1813286"/>
                      <a:gd name="connsiteY56" fmla="*/ 329749 h 1829690"/>
                      <a:gd name="connsiteX57" fmla="*/ 320361 w 1813286"/>
                      <a:gd name="connsiteY57" fmla="*/ 385137 h 1829690"/>
                      <a:gd name="connsiteX58" fmla="*/ 323310 w 1813286"/>
                      <a:gd name="connsiteY58" fmla="*/ 381693 h 1829690"/>
                      <a:gd name="connsiteX59" fmla="*/ 426724 w 1813286"/>
                      <a:gd name="connsiteY59" fmla="*/ 288143 h 1829690"/>
                      <a:gd name="connsiteX60" fmla="*/ 470323 w 1813286"/>
                      <a:gd name="connsiteY60" fmla="*/ 258135 h 1829690"/>
                      <a:gd name="connsiteX61" fmla="*/ 426858 w 1813286"/>
                      <a:gd name="connsiteY61" fmla="*/ 142649 h 1829690"/>
                      <a:gd name="connsiteX62" fmla="*/ 633870 w 1813286"/>
                      <a:gd name="connsiteY62" fmla="*/ 40805 h 1829690"/>
                      <a:gd name="connsiteX63" fmla="*/ 709759 w 1813286"/>
                      <a:gd name="connsiteY63" fmla="*/ 153671 h 1829690"/>
                      <a:gd name="connsiteX64" fmla="*/ 747091 w 1813286"/>
                      <a:gd name="connsiteY64" fmla="*/ 144501 h 1829690"/>
                      <a:gd name="connsiteX65" fmla="*/ 819278 w 1813286"/>
                      <a:gd name="connsiteY65" fmla="*/ 133736 h 1829690"/>
                      <a:gd name="connsiteX66" fmla="*/ 892027 w 1813286"/>
                      <a:gd name="connsiteY66" fmla="*/ 130051 h 1829690"/>
                      <a:gd name="connsiteX67" fmla="*/ 924709 w 1813286"/>
                      <a:gd name="connsiteY67" fmla="*/ 0 h 1829690"/>
                      <a:gd name="connsiteX68" fmla="*/ 906643 w 1813286"/>
                      <a:gd name="connsiteY68" fmla="*/ 274765 h 1829690"/>
                      <a:gd name="connsiteX69" fmla="*/ 266563 w 1813286"/>
                      <a:gd name="connsiteY69" fmla="*/ 914845 h 1829690"/>
                      <a:gd name="connsiteX70" fmla="*/ 906643 w 1813286"/>
                      <a:gd name="connsiteY70" fmla="*/ 1554925 h 1829690"/>
                      <a:gd name="connsiteX71" fmla="*/ 1546723 w 1813286"/>
                      <a:gd name="connsiteY71" fmla="*/ 914845 h 1829690"/>
                      <a:gd name="connsiteX72" fmla="*/ 906643 w 1813286"/>
                      <a:gd name="connsiteY72" fmla="*/ 274765 h 1829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1813286" h="1829690">
                        <a:moveTo>
                          <a:pt x="924709" y="0"/>
                        </a:moveTo>
                        <a:lnTo>
                          <a:pt x="1152623" y="35004"/>
                        </a:lnTo>
                        <a:lnTo>
                          <a:pt x="1150645" y="171367"/>
                        </a:lnTo>
                        <a:lnTo>
                          <a:pt x="1205981" y="191683"/>
                        </a:lnTo>
                        <a:cubicBezTo>
                          <a:pt x="1241281" y="206659"/>
                          <a:pt x="1275263" y="224146"/>
                          <a:pt x="1307707" y="243920"/>
                        </a:cubicBezTo>
                        <a:lnTo>
                          <a:pt x="1314969" y="249099"/>
                        </a:lnTo>
                        <a:lnTo>
                          <a:pt x="1419075" y="155789"/>
                        </a:lnTo>
                        <a:lnTo>
                          <a:pt x="1588319" y="312857"/>
                        </a:lnTo>
                        <a:lnTo>
                          <a:pt x="1510605" y="424586"/>
                        </a:lnTo>
                        <a:lnTo>
                          <a:pt x="1552150" y="477623"/>
                        </a:lnTo>
                        <a:cubicBezTo>
                          <a:pt x="1573359" y="509113"/>
                          <a:pt x="1592361" y="542222"/>
                          <a:pt x="1608936" y="576724"/>
                        </a:cubicBezTo>
                        <a:lnTo>
                          <a:pt x="1608988" y="576844"/>
                        </a:lnTo>
                        <a:lnTo>
                          <a:pt x="1745219" y="549530"/>
                        </a:lnTo>
                        <a:lnTo>
                          <a:pt x="1811653" y="771003"/>
                        </a:lnTo>
                        <a:lnTo>
                          <a:pt x="1681135" y="830993"/>
                        </a:lnTo>
                        <a:lnTo>
                          <a:pt x="1684229" y="858162"/>
                        </a:lnTo>
                        <a:cubicBezTo>
                          <a:pt x="1685749" y="878204"/>
                          <a:pt x="1686522" y="898454"/>
                          <a:pt x="1686522" y="918886"/>
                        </a:cubicBezTo>
                        <a:cubicBezTo>
                          <a:pt x="1686522" y="946128"/>
                          <a:pt x="1685147" y="973048"/>
                          <a:pt x="1682461" y="999579"/>
                        </a:cubicBezTo>
                        <a:lnTo>
                          <a:pt x="1682203" y="1001270"/>
                        </a:lnTo>
                        <a:lnTo>
                          <a:pt x="1813286" y="1058923"/>
                        </a:lnTo>
                        <a:lnTo>
                          <a:pt x="1741144" y="1278592"/>
                        </a:lnTo>
                        <a:lnTo>
                          <a:pt x="1610945" y="1254713"/>
                        </a:lnTo>
                        <a:lnTo>
                          <a:pt x="1591560" y="1295077"/>
                        </a:lnTo>
                        <a:cubicBezTo>
                          <a:pt x="1574906" y="1325830"/>
                          <a:pt x="1556273" y="1355348"/>
                          <a:pt x="1535833" y="1383459"/>
                        </a:cubicBezTo>
                        <a:lnTo>
                          <a:pt x="1512877" y="1411028"/>
                        </a:lnTo>
                        <a:lnTo>
                          <a:pt x="1590564" y="1520572"/>
                        </a:lnTo>
                        <a:lnTo>
                          <a:pt x="1416207" y="1671909"/>
                        </a:lnTo>
                        <a:lnTo>
                          <a:pt x="1318702" y="1586110"/>
                        </a:lnTo>
                        <a:lnTo>
                          <a:pt x="1307707" y="1593852"/>
                        </a:lnTo>
                        <a:cubicBezTo>
                          <a:pt x="1277967" y="1611978"/>
                          <a:pt x="1246934" y="1628183"/>
                          <a:pt x="1214778" y="1642293"/>
                        </a:cubicBezTo>
                        <a:lnTo>
                          <a:pt x="1144784" y="1667491"/>
                        </a:lnTo>
                        <a:lnTo>
                          <a:pt x="1147758" y="1802680"/>
                        </a:lnTo>
                        <a:lnTo>
                          <a:pt x="918765" y="1829690"/>
                        </a:lnTo>
                        <a:lnTo>
                          <a:pt x="887076" y="1707470"/>
                        </a:lnTo>
                        <a:lnTo>
                          <a:pt x="819278" y="1704036"/>
                        </a:lnTo>
                        <a:cubicBezTo>
                          <a:pt x="794481" y="1701509"/>
                          <a:pt x="770025" y="1697828"/>
                          <a:pt x="745963" y="1693047"/>
                        </a:cubicBezTo>
                        <a:lnTo>
                          <a:pt x="699679" y="1681570"/>
                        </a:lnTo>
                        <a:lnTo>
                          <a:pt x="637554" y="1791756"/>
                        </a:lnTo>
                        <a:lnTo>
                          <a:pt x="426996" y="1697509"/>
                        </a:lnTo>
                        <a:lnTo>
                          <a:pt x="462598" y="1574400"/>
                        </a:lnTo>
                        <a:lnTo>
                          <a:pt x="421431" y="1545594"/>
                        </a:lnTo>
                        <a:cubicBezTo>
                          <a:pt x="397985" y="1527563"/>
                          <a:pt x="375580" y="1508238"/>
                          <a:pt x="354323" y="1487725"/>
                        </a:cubicBezTo>
                        <a:lnTo>
                          <a:pt x="313945" y="1444151"/>
                        </a:lnTo>
                        <a:lnTo>
                          <a:pt x="209133" y="1499798"/>
                        </a:lnTo>
                        <a:lnTo>
                          <a:pt x="82427" y="1306570"/>
                        </a:lnTo>
                        <a:lnTo>
                          <a:pt x="175550" y="1224776"/>
                        </a:lnTo>
                        <a:lnTo>
                          <a:pt x="161082" y="1191380"/>
                        </a:lnTo>
                        <a:cubicBezTo>
                          <a:pt x="145507" y="1148915"/>
                          <a:pt x="133467" y="1104734"/>
                          <a:pt x="125322" y="1059199"/>
                        </a:cubicBezTo>
                        <a:lnTo>
                          <a:pt x="123181" y="1043168"/>
                        </a:lnTo>
                        <a:lnTo>
                          <a:pt x="0" y="1031395"/>
                        </a:lnTo>
                        <a:lnTo>
                          <a:pt x="0" y="800114"/>
                        </a:lnTo>
                        <a:lnTo>
                          <a:pt x="125110" y="782764"/>
                        </a:lnTo>
                        <a:lnTo>
                          <a:pt x="127003" y="769484"/>
                        </a:lnTo>
                        <a:cubicBezTo>
                          <a:pt x="135089" y="727154"/>
                          <a:pt x="146545" y="686026"/>
                          <a:pt x="161082" y="646391"/>
                        </a:cubicBezTo>
                        <a:lnTo>
                          <a:pt x="178648" y="603863"/>
                        </a:lnTo>
                        <a:lnTo>
                          <a:pt x="78797" y="521569"/>
                        </a:lnTo>
                        <a:lnTo>
                          <a:pt x="207614" y="329749"/>
                        </a:lnTo>
                        <a:lnTo>
                          <a:pt x="320361" y="385137"/>
                        </a:lnTo>
                        <a:lnTo>
                          <a:pt x="323310" y="381693"/>
                        </a:lnTo>
                        <a:cubicBezTo>
                          <a:pt x="354942" y="347557"/>
                          <a:pt x="389552" y="316235"/>
                          <a:pt x="426724" y="288143"/>
                        </a:cubicBezTo>
                        <a:lnTo>
                          <a:pt x="470323" y="258135"/>
                        </a:lnTo>
                        <a:lnTo>
                          <a:pt x="426858" y="142649"/>
                        </a:lnTo>
                        <a:lnTo>
                          <a:pt x="633870" y="40805"/>
                        </a:lnTo>
                        <a:lnTo>
                          <a:pt x="709759" y="153671"/>
                        </a:lnTo>
                        <a:lnTo>
                          <a:pt x="747091" y="144501"/>
                        </a:lnTo>
                        <a:cubicBezTo>
                          <a:pt x="770789" y="139829"/>
                          <a:pt x="794869" y="136223"/>
                          <a:pt x="819278" y="133736"/>
                        </a:cubicBezTo>
                        <a:lnTo>
                          <a:pt x="892027" y="130051"/>
                        </a:lnTo>
                        <a:lnTo>
                          <a:pt x="924709" y="0"/>
                        </a:lnTo>
                        <a:close/>
                        <a:moveTo>
                          <a:pt x="906643" y="274765"/>
                        </a:moveTo>
                        <a:cubicBezTo>
                          <a:pt x="553137" y="274765"/>
                          <a:pt x="266563" y="561339"/>
                          <a:pt x="266563" y="914845"/>
                        </a:cubicBezTo>
                        <a:cubicBezTo>
                          <a:pt x="266563" y="1268351"/>
                          <a:pt x="553137" y="1554925"/>
                          <a:pt x="906643" y="1554925"/>
                        </a:cubicBezTo>
                        <a:cubicBezTo>
                          <a:pt x="1260149" y="1554925"/>
                          <a:pt x="1546723" y="1268351"/>
                          <a:pt x="1546723" y="914845"/>
                        </a:cubicBezTo>
                        <a:cubicBezTo>
                          <a:pt x="1546723" y="561339"/>
                          <a:pt x="1260149" y="274765"/>
                          <a:pt x="906643" y="27476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Donut 164"/>
                  <p:cNvSpPr/>
                  <p:nvPr/>
                </p:nvSpPr>
                <p:spPr>
                  <a:xfrm>
                    <a:off x="3894628" y="2457322"/>
                    <a:ext cx="1354746" cy="1342600"/>
                  </a:xfrm>
                  <a:prstGeom prst="donut">
                    <a:avLst>
                      <a:gd name="adj" fmla="val 6250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4006040" y="3731148"/>
                  <a:ext cx="424388" cy="470404"/>
                  <a:chOff x="4270101" y="3239147"/>
                  <a:chExt cx="697665" cy="77331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55" name="Rectangle 29"/>
                  <p:cNvSpPr/>
                  <p:nvPr/>
                </p:nvSpPr>
                <p:spPr>
                  <a:xfrm>
                    <a:off x="4599457" y="3239147"/>
                    <a:ext cx="46049" cy="117722"/>
                  </a:xfrm>
                  <a:custGeom>
                    <a:avLst/>
                    <a:gdLst>
                      <a:gd name="connsiteX0" fmla="*/ 0 w 85628"/>
                      <a:gd name="connsiteY0" fmla="*/ 0 h 914400"/>
                      <a:gd name="connsiteX1" fmla="*/ 85628 w 85628"/>
                      <a:gd name="connsiteY1" fmla="*/ 0 h 914400"/>
                      <a:gd name="connsiteX2" fmla="*/ 85628 w 85628"/>
                      <a:gd name="connsiteY2" fmla="*/ 914400 h 914400"/>
                      <a:gd name="connsiteX3" fmla="*/ 0 w 85628"/>
                      <a:gd name="connsiteY3" fmla="*/ 914400 h 914400"/>
                      <a:gd name="connsiteX4" fmla="*/ 0 w 85628"/>
                      <a:gd name="connsiteY4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7811 w 87811"/>
                      <a:gd name="connsiteY2" fmla="*/ 914400 h 914400"/>
                      <a:gd name="connsiteX3" fmla="*/ 2183 w 87811"/>
                      <a:gd name="connsiteY3" fmla="*/ 914400 h 914400"/>
                      <a:gd name="connsiteX4" fmla="*/ 0 w 87811"/>
                      <a:gd name="connsiteY4" fmla="*/ 203956 h 914400"/>
                      <a:gd name="connsiteX5" fmla="*/ 2183 w 87811"/>
                      <a:gd name="connsiteY5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6033 w 87811"/>
                      <a:gd name="connsiteY2" fmla="*/ 206414 h 914400"/>
                      <a:gd name="connsiteX3" fmla="*/ 87811 w 87811"/>
                      <a:gd name="connsiteY3" fmla="*/ 914400 h 914400"/>
                      <a:gd name="connsiteX4" fmla="*/ 2183 w 87811"/>
                      <a:gd name="connsiteY4" fmla="*/ 914400 h 914400"/>
                      <a:gd name="connsiteX5" fmla="*/ 0 w 87811"/>
                      <a:gd name="connsiteY5" fmla="*/ 203956 h 914400"/>
                      <a:gd name="connsiteX6" fmla="*/ 2183 w 87811"/>
                      <a:gd name="connsiteY6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6033 w 87811"/>
                      <a:gd name="connsiteY2" fmla="*/ 206414 h 914400"/>
                      <a:gd name="connsiteX3" fmla="*/ 2183 w 87811"/>
                      <a:gd name="connsiteY3" fmla="*/ 914400 h 914400"/>
                      <a:gd name="connsiteX4" fmla="*/ 0 w 87811"/>
                      <a:gd name="connsiteY4" fmla="*/ 203956 h 914400"/>
                      <a:gd name="connsiteX5" fmla="*/ 2183 w 87811"/>
                      <a:gd name="connsiteY5" fmla="*/ 0 h 914400"/>
                      <a:gd name="connsiteX0" fmla="*/ 2183 w 87811"/>
                      <a:gd name="connsiteY0" fmla="*/ 0 h 230860"/>
                      <a:gd name="connsiteX1" fmla="*/ 87811 w 87811"/>
                      <a:gd name="connsiteY1" fmla="*/ 0 h 230860"/>
                      <a:gd name="connsiteX2" fmla="*/ 86033 w 87811"/>
                      <a:gd name="connsiteY2" fmla="*/ 206414 h 230860"/>
                      <a:gd name="connsiteX3" fmla="*/ 0 w 87811"/>
                      <a:gd name="connsiteY3" fmla="*/ 203956 h 230860"/>
                      <a:gd name="connsiteX4" fmla="*/ 2183 w 87811"/>
                      <a:gd name="connsiteY4" fmla="*/ 0 h 230860"/>
                      <a:gd name="connsiteX0" fmla="*/ 2183 w 87811"/>
                      <a:gd name="connsiteY0" fmla="*/ 0 h 219944"/>
                      <a:gd name="connsiteX1" fmla="*/ 87811 w 87811"/>
                      <a:gd name="connsiteY1" fmla="*/ 0 h 219944"/>
                      <a:gd name="connsiteX2" fmla="*/ 86033 w 87811"/>
                      <a:gd name="connsiteY2" fmla="*/ 206414 h 219944"/>
                      <a:gd name="connsiteX3" fmla="*/ 0 w 87811"/>
                      <a:gd name="connsiteY3" fmla="*/ 203956 h 219944"/>
                      <a:gd name="connsiteX4" fmla="*/ 2183 w 87811"/>
                      <a:gd name="connsiteY4" fmla="*/ 0 h 219944"/>
                      <a:gd name="connsiteX0" fmla="*/ 2183 w 87811"/>
                      <a:gd name="connsiteY0" fmla="*/ 0 h 206707"/>
                      <a:gd name="connsiteX1" fmla="*/ 87811 w 87811"/>
                      <a:gd name="connsiteY1" fmla="*/ 0 h 206707"/>
                      <a:gd name="connsiteX2" fmla="*/ 86033 w 87811"/>
                      <a:gd name="connsiteY2" fmla="*/ 206414 h 206707"/>
                      <a:gd name="connsiteX3" fmla="*/ 0 w 87811"/>
                      <a:gd name="connsiteY3" fmla="*/ 203956 h 206707"/>
                      <a:gd name="connsiteX4" fmla="*/ 2183 w 87811"/>
                      <a:gd name="connsiteY4" fmla="*/ 0 h 206707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6033 w 87811"/>
                      <a:gd name="connsiteY2" fmla="*/ 206414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6539"/>
                      <a:gd name="connsiteX1" fmla="*/ 87811 w 87811"/>
                      <a:gd name="connsiteY1" fmla="*/ 0 h 216539"/>
                      <a:gd name="connsiteX2" fmla="*/ 83575 w 87811"/>
                      <a:gd name="connsiteY2" fmla="*/ 216246 h 216539"/>
                      <a:gd name="connsiteX3" fmla="*/ 0 w 87811"/>
                      <a:gd name="connsiteY3" fmla="*/ 213788 h 216539"/>
                      <a:gd name="connsiteX4" fmla="*/ 2183 w 87811"/>
                      <a:gd name="connsiteY4" fmla="*/ 0 h 216539"/>
                      <a:gd name="connsiteX0" fmla="*/ 2183 w 87811"/>
                      <a:gd name="connsiteY0" fmla="*/ 0 h 216539"/>
                      <a:gd name="connsiteX1" fmla="*/ 87811 w 87811"/>
                      <a:gd name="connsiteY1" fmla="*/ 0 h 216539"/>
                      <a:gd name="connsiteX2" fmla="*/ 83575 w 87811"/>
                      <a:gd name="connsiteY2" fmla="*/ 216246 h 216539"/>
                      <a:gd name="connsiteX3" fmla="*/ 0 w 87811"/>
                      <a:gd name="connsiteY3" fmla="*/ 213788 h 216539"/>
                      <a:gd name="connsiteX4" fmla="*/ 2183 w 87811"/>
                      <a:gd name="connsiteY4" fmla="*/ 0 h 216539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6246"/>
                      <a:gd name="connsiteX1" fmla="*/ 85353 w 85353"/>
                      <a:gd name="connsiteY1" fmla="*/ 0 h 216246"/>
                      <a:gd name="connsiteX2" fmla="*/ 83575 w 85353"/>
                      <a:gd name="connsiteY2" fmla="*/ 216246 h 216246"/>
                      <a:gd name="connsiteX3" fmla="*/ 0 w 85353"/>
                      <a:gd name="connsiteY3" fmla="*/ 213788 h 216246"/>
                      <a:gd name="connsiteX4" fmla="*/ 2183 w 85353"/>
                      <a:gd name="connsiteY4" fmla="*/ 0 h 216246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3788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3788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4979"/>
                      <a:gd name="connsiteX1" fmla="*/ 85353 w 85353"/>
                      <a:gd name="connsiteY1" fmla="*/ 0 h 214979"/>
                      <a:gd name="connsiteX2" fmla="*/ 83575 w 85353"/>
                      <a:gd name="connsiteY2" fmla="*/ 213788 h 214979"/>
                      <a:gd name="connsiteX3" fmla="*/ 0 w 85353"/>
                      <a:gd name="connsiteY3" fmla="*/ 213788 h 214979"/>
                      <a:gd name="connsiteX4" fmla="*/ 2183 w 85353"/>
                      <a:gd name="connsiteY4" fmla="*/ 0 h 214979"/>
                      <a:gd name="connsiteX0" fmla="*/ 2183 w 85353"/>
                      <a:gd name="connsiteY0" fmla="*/ 0 h 216899"/>
                      <a:gd name="connsiteX1" fmla="*/ 85353 w 85353"/>
                      <a:gd name="connsiteY1" fmla="*/ 0 h 216899"/>
                      <a:gd name="connsiteX2" fmla="*/ 83575 w 85353"/>
                      <a:gd name="connsiteY2" fmla="*/ 213788 h 216899"/>
                      <a:gd name="connsiteX3" fmla="*/ 0 w 85353"/>
                      <a:gd name="connsiteY3" fmla="*/ 213788 h 216899"/>
                      <a:gd name="connsiteX4" fmla="*/ 2183 w 85353"/>
                      <a:gd name="connsiteY4" fmla="*/ 0 h 216899"/>
                      <a:gd name="connsiteX0" fmla="*/ 60 w 90103"/>
                      <a:gd name="connsiteY0" fmla="*/ 0 h 216899"/>
                      <a:gd name="connsiteX1" fmla="*/ 90103 w 90103"/>
                      <a:gd name="connsiteY1" fmla="*/ 0 h 216899"/>
                      <a:gd name="connsiteX2" fmla="*/ 88325 w 90103"/>
                      <a:gd name="connsiteY2" fmla="*/ 213788 h 216899"/>
                      <a:gd name="connsiteX3" fmla="*/ 4750 w 90103"/>
                      <a:gd name="connsiteY3" fmla="*/ 213788 h 216899"/>
                      <a:gd name="connsiteX4" fmla="*/ 60 w 90103"/>
                      <a:gd name="connsiteY4" fmla="*/ 0 h 216899"/>
                      <a:gd name="connsiteX0" fmla="*/ 2183 w 85353"/>
                      <a:gd name="connsiteY0" fmla="*/ 0 h 216899"/>
                      <a:gd name="connsiteX1" fmla="*/ 85353 w 85353"/>
                      <a:gd name="connsiteY1" fmla="*/ 0 h 216899"/>
                      <a:gd name="connsiteX2" fmla="*/ 83575 w 85353"/>
                      <a:gd name="connsiteY2" fmla="*/ 213788 h 216899"/>
                      <a:gd name="connsiteX3" fmla="*/ 0 w 85353"/>
                      <a:gd name="connsiteY3" fmla="*/ 213788 h 216899"/>
                      <a:gd name="connsiteX4" fmla="*/ 2183 w 85353"/>
                      <a:gd name="connsiteY4" fmla="*/ 0 h 216899"/>
                      <a:gd name="connsiteX0" fmla="*/ 60 w 90103"/>
                      <a:gd name="connsiteY0" fmla="*/ 0 h 216899"/>
                      <a:gd name="connsiteX1" fmla="*/ 90103 w 90103"/>
                      <a:gd name="connsiteY1" fmla="*/ 0 h 216899"/>
                      <a:gd name="connsiteX2" fmla="*/ 88325 w 90103"/>
                      <a:gd name="connsiteY2" fmla="*/ 213788 h 216899"/>
                      <a:gd name="connsiteX3" fmla="*/ 4750 w 90103"/>
                      <a:gd name="connsiteY3" fmla="*/ 213788 h 216899"/>
                      <a:gd name="connsiteX4" fmla="*/ 60 w 90103"/>
                      <a:gd name="connsiteY4" fmla="*/ 0 h 216899"/>
                      <a:gd name="connsiteX0" fmla="*/ 2183 w 85353"/>
                      <a:gd name="connsiteY0" fmla="*/ 0 h 216899"/>
                      <a:gd name="connsiteX1" fmla="*/ 85353 w 85353"/>
                      <a:gd name="connsiteY1" fmla="*/ 0 h 216899"/>
                      <a:gd name="connsiteX2" fmla="*/ 83575 w 85353"/>
                      <a:gd name="connsiteY2" fmla="*/ 213788 h 216899"/>
                      <a:gd name="connsiteX3" fmla="*/ 0 w 85353"/>
                      <a:gd name="connsiteY3" fmla="*/ 213788 h 216899"/>
                      <a:gd name="connsiteX4" fmla="*/ 2183 w 85353"/>
                      <a:gd name="connsiteY4" fmla="*/ 0 h 216899"/>
                      <a:gd name="connsiteX0" fmla="*/ 125 w 86732"/>
                      <a:gd name="connsiteY0" fmla="*/ 0 h 216899"/>
                      <a:gd name="connsiteX1" fmla="*/ 86732 w 86732"/>
                      <a:gd name="connsiteY1" fmla="*/ 0 h 216899"/>
                      <a:gd name="connsiteX2" fmla="*/ 84954 w 86732"/>
                      <a:gd name="connsiteY2" fmla="*/ 213788 h 216899"/>
                      <a:gd name="connsiteX3" fmla="*/ 1379 w 86732"/>
                      <a:gd name="connsiteY3" fmla="*/ 213788 h 216899"/>
                      <a:gd name="connsiteX4" fmla="*/ 125 w 86732"/>
                      <a:gd name="connsiteY4" fmla="*/ 0 h 216899"/>
                      <a:gd name="connsiteX0" fmla="*/ 125 w 86732"/>
                      <a:gd name="connsiteY0" fmla="*/ 0 h 214922"/>
                      <a:gd name="connsiteX1" fmla="*/ 86732 w 86732"/>
                      <a:gd name="connsiteY1" fmla="*/ 0 h 214922"/>
                      <a:gd name="connsiteX2" fmla="*/ 84954 w 86732"/>
                      <a:gd name="connsiteY2" fmla="*/ 213788 h 214922"/>
                      <a:gd name="connsiteX3" fmla="*/ 1379 w 86732"/>
                      <a:gd name="connsiteY3" fmla="*/ 213788 h 214922"/>
                      <a:gd name="connsiteX4" fmla="*/ 125 w 86732"/>
                      <a:gd name="connsiteY4" fmla="*/ 0 h 214922"/>
                      <a:gd name="connsiteX0" fmla="*/ 125 w 86732"/>
                      <a:gd name="connsiteY0" fmla="*/ 0 h 213788"/>
                      <a:gd name="connsiteX1" fmla="*/ 86732 w 86732"/>
                      <a:gd name="connsiteY1" fmla="*/ 0 h 213788"/>
                      <a:gd name="connsiteX2" fmla="*/ 84954 w 86732"/>
                      <a:gd name="connsiteY2" fmla="*/ 213788 h 213788"/>
                      <a:gd name="connsiteX3" fmla="*/ 1379 w 86732"/>
                      <a:gd name="connsiteY3" fmla="*/ 213788 h 213788"/>
                      <a:gd name="connsiteX4" fmla="*/ 125 w 86732"/>
                      <a:gd name="connsiteY4" fmla="*/ 0 h 213788"/>
                      <a:gd name="connsiteX0" fmla="*/ 125 w 86732"/>
                      <a:gd name="connsiteY0" fmla="*/ 0 h 213788"/>
                      <a:gd name="connsiteX1" fmla="*/ 86732 w 86732"/>
                      <a:gd name="connsiteY1" fmla="*/ 0 h 213788"/>
                      <a:gd name="connsiteX2" fmla="*/ 84954 w 86732"/>
                      <a:gd name="connsiteY2" fmla="*/ 213788 h 213788"/>
                      <a:gd name="connsiteX3" fmla="*/ 1379 w 86732"/>
                      <a:gd name="connsiteY3" fmla="*/ 213788 h 213788"/>
                      <a:gd name="connsiteX4" fmla="*/ 125 w 86732"/>
                      <a:gd name="connsiteY4" fmla="*/ 0 h 213788"/>
                      <a:gd name="connsiteX0" fmla="*/ 125 w 86732"/>
                      <a:gd name="connsiteY0" fmla="*/ 0 h 214170"/>
                      <a:gd name="connsiteX1" fmla="*/ 86732 w 86732"/>
                      <a:gd name="connsiteY1" fmla="*/ 0 h 214170"/>
                      <a:gd name="connsiteX2" fmla="*/ 84954 w 86732"/>
                      <a:gd name="connsiteY2" fmla="*/ 213788 h 214170"/>
                      <a:gd name="connsiteX3" fmla="*/ 1379 w 86732"/>
                      <a:gd name="connsiteY3" fmla="*/ 213788 h 214170"/>
                      <a:gd name="connsiteX4" fmla="*/ 125 w 86732"/>
                      <a:gd name="connsiteY4" fmla="*/ 0 h 214170"/>
                      <a:gd name="connsiteX0" fmla="*/ 125 w 86732"/>
                      <a:gd name="connsiteY0" fmla="*/ 0 h 213788"/>
                      <a:gd name="connsiteX1" fmla="*/ 86732 w 86732"/>
                      <a:gd name="connsiteY1" fmla="*/ 0 h 213788"/>
                      <a:gd name="connsiteX2" fmla="*/ 84954 w 86732"/>
                      <a:gd name="connsiteY2" fmla="*/ 213788 h 213788"/>
                      <a:gd name="connsiteX3" fmla="*/ 1379 w 86732"/>
                      <a:gd name="connsiteY3" fmla="*/ 213788 h 213788"/>
                      <a:gd name="connsiteX4" fmla="*/ 125 w 86732"/>
                      <a:gd name="connsiteY4" fmla="*/ 0 h 213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732" h="213788">
                        <a:moveTo>
                          <a:pt x="125" y="0"/>
                        </a:moveTo>
                        <a:lnTo>
                          <a:pt x="86732" y="0"/>
                        </a:lnTo>
                        <a:cubicBezTo>
                          <a:pt x="86139" y="68805"/>
                          <a:pt x="85547" y="144983"/>
                          <a:pt x="84954" y="213788"/>
                        </a:cubicBezTo>
                        <a:cubicBezTo>
                          <a:pt x="35074" y="213055"/>
                          <a:pt x="42134" y="212319"/>
                          <a:pt x="1379" y="213788"/>
                        </a:cubicBezTo>
                        <a:cubicBezTo>
                          <a:pt x="2107" y="145803"/>
                          <a:pt x="-603" y="67985"/>
                          <a:pt x="12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6" name="Rectangle 29"/>
                  <p:cNvSpPr/>
                  <p:nvPr/>
                </p:nvSpPr>
                <p:spPr>
                  <a:xfrm rot="1791184">
                    <a:off x="4739677" y="3278698"/>
                    <a:ext cx="47000" cy="118515"/>
                  </a:xfrm>
                  <a:custGeom>
                    <a:avLst/>
                    <a:gdLst>
                      <a:gd name="connsiteX0" fmla="*/ 0 w 85628"/>
                      <a:gd name="connsiteY0" fmla="*/ 0 h 914400"/>
                      <a:gd name="connsiteX1" fmla="*/ 85628 w 85628"/>
                      <a:gd name="connsiteY1" fmla="*/ 0 h 914400"/>
                      <a:gd name="connsiteX2" fmla="*/ 85628 w 85628"/>
                      <a:gd name="connsiteY2" fmla="*/ 914400 h 914400"/>
                      <a:gd name="connsiteX3" fmla="*/ 0 w 85628"/>
                      <a:gd name="connsiteY3" fmla="*/ 914400 h 914400"/>
                      <a:gd name="connsiteX4" fmla="*/ 0 w 85628"/>
                      <a:gd name="connsiteY4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7811 w 87811"/>
                      <a:gd name="connsiteY2" fmla="*/ 914400 h 914400"/>
                      <a:gd name="connsiteX3" fmla="*/ 2183 w 87811"/>
                      <a:gd name="connsiteY3" fmla="*/ 914400 h 914400"/>
                      <a:gd name="connsiteX4" fmla="*/ 0 w 87811"/>
                      <a:gd name="connsiteY4" fmla="*/ 203956 h 914400"/>
                      <a:gd name="connsiteX5" fmla="*/ 2183 w 87811"/>
                      <a:gd name="connsiteY5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6033 w 87811"/>
                      <a:gd name="connsiteY2" fmla="*/ 206414 h 914400"/>
                      <a:gd name="connsiteX3" fmla="*/ 87811 w 87811"/>
                      <a:gd name="connsiteY3" fmla="*/ 914400 h 914400"/>
                      <a:gd name="connsiteX4" fmla="*/ 2183 w 87811"/>
                      <a:gd name="connsiteY4" fmla="*/ 914400 h 914400"/>
                      <a:gd name="connsiteX5" fmla="*/ 0 w 87811"/>
                      <a:gd name="connsiteY5" fmla="*/ 203956 h 914400"/>
                      <a:gd name="connsiteX6" fmla="*/ 2183 w 87811"/>
                      <a:gd name="connsiteY6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6033 w 87811"/>
                      <a:gd name="connsiteY2" fmla="*/ 206414 h 914400"/>
                      <a:gd name="connsiteX3" fmla="*/ 2183 w 87811"/>
                      <a:gd name="connsiteY3" fmla="*/ 914400 h 914400"/>
                      <a:gd name="connsiteX4" fmla="*/ 0 w 87811"/>
                      <a:gd name="connsiteY4" fmla="*/ 203956 h 914400"/>
                      <a:gd name="connsiteX5" fmla="*/ 2183 w 87811"/>
                      <a:gd name="connsiteY5" fmla="*/ 0 h 914400"/>
                      <a:gd name="connsiteX0" fmla="*/ 2183 w 87811"/>
                      <a:gd name="connsiteY0" fmla="*/ 0 h 230860"/>
                      <a:gd name="connsiteX1" fmla="*/ 87811 w 87811"/>
                      <a:gd name="connsiteY1" fmla="*/ 0 h 230860"/>
                      <a:gd name="connsiteX2" fmla="*/ 86033 w 87811"/>
                      <a:gd name="connsiteY2" fmla="*/ 206414 h 230860"/>
                      <a:gd name="connsiteX3" fmla="*/ 0 w 87811"/>
                      <a:gd name="connsiteY3" fmla="*/ 203956 h 230860"/>
                      <a:gd name="connsiteX4" fmla="*/ 2183 w 87811"/>
                      <a:gd name="connsiteY4" fmla="*/ 0 h 230860"/>
                      <a:gd name="connsiteX0" fmla="*/ 2183 w 87811"/>
                      <a:gd name="connsiteY0" fmla="*/ 0 h 219944"/>
                      <a:gd name="connsiteX1" fmla="*/ 87811 w 87811"/>
                      <a:gd name="connsiteY1" fmla="*/ 0 h 219944"/>
                      <a:gd name="connsiteX2" fmla="*/ 86033 w 87811"/>
                      <a:gd name="connsiteY2" fmla="*/ 206414 h 219944"/>
                      <a:gd name="connsiteX3" fmla="*/ 0 w 87811"/>
                      <a:gd name="connsiteY3" fmla="*/ 203956 h 219944"/>
                      <a:gd name="connsiteX4" fmla="*/ 2183 w 87811"/>
                      <a:gd name="connsiteY4" fmla="*/ 0 h 219944"/>
                      <a:gd name="connsiteX0" fmla="*/ 2183 w 87811"/>
                      <a:gd name="connsiteY0" fmla="*/ 0 h 206707"/>
                      <a:gd name="connsiteX1" fmla="*/ 87811 w 87811"/>
                      <a:gd name="connsiteY1" fmla="*/ 0 h 206707"/>
                      <a:gd name="connsiteX2" fmla="*/ 86033 w 87811"/>
                      <a:gd name="connsiteY2" fmla="*/ 206414 h 206707"/>
                      <a:gd name="connsiteX3" fmla="*/ 0 w 87811"/>
                      <a:gd name="connsiteY3" fmla="*/ 203956 h 206707"/>
                      <a:gd name="connsiteX4" fmla="*/ 2183 w 87811"/>
                      <a:gd name="connsiteY4" fmla="*/ 0 h 206707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6033 w 87811"/>
                      <a:gd name="connsiteY2" fmla="*/ 206414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6539"/>
                      <a:gd name="connsiteX1" fmla="*/ 87811 w 87811"/>
                      <a:gd name="connsiteY1" fmla="*/ 0 h 216539"/>
                      <a:gd name="connsiteX2" fmla="*/ 83575 w 87811"/>
                      <a:gd name="connsiteY2" fmla="*/ 216246 h 216539"/>
                      <a:gd name="connsiteX3" fmla="*/ 0 w 87811"/>
                      <a:gd name="connsiteY3" fmla="*/ 213788 h 216539"/>
                      <a:gd name="connsiteX4" fmla="*/ 2183 w 87811"/>
                      <a:gd name="connsiteY4" fmla="*/ 0 h 216539"/>
                      <a:gd name="connsiteX0" fmla="*/ 2183 w 87811"/>
                      <a:gd name="connsiteY0" fmla="*/ 0 h 216539"/>
                      <a:gd name="connsiteX1" fmla="*/ 87811 w 87811"/>
                      <a:gd name="connsiteY1" fmla="*/ 0 h 216539"/>
                      <a:gd name="connsiteX2" fmla="*/ 83575 w 87811"/>
                      <a:gd name="connsiteY2" fmla="*/ 216246 h 216539"/>
                      <a:gd name="connsiteX3" fmla="*/ 0 w 87811"/>
                      <a:gd name="connsiteY3" fmla="*/ 213788 h 216539"/>
                      <a:gd name="connsiteX4" fmla="*/ 2183 w 87811"/>
                      <a:gd name="connsiteY4" fmla="*/ 0 h 216539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6246"/>
                      <a:gd name="connsiteX1" fmla="*/ 85353 w 85353"/>
                      <a:gd name="connsiteY1" fmla="*/ 0 h 216246"/>
                      <a:gd name="connsiteX2" fmla="*/ 83575 w 85353"/>
                      <a:gd name="connsiteY2" fmla="*/ 216246 h 216246"/>
                      <a:gd name="connsiteX3" fmla="*/ 0 w 85353"/>
                      <a:gd name="connsiteY3" fmla="*/ 213788 h 216246"/>
                      <a:gd name="connsiteX4" fmla="*/ 2183 w 85353"/>
                      <a:gd name="connsiteY4" fmla="*/ 0 h 216246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3788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4819"/>
                      <a:gd name="connsiteX1" fmla="*/ 85353 w 85353"/>
                      <a:gd name="connsiteY1" fmla="*/ 0 h 214819"/>
                      <a:gd name="connsiteX2" fmla="*/ 83575 w 85353"/>
                      <a:gd name="connsiteY2" fmla="*/ 213788 h 214819"/>
                      <a:gd name="connsiteX3" fmla="*/ 0 w 85353"/>
                      <a:gd name="connsiteY3" fmla="*/ 213788 h 214819"/>
                      <a:gd name="connsiteX4" fmla="*/ 2183 w 85353"/>
                      <a:gd name="connsiteY4" fmla="*/ 0 h 214819"/>
                      <a:gd name="connsiteX0" fmla="*/ 2183 w 85353"/>
                      <a:gd name="connsiteY0" fmla="*/ 0 h 215231"/>
                      <a:gd name="connsiteX1" fmla="*/ 85353 w 85353"/>
                      <a:gd name="connsiteY1" fmla="*/ 0 h 215231"/>
                      <a:gd name="connsiteX2" fmla="*/ 83575 w 85353"/>
                      <a:gd name="connsiteY2" fmla="*/ 213788 h 215231"/>
                      <a:gd name="connsiteX3" fmla="*/ 0 w 85353"/>
                      <a:gd name="connsiteY3" fmla="*/ 213788 h 215231"/>
                      <a:gd name="connsiteX4" fmla="*/ 2183 w 85353"/>
                      <a:gd name="connsiteY4" fmla="*/ 0 h 215231"/>
                      <a:gd name="connsiteX0" fmla="*/ 2183 w 85353"/>
                      <a:gd name="connsiteY0" fmla="*/ 0 h 215231"/>
                      <a:gd name="connsiteX1" fmla="*/ 85353 w 85353"/>
                      <a:gd name="connsiteY1" fmla="*/ 0 h 215231"/>
                      <a:gd name="connsiteX2" fmla="*/ 83575 w 85353"/>
                      <a:gd name="connsiteY2" fmla="*/ 213788 h 215231"/>
                      <a:gd name="connsiteX3" fmla="*/ 0 w 85353"/>
                      <a:gd name="connsiteY3" fmla="*/ 213788 h 215231"/>
                      <a:gd name="connsiteX4" fmla="*/ 2183 w 85353"/>
                      <a:gd name="connsiteY4" fmla="*/ 0 h 215231"/>
                      <a:gd name="connsiteX0" fmla="*/ 2183 w 85353"/>
                      <a:gd name="connsiteY0" fmla="*/ 0 h 215231"/>
                      <a:gd name="connsiteX1" fmla="*/ 85353 w 85353"/>
                      <a:gd name="connsiteY1" fmla="*/ 0 h 215231"/>
                      <a:gd name="connsiteX2" fmla="*/ 83575 w 85353"/>
                      <a:gd name="connsiteY2" fmla="*/ 213788 h 215231"/>
                      <a:gd name="connsiteX3" fmla="*/ 0 w 85353"/>
                      <a:gd name="connsiteY3" fmla="*/ 213788 h 215231"/>
                      <a:gd name="connsiteX4" fmla="*/ 2183 w 85353"/>
                      <a:gd name="connsiteY4" fmla="*/ 0 h 215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53" h="215231">
                        <a:moveTo>
                          <a:pt x="2183" y="0"/>
                        </a:moveTo>
                        <a:cubicBezTo>
                          <a:pt x="42909" y="1601"/>
                          <a:pt x="57630" y="1"/>
                          <a:pt x="85353" y="0"/>
                        </a:cubicBezTo>
                        <a:cubicBezTo>
                          <a:pt x="84760" y="68805"/>
                          <a:pt x="84168" y="144983"/>
                          <a:pt x="83575" y="213788"/>
                        </a:cubicBezTo>
                        <a:cubicBezTo>
                          <a:pt x="32441" y="213518"/>
                          <a:pt x="31517" y="217168"/>
                          <a:pt x="0" y="213788"/>
                        </a:cubicBezTo>
                        <a:cubicBezTo>
                          <a:pt x="728" y="145803"/>
                          <a:pt x="1455" y="67985"/>
                          <a:pt x="218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7" name="Rectangle 29"/>
                  <p:cNvSpPr/>
                  <p:nvPr/>
                </p:nvSpPr>
                <p:spPr>
                  <a:xfrm rot="3652241">
                    <a:off x="4846857" y="3383612"/>
                    <a:ext cx="47000" cy="117722"/>
                  </a:xfrm>
                  <a:custGeom>
                    <a:avLst/>
                    <a:gdLst>
                      <a:gd name="connsiteX0" fmla="*/ 0 w 85628"/>
                      <a:gd name="connsiteY0" fmla="*/ 0 h 914400"/>
                      <a:gd name="connsiteX1" fmla="*/ 85628 w 85628"/>
                      <a:gd name="connsiteY1" fmla="*/ 0 h 914400"/>
                      <a:gd name="connsiteX2" fmla="*/ 85628 w 85628"/>
                      <a:gd name="connsiteY2" fmla="*/ 914400 h 914400"/>
                      <a:gd name="connsiteX3" fmla="*/ 0 w 85628"/>
                      <a:gd name="connsiteY3" fmla="*/ 914400 h 914400"/>
                      <a:gd name="connsiteX4" fmla="*/ 0 w 85628"/>
                      <a:gd name="connsiteY4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7811 w 87811"/>
                      <a:gd name="connsiteY2" fmla="*/ 914400 h 914400"/>
                      <a:gd name="connsiteX3" fmla="*/ 2183 w 87811"/>
                      <a:gd name="connsiteY3" fmla="*/ 914400 h 914400"/>
                      <a:gd name="connsiteX4" fmla="*/ 0 w 87811"/>
                      <a:gd name="connsiteY4" fmla="*/ 203956 h 914400"/>
                      <a:gd name="connsiteX5" fmla="*/ 2183 w 87811"/>
                      <a:gd name="connsiteY5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6033 w 87811"/>
                      <a:gd name="connsiteY2" fmla="*/ 206414 h 914400"/>
                      <a:gd name="connsiteX3" fmla="*/ 87811 w 87811"/>
                      <a:gd name="connsiteY3" fmla="*/ 914400 h 914400"/>
                      <a:gd name="connsiteX4" fmla="*/ 2183 w 87811"/>
                      <a:gd name="connsiteY4" fmla="*/ 914400 h 914400"/>
                      <a:gd name="connsiteX5" fmla="*/ 0 w 87811"/>
                      <a:gd name="connsiteY5" fmla="*/ 203956 h 914400"/>
                      <a:gd name="connsiteX6" fmla="*/ 2183 w 87811"/>
                      <a:gd name="connsiteY6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6033 w 87811"/>
                      <a:gd name="connsiteY2" fmla="*/ 206414 h 914400"/>
                      <a:gd name="connsiteX3" fmla="*/ 2183 w 87811"/>
                      <a:gd name="connsiteY3" fmla="*/ 914400 h 914400"/>
                      <a:gd name="connsiteX4" fmla="*/ 0 w 87811"/>
                      <a:gd name="connsiteY4" fmla="*/ 203956 h 914400"/>
                      <a:gd name="connsiteX5" fmla="*/ 2183 w 87811"/>
                      <a:gd name="connsiteY5" fmla="*/ 0 h 914400"/>
                      <a:gd name="connsiteX0" fmla="*/ 2183 w 87811"/>
                      <a:gd name="connsiteY0" fmla="*/ 0 h 230860"/>
                      <a:gd name="connsiteX1" fmla="*/ 87811 w 87811"/>
                      <a:gd name="connsiteY1" fmla="*/ 0 h 230860"/>
                      <a:gd name="connsiteX2" fmla="*/ 86033 w 87811"/>
                      <a:gd name="connsiteY2" fmla="*/ 206414 h 230860"/>
                      <a:gd name="connsiteX3" fmla="*/ 0 w 87811"/>
                      <a:gd name="connsiteY3" fmla="*/ 203956 h 230860"/>
                      <a:gd name="connsiteX4" fmla="*/ 2183 w 87811"/>
                      <a:gd name="connsiteY4" fmla="*/ 0 h 230860"/>
                      <a:gd name="connsiteX0" fmla="*/ 2183 w 87811"/>
                      <a:gd name="connsiteY0" fmla="*/ 0 h 219944"/>
                      <a:gd name="connsiteX1" fmla="*/ 87811 w 87811"/>
                      <a:gd name="connsiteY1" fmla="*/ 0 h 219944"/>
                      <a:gd name="connsiteX2" fmla="*/ 86033 w 87811"/>
                      <a:gd name="connsiteY2" fmla="*/ 206414 h 219944"/>
                      <a:gd name="connsiteX3" fmla="*/ 0 w 87811"/>
                      <a:gd name="connsiteY3" fmla="*/ 203956 h 219944"/>
                      <a:gd name="connsiteX4" fmla="*/ 2183 w 87811"/>
                      <a:gd name="connsiteY4" fmla="*/ 0 h 219944"/>
                      <a:gd name="connsiteX0" fmla="*/ 2183 w 87811"/>
                      <a:gd name="connsiteY0" fmla="*/ 0 h 206707"/>
                      <a:gd name="connsiteX1" fmla="*/ 87811 w 87811"/>
                      <a:gd name="connsiteY1" fmla="*/ 0 h 206707"/>
                      <a:gd name="connsiteX2" fmla="*/ 86033 w 87811"/>
                      <a:gd name="connsiteY2" fmla="*/ 206414 h 206707"/>
                      <a:gd name="connsiteX3" fmla="*/ 0 w 87811"/>
                      <a:gd name="connsiteY3" fmla="*/ 203956 h 206707"/>
                      <a:gd name="connsiteX4" fmla="*/ 2183 w 87811"/>
                      <a:gd name="connsiteY4" fmla="*/ 0 h 206707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6033 w 87811"/>
                      <a:gd name="connsiteY2" fmla="*/ 206414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6539"/>
                      <a:gd name="connsiteX1" fmla="*/ 87811 w 87811"/>
                      <a:gd name="connsiteY1" fmla="*/ 0 h 216539"/>
                      <a:gd name="connsiteX2" fmla="*/ 83575 w 87811"/>
                      <a:gd name="connsiteY2" fmla="*/ 216246 h 216539"/>
                      <a:gd name="connsiteX3" fmla="*/ 0 w 87811"/>
                      <a:gd name="connsiteY3" fmla="*/ 213788 h 216539"/>
                      <a:gd name="connsiteX4" fmla="*/ 2183 w 87811"/>
                      <a:gd name="connsiteY4" fmla="*/ 0 h 216539"/>
                      <a:gd name="connsiteX0" fmla="*/ 2183 w 87811"/>
                      <a:gd name="connsiteY0" fmla="*/ 0 h 216539"/>
                      <a:gd name="connsiteX1" fmla="*/ 87811 w 87811"/>
                      <a:gd name="connsiteY1" fmla="*/ 0 h 216539"/>
                      <a:gd name="connsiteX2" fmla="*/ 83575 w 87811"/>
                      <a:gd name="connsiteY2" fmla="*/ 216246 h 216539"/>
                      <a:gd name="connsiteX3" fmla="*/ 0 w 87811"/>
                      <a:gd name="connsiteY3" fmla="*/ 213788 h 216539"/>
                      <a:gd name="connsiteX4" fmla="*/ 2183 w 87811"/>
                      <a:gd name="connsiteY4" fmla="*/ 0 h 216539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6246"/>
                      <a:gd name="connsiteX1" fmla="*/ 85353 w 85353"/>
                      <a:gd name="connsiteY1" fmla="*/ 0 h 216246"/>
                      <a:gd name="connsiteX2" fmla="*/ 83575 w 85353"/>
                      <a:gd name="connsiteY2" fmla="*/ 216246 h 216246"/>
                      <a:gd name="connsiteX3" fmla="*/ 0 w 85353"/>
                      <a:gd name="connsiteY3" fmla="*/ 213788 h 216246"/>
                      <a:gd name="connsiteX4" fmla="*/ 2183 w 85353"/>
                      <a:gd name="connsiteY4" fmla="*/ 0 h 216246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3788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53" h="213788">
                        <a:moveTo>
                          <a:pt x="2183" y="0"/>
                        </a:moveTo>
                        <a:lnTo>
                          <a:pt x="85353" y="0"/>
                        </a:lnTo>
                        <a:cubicBezTo>
                          <a:pt x="84760" y="68805"/>
                          <a:pt x="84168" y="144983"/>
                          <a:pt x="83575" y="213788"/>
                        </a:cubicBezTo>
                        <a:cubicBezTo>
                          <a:pt x="36985" y="210909"/>
                          <a:pt x="31181" y="211319"/>
                          <a:pt x="0" y="213788"/>
                        </a:cubicBezTo>
                        <a:cubicBezTo>
                          <a:pt x="728" y="145803"/>
                          <a:pt x="1455" y="67985"/>
                          <a:pt x="218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8" name="Rectangle 29"/>
                  <p:cNvSpPr/>
                  <p:nvPr/>
                </p:nvSpPr>
                <p:spPr>
                  <a:xfrm rot="5400000">
                    <a:off x="4889661" y="3528817"/>
                    <a:ext cx="39516" cy="116694"/>
                  </a:xfrm>
                  <a:custGeom>
                    <a:avLst/>
                    <a:gdLst>
                      <a:gd name="connsiteX0" fmla="*/ 0 w 85628"/>
                      <a:gd name="connsiteY0" fmla="*/ 0 h 914400"/>
                      <a:gd name="connsiteX1" fmla="*/ 85628 w 85628"/>
                      <a:gd name="connsiteY1" fmla="*/ 0 h 914400"/>
                      <a:gd name="connsiteX2" fmla="*/ 85628 w 85628"/>
                      <a:gd name="connsiteY2" fmla="*/ 914400 h 914400"/>
                      <a:gd name="connsiteX3" fmla="*/ 0 w 85628"/>
                      <a:gd name="connsiteY3" fmla="*/ 914400 h 914400"/>
                      <a:gd name="connsiteX4" fmla="*/ 0 w 85628"/>
                      <a:gd name="connsiteY4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7811 w 87811"/>
                      <a:gd name="connsiteY2" fmla="*/ 914400 h 914400"/>
                      <a:gd name="connsiteX3" fmla="*/ 2183 w 87811"/>
                      <a:gd name="connsiteY3" fmla="*/ 914400 h 914400"/>
                      <a:gd name="connsiteX4" fmla="*/ 0 w 87811"/>
                      <a:gd name="connsiteY4" fmla="*/ 203956 h 914400"/>
                      <a:gd name="connsiteX5" fmla="*/ 2183 w 87811"/>
                      <a:gd name="connsiteY5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6033 w 87811"/>
                      <a:gd name="connsiteY2" fmla="*/ 206414 h 914400"/>
                      <a:gd name="connsiteX3" fmla="*/ 87811 w 87811"/>
                      <a:gd name="connsiteY3" fmla="*/ 914400 h 914400"/>
                      <a:gd name="connsiteX4" fmla="*/ 2183 w 87811"/>
                      <a:gd name="connsiteY4" fmla="*/ 914400 h 914400"/>
                      <a:gd name="connsiteX5" fmla="*/ 0 w 87811"/>
                      <a:gd name="connsiteY5" fmla="*/ 203956 h 914400"/>
                      <a:gd name="connsiteX6" fmla="*/ 2183 w 87811"/>
                      <a:gd name="connsiteY6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6033 w 87811"/>
                      <a:gd name="connsiteY2" fmla="*/ 206414 h 914400"/>
                      <a:gd name="connsiteX3" fmla="*/ 2183 w 87811"/>
                      <a:gd name="connsiteY3" fmla="*/ 914400 h 914400"/>
                      <a:gd name="connsiteX4" fmla="*/ 0 w 87811"/>
                      <a:gd name="connsiteY4" fmla="*/ 203956 h 914400"/>
                      <a:gd name="connsiteX5" fmla="*/ 2183 w 87811"/>
                      <a:gd name="connsiteY5" fmla="*/ 0 h 914400"/>
                      <a:gd name="connsiteX0" fmla="*/ 2183 w 87811"/>
                      <a:gd name="connsiteY0" fmla="*/ 0 h 230860"/>
                      <a:gd name="connsiteX1" fmla="*/ 87811 w 87811"/>
                      <a:gd name="connsiteY1" fmla="*/ 0 h 230860"/>
                      <a:gd name="connsiteX2" fmla="*/ 86033 w 87811"/>
                      <a:gd name="connsiteY2" fmla="*/ 206414 h 230860"/>
                      <a:gd name="connsiteX3" fmla="*/ 0 w 87811"/>
                      <a:gd name="connsiteY3" fmla="*/ 203956 h 230860"/>
                      <a:gd name="connsiteX4" fmla="*/ 2183 w 87811"/>
                      <a:gd name="connsiteY4" fmla="*/ 0 h 230860"/>
                      <a:gd name="connsiteX0" fmla="*/ 2183 w 87811"/>
                      <a:gd name="connsiteY0" fmla="*/ 0 h 219944"/>
                      <a:gd name="connsiteX1" fmla="*/ 87811 w 87811"/>
                      <a:gd name="connsiteY1" fmla="*/ 0 h 219944"/>
                      <a:gd name="connsiteX2" fmla="*/ 86033 w 87811"/>
                      <a:gd name="connsiteY2" fmla="*/ 206414 h 219944"/>
                      <a:gd name="connsiteX3" fmla="*/ 0 w 87811"/>
                      <a:gd name="connsiteY3" fmla="*/ 203956 h 219944"/>
                      <a:gd name="connsiteX4" fmla="*/ 2183 w 87811"/>
                      <a:gd name="connsiteY4" fmla="*/ 0 h 219944"/>
                      <a:gd name="connsiteX0" fmla="*/ 2183 w 87811"/>
                      <a:gd name="connsiteY0" fmla="*/ 0 h 206707"/>
                      <a:gd name="connsiteX1" fmla="*/ 87811 w 87811"/>
                      <a:gd name="connsiteY1" fmla="*/ 0 h 206707"/>
                      <a:gd name="connsiteX2" fmla="*/ 86033 w 87811"/>
                      <a:gd name="connsiteY2" fmla="*/ 206414 h 206707"/>
                      <a:gd name="connsiteX3" fmla="*/ 0 w 87811"/>
                      <a:gd name="connsiteY3" fmla="*/ 203956 h 206707"/>
                      <a:gd name="connsiteX4" fmla="*/ 2183 w 87811"/>
                      <a:gd name="connsiteY4" fmla="*/ 0 h 206707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6033 w 87811"/>
                      <a:gd name="connsiteY2" fmla="*/ 206414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6539"/>
                      <a:gd name="connsiteX1" fmla="*/ 87811 w 87811"/>
                      <a:gd name="connsiteY1" fmla="*/ 0 h 216539"/>
                      <a:gd name="connsiteX2" fmla="*/ 83575 w 87811"/>
                      <a:gd name="connsiteY2" fmla="*/ 216246 h 216539"/>
                      <a:gd name="connsiteX3" fmla="*/ 0 w 87811"/>
                      <a:gd name="connsiteY3" fmla="*/ 213788 h 216539"/>
                      <a:gd name="connsiteX4" fmla="*/ 2183 w 87811"/>
                      <a:gd name="connsiteY4" fmla="*/ 0 h 216539"/>
                      <a:gd name="connsiteX0" fmla="*/ 2183 w 87811"/>
                      <a:gd name="connsiteY0" fmla="*/ 0 h 216539"/>
                      <a:gd name="connsiteX1" fmla="*/ 87811 w 87811"/>
                      <a:gd name="connsiteY1" fmla="*/ 0 h 216539"/>
                      <a:gd name="connsiteX2" fmla="*/ 83575 w 87811"/>
                      <a:gd name="connsiteY2" fmla="*/ 216246 h 216539"/>
                      <a:gd name="connsiteX3" fmla="*/ 0 w 87811"/>
                      <a:gd name="connsiteY3" fmla="*/ 213788 h 216539"/>
                      <a:gd name="connsiteX4" fmla="*/ 2183 w 87811"/>
                      <a:gd name="connsiteY4" fmla="*/ 0 h 216539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6246"/>
                      <a:gd name="connsiteX1" fmla="*/ 85353 w 85353"/>
                      <a:gd name="connsiteY1" fmla="*/ 0 h 216246"/>
                      <a:gd name="connsiteX2" fmla="*/ 83575 w 85353"/>
                      <a:gd name="connsiteY2" fmla="*/ 216246 h 216246"/>
                      <a:gd name="connsiteX3" fmla="*/ 0 w 85353"/>
                      <a:gd name="connsiteY3" fmla="*/ 213788 h 216246"/>
                      <a:gd name="connsiteX4" fmla="*/ 2183 w 85353"/>
                      <a:gd name="connsiteY4" fmla="*/ 0 h 216246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3788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182 w 85808"/>
                      <a:gd name="connsiteY0" fmla="*/ 2458 h 213788"/>
                      <a:gd name="connsiteX1" fmla="*/ 85808 w 85808"/>
                      <a:gd name="connsiteY1" fmla="*/ 0 h 213788"/>
                      <a:gd name="connsiteX2" fmla="*/ 84030 w 85808"/>
                      <a:gd name="connsiteY2" fmla="*/ 213788 h 213788"/>
                      <a:gd name="connsiteX3" fmla="*/ 455 w 85808"/>
                      <a:gd name="connsiteY3" fmla="*/ 213788 h 213788"/>
                      <a:gd name="connsiteX4" fmla="*/ 182 w 85808"/>
                      <a:gd name="connsiteY4" fmla="*/ 2458 h 213788"/>
                      <a:gd name="connsiteX0" fmla="*/ 182 w 85808"/>
                      <a:gd name="connsiteY0" fmla="*/ 2458 h 215139"/>
                      <a:gd name="connsiteX1" fmla="*/ 85808 w 85808"/>
                      <a:gd name="connsiteY1" fmla="*/ 0 h 215139"/>
                      <a:gd name="connsiteX2" fmla="*/ 84030 w 85808"/>
                      <a:gd name="connsiteY2" fmla="*/ 213788 h 215139"/>
                      <a:gd name="connsiteX3" fmla="*/ 455 w 85808"/>
                      <a:gd name="connsiteY3" fmla="*/ 213788 h 215139"/>
                      <a:gd name="connsiteX4" fmla="*/ 182 w 85808"/>
                      <a:gd name="connsiteY4" fmla="*/ 2458 h 215139"/>
                      <a:gd name="connsiteX0" fmla="*/ 182 w 85808"/>
                      <a:gd name="connsiteY0" fmla="*/ 2458 h 218063"/>
                      <a:gd name="connsiteX1" fmla="*/ 85808 w 85808"/>
                      <a:gd name="connsiteY1" fmla="*/ 0 h 218063"/>
                      <a:gd name="connsiteX2" fmla="*/ 84030 w 85808"/>
                      <a:gd name="connsiteY2" fmla="*/ 213788 h 218063"/>
                      <a:gd name="connsiteX3" fmla="*/ 455 w 85808"/>
                      <a:gd name="connsiteY3" fmla="*/ 213788 h 218063"/>
                      <a:gd name="connsiteX4" fmla="*/ 182 w 85808"/>
                      <a:gd name="connsiteY4" fmla="*/ 2458 h 218063"/>
                      <a:gd name="connsiteX0" fmla="*/ 182 w 85808"/>
                      <a:gd name="connsiteY0" fmla="*/ 2458 h 218063"/>
                      <a:gd name="connsiteX1" fmla="*/ 85808 w 85808"/>
                      <a:gd name="connsiteY1" fmla="*/ 0 h 218063"/>
                      <a:gd name="connsiteX2" fmla="*/ 84030 w 85808"/>
                      <a:gd name="connsiteY2" fmla="*/ 213788 h 218063"/>
                      <a:gd name="connsiteX3" fmla="*/ 455 w 85808"/>
                      <a:gd name="connsiteY3" fmla="*/ 213788 h 218063"/>
                      <a:gd name="connsiteX4" fmla="*/ 182 w 85808"/>
                      <a:gd name="connsiteY4" fmla="*/ 2458 h 218063"/>
                      <a:gd name="connsiteX0" fmla="*/ 182 w 85808"/>
                      <a:gd name="connsiteY0" fmla="*/ 2458 h 214804"/>
                      <a:gd name="connsiteX1" fmla="*/ 85808 w 85808"/>
                      <a:gd name="connsiteY1" fmla="*/ 0 h 214804"/>
                      <a:gd name="connsiteX2" fmla="*/ 84030 w 85808"/>
                      <a:gd name="connsiteY2" fmla="*/ 213788 h 214804"/>
                      <a:gd name="connsiteX3" fmla="*/ 455 w 85808"/>
                      <a:gd name="connsiteY3" fmla="*/ 213788 h 214804"/>
                      <a:gd name="connsiteX4" fmla="*/ 182 w 85808"/>
                      <a:gd name="connsiteY4" fmla="*/ 2458 h 214804"/>
                      <a:gd name="connsiteX0" fmla="*/ 182 w 85808"/>
                      <a:gd name="connsiteY0" fmla="*/ 2458 h 215139"/>
                      <a:gd name="connsiteX1" fmla="*/ 85808 w 85808"/>
                      <a:gd name="connsiteY1" fmla="*/ 0 h 215139"/>
                      <a:gd name="connsiteX2" fmla="*/ 84030 w 85808"/>
                      <a:gd name="connsiteY2" fmla="*/ 213788 h 215139"/>
                      <a:gd name="connsiteX3" fmla="*/ 455 w 85808"/>
                      <a:gd name="connsiteY3" fmla="*/ 213788 h 215139"/>
                      <a:gd name="connsiteX4" fmla="*/ 182 w 85808"/>
                      <a:gd name="connsiteY4" fmla="*/ 2458 h 215139"/>
                      <a:gd name="connsiteX0" fmla="*/ 182 w 85808"/>
                      <a:gd name="connsiteY0" fmla="*/ 2458 h 217102"/>
                      <a:gd name="connsiteX1" fmla="*/ 85808 w 85808"/>
                      <a:gd name="connsiteY1" fmla="*/ 0 h 217102"/>
                      <a:gd name="connsiteX2" fmla="*/ 84033 w 85808"/>
                      <a:gd name="connsiteY2" fmla="*/ 217102 h 217102"/>
                      <a:gd name="connsiteX3" fmla="*/ 455 w 85808"/>
                      <a:gd name="connsiteY3" fmla="*/ 213788 h 217102"/>
                      <a:gd name="connsiteX4" fmla="*/ 182 w 85808"/>
                      <a:gd name="connsiteY4" fmla="*/ 2458 h 217102"/>
                      <a:gd name="connsiteX0" fmla="*/ 182 w 85808"/>
                      <a:gd name="connsiteY0" fmla="*/ 2458 h 217102"/>
                      <a:gd name="connsiteX1" fmla="*/ 85808 w 85808"/>
                      <a:gd name="connsiteY1" fmla="*/ 0 h 217102"/>
                      <a:gd name="connsiteX2" fmla="*/ 84033 w 85808"/>
                      <a:gd name="connsiteY2" fmla="*/ 217102 h 217102"/>
                      <a:gd name="connsiteX3" fmla="*/ 455 w 85808"/>
                      <a:gd name="connsiteY3" fmla="*/ 213788 h 217102"/>
                      <a:gd name="connsiteX4" fmla="*/ 182 w 85808"/>
                      <a:gd name="connsiteY4" fmla="*/ 2458 h 217102"/>
                      <a:gd name="connsiteX0" fmla="*/ 182 w 85808"/>
                      <a:gd name="connsiteY0" fmla="*/ 2458 h 213788"/>
                      <a:gd name="connsiteX1" fmla="*/ 85808 w 85808"/>
                      <a:gd name="connsiteY1" fmla="*/ 0 h 213788"/>
                      <a:gd name="connsiteX2" fmla="*/ 81070 w 85808"/>
                      <a:gd name="connsiteY2" fmla="*/ 211861 h 213788"/>
                      <a:gd name="connsiteX3" fmla="*/ 455 w 85808"/>
                      <a:gd name="connsiteY3" fmla="*/ 213788 h 213788"/>
                      <a:gd name="connsiteX4" fmla="*/ 182 w 85808"/>
                      <a:gd name="connsiteY4" fmla="*/ 2458 h 213788"/>
                      <a:gd name="connsiteX0" fmla="*/ 182 w 85808"/>
                      <a:gd name="connsiteY0" fmla="*/ 2458 h 214379"/>
                      <a:gd name="connsiteX1" fmla="*/ 85808 w 85808"/>
                      <a:gd name="connsiteY1" fmla="*/ 0 h 214379"/>
                      <a:gd name="connsiteX2" fmla="*/ 81070 w 85808"/>
                      <a:gd name="connsiteY2" fmla="*/ 211861 h 214379"/>
                      <a:gd name="connsiteX3" fmla="*/ 455 w 85808"/>
                      <a:gd name="connsiteY3" fmla="*/ 213788 h 214379"/>
                      <a:gd name="connsiteX4" fmla="*/ 182 w 85808"/>
                      <a:gd name="connsiteY4" fmla="*/ 2458 h 214379"/>
                      <a:gd name="connsiteX0" fmla="*/ 182 w 81166"/>
                      <a:gd name="connsiteY0" fmla="*/ 2459 h 214380"/>
                      <a:gd name="connsiteX1" fmla="*/ 79884 w 81166"/>
                      <a:gd name="connsiteY1" fmla="*/ 0 h 214380"/>
                      <a:gd name="connsiteX2" fmla="*/ 81070 w 81166"/>
                      <a:gd name="connsiteY2" fmla="*/ 211862 h 214380"/>
                      <a:gd name="connsiteX3" fmla="*/ 455 w 81166"/>
                      <a:gd name="connsiteY3" fmla="*/ 213789 h 214380"/>
                      <a:gd name="connsiteX4" fmla="*/ 182 w 81166"/>
                      <a:gd name="connsiteY4" fmla="*/ 2459 h 214380"/>
                      <a:gd name="connsiteX0" fmla="*/ 182 w 81166"/>
                      <a:gd name="connsiteY0" fmla="*/ 0 h 211921"/>
                      <a:gd name="connsiteX1" fmla="*/ 79885 w 81166"/>
                      <a:gd name="connsiteY1" fmla="*/ 2781 h 211921"/>
                      <a:gd name="connsiteX2" fmla="*/ 81070 w 81166"/>
                      <a:gd name="connsiteY2" fmla="*/ 209403 h 211921"/>
                      <a:gd name="connsiteX3" fmla="*/ 455 w 81166"/>
                      <a:gd name="connsiteY3" fmla="*/ 211330 h 211921"/>
                      <a:gd name="connsiteX4" fmla="*/ 182 w 81166"/>
                      <a:gd name="connsiteY4" fmla="*/ 0 h 211921"/>
                      <a:gd name="connsiteX0" fmla="*/ 182 w 81166"/>
                      <a:gd name="connsiteY0" fmla="*/ 0 h 211921"/>
                      <a:gd name="connsiteX1" fmla="*/ 79887 w 81166"/>
                      <a:gd name="connsiteY1" fmla="*/ 161 h 211921"/>
                      <a:gd name="connsiteX2" fmla="*/ 81070 w 81166"/>
                      <a:gd name="connsiteY2" fmla="*/ 209403 h 211921"/>
                      <a:gd name="connsiteX3" fmla="*/ 455 w 81166"/>
                      <a:gd name="connsiteY3" fmla="*/ 211330 h 211921"/>
                      <a:gd name="connsiteX4" fmla="*/ 182 w 81166"/>
                      <a:gd name="connsiteY4" fmla="*/ 0 h 211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166" h="211921">
                        <a:moveTo>
                          <a:pt x="182" y="0"/>
                        </a:moveTo>
                        <a:lnTo>
                          <a:pt x="79887" y="161"/>
                        </a:lnTo>
                        <a:cubicBezTo>
                          <a:pt x="79294" y="68966"/>
                          <a:pt x="81663" y="140598"/>
                          <a:pt x="81070" y="209403"/>
                        </a:cubicBezTo>
                        <a:cubicBezTo>
                          <a:pt x="28562" y="214385"/>
                          <a:pt x="31636" y="210247"/>
                          <a:pt x="455" y="211330"/>
                        </a:cubicBezTo>
                        <a:cubicBezTo>
                          <a:pt x="1183" y="143345"/>
                          <a:pt x="-546" y="67985"/>
                          <a:pt x="18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Rectangle 29"/>
                  <p:cNvSpPr/>
                  <p:nvPr/>
                </p:nvSpPr>
                <p:spPr>
                  <a:xfrm rot="19750136">
                    <a:off x="4450539" y="3277850"/>
                    <a:ext cx="45315" cy="119434"/>
                  </a:xfrm>
                  <a:custGeom>
                    <a:avLst/>
                    <a:gdLst>
                      <a:gd name="connsiteX0" fmla="*/ 0 w 85628"/>
                      <a:gd name="connsiteY0" fmla="*/ 0 h 914400"/>
                      <a:gd name="connsiteX1" fmla="*/ 85628 w 85628"/>
                      <a:gd name="connsiteY1" fmla="*/ 0 h 914400"/>
                      <a:gd name="connsiteX2" fmla="*/ 85628 w 85628"/>
                      <a:gd name="connsiteY2" fmla="*/ 914400 h 914400"/>
                      <a:gd name="connsiteX3" fmla="*/ 0 w 85628"/>
                      <a:gd name="connsiteY3" fmla="*/ 914400 h 914400"/>
                      <a:gd name="connsiteX4" fmla="*/ 0 w 85628"/>
                      <a:gd name="connsiteY4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7811 w 87811"/>
                      <a:gd name="connsiteY2" fmla="*/ 914400 h 914400"/>
                      <a:gd name="connsiteX3" fmla="*/ 2183 w 87811"/>
                      <a:gd name="connsiteY3" fmla="*/ 914400 h 914400"/>
                      <a:gd name="connsiteX4" fmla="*/ 0 w 87811"/>
                      <a:gd name="connsiteY4" fmla="*/ 203956 h 914400"/>
                      <a:gd name="connsiteX5" fmla="*/ 2183 w 87811"/>
                      <a:gd name="connsiteY5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6033 w 87811"/>
                      <a:gd name="connsiteY2" fmla="*/ 206414 h 914400"/>
                      <a:gd name="connsiteX3" fmla="*/ 87811 w 87811"/>
                      <a:gd name="connsiteY3" fmla="*/ 914400 h 914400"/>
                      <a:gd name="connsiteX4" fmla="*/ 2183 w 87811"/>
                      <a:gd name="connsiteY4" fmla="*/ 914400 h 914400"/>
                      <a:gd name="connsiteX5" fmla="*/ 0 w 87811"/>
                      <a:gd name="connsiteY5" fmla="*/ 203956 h 914400"/>
                      <a:gd name="connsiteX6" fmla="*/ 2183 w 87811"/>
                      <a:gd name="connsiteY6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6033 w 87811"/>
                      <a:gd name="connsiteY2" fmla="*/ 206414 h 914400"/>
                      <a:gd name="connsiteX3" fmla="*/ 2183 w 87811"/>
                      <a:gd name="connsiteY3" fmla="*/ 914400 h 914400"/>
                      <a:gd name="connsiteX4" fmla="*/ 0 w 87811"/>
                      <a:gd name="connsiteY4" fmla="*/ 203956 h 914400"/>
                      <a:gd name="connsiteX5" fmla="*/ 2183 w 87811"/>
                      <a:gd name="connsiteY5" fmla="*/ 0 h 914400"/>
                      <a:gd name="connsiteX0" fmla="*/ 2183 w 87811"/>
                      <a:gd name="connsiteY0" fmla="*/ 0 h 230860"/>
                      <a:gd name="connsiteX1" fmla="*/ 87811 w 87811"/>
                      <a:gd name="connsiteY1" fmla="*/ 0 h 230860"/>
                      <a:gd name="connsiteX2" fmla="*/ 86033 w 87811"/>
                      <a:gd name="connsiteY2" fmla="*/ 206414 h 230860"/>
                      <a:gd name="connsiteX3" fmla="*/ 0 w 87811"/>
                      <a:gd name="connsiteY3" fmla="*/ 203956 h 230860"/>
                      <a:gd name="connsiteX4" fmla="*/ 2183 w 87811"/>
                      <a:gd name="connsiteY4" fmla="*/ 0 h 230860"/>
                      <a:gd name="connsiteX0" fmla="*/ 2183 w 87811"/>
                      <a:gd name="connsiteY0" fmla="*/ 0 h 219944"/>
                      <a:gd name="connsiteX1" fmla="*/ 87811 w 87811"/>
                      <a:gd name="connsiteY1" fmla="*/ 0 h 219944"/>
                      <a:gd name="connsiteX2" fmla="*/ 86033 w 87811"/>
                      <a:gd name="connsiteY2" fmla="*/ 206414 h 219944"/>
                      <a:gd name="connsiteX3" fmla="*/ 0 w 87811"/>
                      <a:gd name="connsiteY3" fmla="*/ 203956 h 219944"/>
                      <a:gd name="connsiteX4" fmla="*/ 2183 w 87811"/>
                      <a:gd name="connsiteY4" fmla="*/ 0 h 219944"/>
                      <a:gd name="connsiteX0" fmla="*/ 2183 w 87811"/>
                      <a:gd name="connsiteY0" fmla="*/ 0 h 206707"/>
                      <a:gd name="connsiteX1" fmla="*/ 87811 w 87811"/>
                      <a:gd name="connsiteY1" fmla="*/ 0 h 206707"/>
                      <a:gd name="connsiteX2" fmla="*/ 86033 w 87811"/>
                      <a:gd name="connsiteY2" fmla="*/ 206414 h 206707"/>
                      <a:gd name="connsiteX3" fmla="*/ 0 w 87811"/>
                      <a:gd name="connsiteY3" fmla="*/ 203956 h 206707"/>
                      <a:gd name="connsiteX4" fmla="*/ 2183 w 87811"/>
                      <a:gd name="connsiteY4" fmla="*/ 0 h 206707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6033 w 87811"/>
                      <a:gd name="connsiteY2" fmla="*/ 206414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6539"/>
                      <a:gd name="connsiteX1" fmla="*/ 87811 w 87811"/>
                      <a:gd name="connsiteY1" fmla="*/ 0 h 216539"/>
                      <a:gd name="connsiteX2" fmla="*/ 83575 w 87811"/>
                      <a:gd name="connsiteY2" fmla="*/ 216246 h 216539"/>
                      <a:gd name="connsiteX3" fmla="*/ 0 w 87811"/>
                      <a:gd name="connsiteY3" fmla="*/ 213788 h 216539"/>
                      <a:gd name="connsiteX4" fmla="*/ 2183 w 87811"/>
                      <a:gd name="connsiteY4" fmla="*/ 0 h 216539"/>
                      <a:gd name="connsiteX0" fmla="*/ 2183 w 87811"/>
                      <a:gd name="connsiteY0" fmla="*/ 0 h 216539"/>
                      <a:gd name="connsiteX1" fmla="*/ 87811 w 87811"/>
                      <a:gd name="connsiteY1" fmla="*/ 0 h 216539"/>
                      <a:gd name="connsiteX2" fmla="*/ 83575 w 87811"/>
                      <a:gd name="connsiteY2" fmla="*/ 216246 h 216539"/>
                      <a:gd name="connsiteX3" fmla="*/ 0 w 87811"/>
                      <a:gd name="connsiteY3" fmla="*/ 213788 h 216539"/>
                      <a:gd name="connsiteX4" fmla="*/ 2183 w 87811"/>
                      <a:gd name="connsiteY4" fmla="*/ 0 h 216539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6246"/>
                      <a:gd name="connsiteX1" fmla="*/ 85353 w 85353"/>
                      <a:gd name="connsiteY1" fmla="*/ 0 h 216246"/>
                      <a:gd name="connsiteX2" fmla="*/ 83575 w 85353"/>
                      <a:gd name="connsiteY2" fmla="*/ 216246 h 216246"/>
                      <a:gd name="connsiteX3" fmla="*/ 0 w 85353"/>
                      <a:gd name="connsiteY3" fmla="*/ 213788 h 216246"/>
                      <a:gd name="connsiteX4" fmla="*/ 2183 w 85353"/>
                      <a:gd name="connsiteY4" fmla="*/ 0 h 216246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3788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3788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4979"/>
                      <a:gd name="connsiteX1" fmla="*/ 85353 w 85353"/>
                      <a:gd name="connsiteY1" fmla="*/ 0 h 214979"/>
                      <a:gd name="connsiteX2" fmla="*/ 83575 w 85353"/>
                      <a:gd name="connsiteY2" fmla="*/ 213788 h 214979"/>
                      <a:gd name="connsiteX3" fmla="*/ 0 w 85353"/>
                      <a:gd name="connsiteY3" fmla="*/ 213788 h 214979"/>
                      <a:gd name="connsiteX4" fmla="*/ 2183 w 85353"/>
                      <a:gd name="connsiteY4" fmla="*/ 0 h 214979"/>
                      <a:gd name="connsiteX0" fmla="*/ 2183 w 85353"/>
                      <a:gd name="connsiteY0" fmla="*/ 0 h 216899"/>
                      <a:gd name="connsiteX1" fmla="*/ 85353 w 85353"/>
                      <a:gd name="connsiteY1" fmla="*/ 0 h 216899"/>
                      <a:gd name="connsiteX2" fmla="*/ 83575 w 85353"/>
                      <a:gd name="connsiteY2" fmla="*/ 213788 h 216899"/>
                      <a:gd name="connsiteX3" fmla="*/ 0 w 85353"/>
                      <a:gd name="connsiteY3" fmla="*/ 213788 h 216899"/>
                      <a:gd name="connsiteX4" fmla="*/ 2183 w 85353"/>
                      <a:gd name="connsiteY4" fmla="*/ 0 h 2168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53" h="216899">
                        <a:moveTo>
                          <a:pt x="2183" y="0"/>
                        </a:moveTo>
                        <a:lnTo>
                          <a:pt x="85353" y="0"/>
                        </a:lnTo>
                        <a:cubicBezTo>
                          <a:pt x="84760" y="68805"/>
                          <a:pt x="84168" y="144983"/>
                          <a:pt x="83575" y="213788"/>
                        </a:cubicBezTo>
                        <a:cubicBezTo>
                          <a:pt x="36412" y="218296"/>
                          <a:pt x="35320" y="217560"/>
                          <a:pt x="0" y="213788"/>
                        </a:cubicBezTo>
                        <a:cubicBezTo>
                          <a:pt x="728" y="145803"/>
                          <a:pt x="1455" y="67985"/>
                          <a:pt x="218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" name="Rectangle 29"/>
                  <p:cNvSpPr/>
                  <p:nvPr/>
                </p:nvSpPr>
                <p:spPr>
                  <a:xfrm rot="18023786">
                    <a:off x="4342480" y="3383676"/>
                    <a:ext cx="45233" cy="110232"/>
                  </a:xfrm>
                  <a:custGeom>
                    <a:avLst/>
                    <a:gdLst>
                      <a:gd name="connsiteX0" fmla="*/ 0 w 85628"/>
                      <a:gd name="connsiteY0" fmla="*/ 0 h 914400"/>
                      <a:gd name="connsiteX1" fmla="*/ 85628 w 85628"/>
                      <a:gd name="connsiteY1" fmla="*/ 0 h 914400"/>
                      <a:gd name="connsiteX2" fmla="*/ 85628 w 85628"/>
                      <a:gd name="connsiteY2" fmla="*/ 914400 h 914400"/>
                      <a:gd name="connsiteX3" fmla="*/ 0 w 85628"/>
                      <a:gd name="connsiteY3" fmla="*/ 914400 h 914400"/>
                      <a:gd name="connsiteX4" fmla="*/ 0 w 85628"/>
                      <a:gd name="connsiteY4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7811 w 87811"/>
                      <a:gd name="connsiteY2" fmla="*/ 914400 h 914400"/>
                      <a:gd name="connsiteX3" fmla="*/ 2183 w 87811"/>
                      <a:gd name="connsiteY3" fmla="*/ 914400 h 914400"/>
                      <a:gd name="connsiteX4" fmla="*/ 0 w 87811"/>
                      <a:gd name="connsiteY4" fmla="*/ 203956 h 914400"/>
                      <a:gd name="connsiteX5" fmla="*/ 2183 w 87811"/>
                      <a:gd name="connsiteY5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6033 w 87811"/>
                      <a:gd name="connsiteY2" fmla="*/ 206414 h 914400"/>
                      <a:gd name="connsiteX3" fmla="*/ 87811 w 87811"/>
                      <a:gd name="connsiteY3" fmla="*/ 914400 h 914400"/>
                      <a:gd name="connsiteX4" fmla="*/ 2183 w 87811"/>
                      <a:gd name="connsiteY4" fmla="*/ 914400 h 914400"/>
                      <a:gd name="connsiteX5" fmla="*/ 0 w 87811"/>
                      <a:gd name="connsiteY5" fmla="*/ 203956 h 914400"/>
                      <a:gd name="connsiteX6" fmla="*/ 2183 w 87811"/>
                      <a:gd name="connsiteY6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6033 w 87811"/>
                      <a:gd name="connsiteY2" fmla="*/ 206414 h 914400"/>
                      <a:gd name="connsiteX3" fmla="*/ 2183 w 87811"/>
                      <a:gd name="connsiteY3" fmla="*/ 914400 h 914400"/>
                      <a:gd name="connsiteX4" fmla="*/ 0 w 87811"/>
                      <a:gd name="connsiteY4" fmla="*/ 203956 h 914400"/>
                      <a:gd name="connsiteX5" fmla="*/ 2183 w 87811"/>
                      <a:gd name="connsiteY5" fmla="*/ 0 h 914400"/>
                      <a:gd name="connsiteX0" fmla="*/ 2183 w 87811"/>
                      <a:gd name="connsiteY0" fmla="*/ 0 h 230860"/>
                      <a:gd name="connsiteX1" fmla="*/ 87811 w 87811"/>
                      <a:gd name="connsiteY1" fmla="*/ 0 h 230860"/>
                      <a:gd name="connsiteX2" fmla="*/ 86033 w 87811"/>
                      <a:gd name="connsiteY2" fmla="*/ 206414 h 230860"/>
                      <a:gd name="connsiteX3" fmla="*/ 0 w 87811"/>
                      <a:gd name="connsiteY3" fmla="*/ 203956 h 230860"/>
                      <a:gd name="connsiteX4" fmla="*/ 2183 w 87811"/>
                      <a:gd name="connsiteY4" fmla="*/ 0 h 230860"/>
                      <a:gd name="connsiteX0" fmla="*/ 2183 w 87811"/>
                      <a:gd name="connsiteY0" fmla="*/ 0 h 219944"/>
                      <a:gd name="connsiteX1" fmla="*/ 87811 w 87811"/>
                      <a:gd name="connsiteY1" fmla="*/ 0 h 219944"/>
                      <a:gd name="connsiteX2" fmla="*/ 86033 w 87811"/>
                      <a:gd name="connsiteY2" fmla="*/ 206414 h 219944"/>
                      <a:gd name="connsiteX3" fmla="*/ 0 w 87811"/>
                      <a:gd name="connsiteY3" fmla="*/ 203956 h 219944"/>
                      <a:gd name="connsiteX4" fmla="*/ 2183 w 87811"/>
                      <a:gd name="connsiteY4" fmla="*/ 0 h 219944"/>
                      <a:gd name="connsiteX0" fmla="*/ 2183 w 87811"/>
                      <a:gd name="connsiteY0" fmla="*/ 0 h 206707"/>
                      <a:gd name="connsiteX1" fmla="*/ 87811 w 87811"/>
                      <a:gd name="connsiteY1" fmla="*/ 0 h 206707"/>
                      <a:gd name="connsiteX2" fmla="*/ 86033 w 87811"/>
                      <a:gd name="connsiteY2" fmla="*/ 206414 h 206707"/>
                      <a:gd name="connsiteX3" fmla="*/ 0 w 87811"/>
                      <a:gd name="connsiteY3" fmla="*/ 203956 h 206707"/>
                      <a:gd name="connsiteX4" fmla="*/ 2183 w 87811"/>
                      <a:gd name="connsiteY4" fmla="*/ 0 h 206707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6033 w 87811"/>
                      <a:gd name="connsiteY2" fmla="*/ 206414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6539"/>
                      <a:gd name="connsiteX1" fmla="*/ 87811 w 87811"/>
                      <a:gd name="connsiteY1" fmla="*/ 0 h 216539"/>
                      <a:gd name="connsiteX2" fmla="*/ 83575 w 87811"/>
                      <a:gd name="connsiteY2" fmla="*/ 216246 h 216539"/>
                      <a:gd name="connsiteX3" fmla="*/ 0 w 87811"/>
                      <a:gd name="connsiteY3" fmla="*/ 213788 h 216539"/>
                      <a:gd name="connsiteX4" fmla="*/ 2183 w 87811"/>
                      <a:gd name="connsiteY4" fmla="*/ 0 h 216539"/>
                      <a:gd name="connsiteX0" fmla="*/ 2183 w 87811"/>
                      <a:gd name="connsiteY0" fmla="*/ 0 h 216539"/>
                      <a:gd name="connsiteX1" fmla="*/ 87811 w 87811"/>
                      <a:gd name="connsiteY1" fmla="*/ 0 h 216539"/>
                      <a:gd name="connsiteX2" fmla="*/ 83575 w 87811"/>
                      <a:gd name="connsiteY2" fmla="*/ 216246 h 216539"/>
                      <a:gd name="connsiteX3" fmla="*/ 0 w 87811"/>
                      <a:gd name="connsiteY3" fmla="*/ 213788 h 216539"/>
                      <a:gd name="connsiteX4" fmla="*/ 2183 w 87811"/>
                      <a:gd name="connsiteY4" fmla="*/ 0 h 216539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6246"/>
                      <a:gd name="connsiteX1" fmla="*/ 85353 w 85353"/>
                      <a:gd name="connsiteY1" fmla="*/ 0 h 216246"/>
                      <a:gd name="connsiteX2" fmla="*/ 83575 w 85353"/>
                      <a:gd name="connsiteY2" fmla="*/ 216246 h 216246"/>
                      <a:gd name="connsiteX3" fmla="*/ 0 w 85353"/>
                      <a:gd name="connsiteY3" fmla="*/ 213788 h 216246"/>
                      <a:gd name="connsiteX4" fmla="*/ 2183 w 85353"/>
                      <a:gd name="connsiteY4" fmla="*/ 0 h 216246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3788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7313"/>
                      <a:gd name="connsiteX1" fmla="*/ 85353 w 85353"/>
                      <a:gd name="connsiteY1" fmla="*/ 0 h 217313"/>
                      <a:gd name="connsiteX2" fmla="*/ 83575 w 85353"/>
                      <a:gd name="connsiteY2" fmla="*/ 213788 h 217313"/>
                      <a:gd name="connsiteX3" fmla="*/ 0 w 85353"/>
                      <a:gd name="connsiteY3" fmla="*/ 213788 h 217313"/>
                      <a:gd name="connsiteX4" fmla="*/ 2183 w 85353"/>
                      <a:gd name="connsiteY4" fmla="*/ 0 h 217313"/>
                      <a:gd name="connsiteX0" fmla="*/ 2183 w 85353"/>
                      <a:gd name="connsiteY0" fmla="*/ 0 h 220286"/>
                      <a:gd name="connsiteX1" fmla="*/ 85353 w 85353"/>
                      <a:gd name="connsiteY1" fmla="*/ 0 h 220286"/>
                      <a:gd name="connsiteX2" fmla="*/ 83575 w 85353"/>
                      <a:gd name="connsiteY2" fmla="*/ 213788 h 220286"/>
                      <a:gd name="connsiteX3" fmla="*/ 0 w 85353"/>
                      <a:gd name="connsiteY3" fmla="*/ 213788 h 220286"/>
                      <a:gd name="connsiteX4" fmla="*/ 2183 w 85353"/>
                      <a:gd name="connsiteY4" fmla="*/ 0 h 220286"/>
                      <a:gd name="connsiteX0" fmla="*/ 445 w 83615"/>
                      <a:gd name="connsiteY0" fmla="*/ 0 h 221843"/>
                      <a:gd name="connsiteX1" fmla="*/ 83615 w 83615"/>
                      <a:gd name="connsiteY1" fmla="*/ 0 h 221843"/>
                      <a:gd name="connsiteX2" fmla="*/ 81837 w 83615"/>
                      <a:gd name="connsiteY2" fmla="*/ 213788 h 221843"/>
                      <a:gd name="connsiteX3" fmla="*/ 0 w 83615"/>
                      <a:gd name="connsiteY3" fmla="*/ 216646 h 221843"/>
                      <a:gd name="connsiteX4" fmla="*/ 445 w 83615"/>
                      <a:gd name="connsiteY4" fmla="*/ 0 h 221843"/>
                      <a:gd name="connsiteX0" fmla="*/ 445 w 83615"/>
                      <a:gd name="connsiteY0" fmla="*/ 0 h 220014"/>
                      <a:gd name="connsiteX1" fmla="*/ 83615 w 83615"/>
                      <a:gd name="connsiteY1" fmla="*/ 0 h 220014"/>
                      <a:gd name="connsiteX2" fmla="*/ 81837 w 83615"/>
                      <a:gd name="connsiteY2" fmla="*/ 213788 h 220014"/>
                      <a:gd name="connsiteX3" fmla="*/ 0 w 83615"/>
                      <a:gd name="connsiteY3" fmla="*/ 216646 h 220014"/>
                      <a:gd name="connsiteX4" fmla="*/ 445 w 83615"/>
                      <a:gd name="connsiteY4" fmla="*/ 0 h 220014"/>
                      <a:gd name="connsiteX0" fmla="*/ 168 w 83338"/>
                      <a:gd name="connsiteY0" fmla="*/ 0 h 215324"/>
                      <a:gd name="connsiteX1" fmla="*/ 83338 w 83338"/>
                      <a:gd name="connsiteY1" fmla="*/ 0 h 215324"/>
                      <a:gd name="connsiteX2" fmla="*/ 81560 w 83338"/>
                      <a:gd name="connsiteY2" fmla="*/ 213788 h 215324"/>
                      <a:gd name="connsiteX3" fmla="*/ 634 w 83338"/>
                      <a:gd name="connsiteY3" fmla="*/ 185404 h 215324"/>
                      <a:gd name="connsiteX4" fmla="*/ 168 w 83338"/>
                      <a:gd name="connsiteY4" fmla="*/ 0 h 215324"/>
                      <a:gd name="connsiteX0" fmla="*/ 202 w 83372"/>
                      <a:gd name="connsiteY0" fmla="*/ 0 h 225297"/>
                      <a:gd name="connsiteX1" fmla="*/ 83372 w 83372"/>
                      <a:gd name="connsiteY1" fmla="*/ 0 h 225297"/>
                      <a:gd name="connsiteX2" fmla="*/ 81594 w 83372"/>
                      <a:gd name="connsiteY2" fmla="*/ 213788 h 225297"/>
                      <a:gd name="connsiteX3" fmla="*/ 271 w 83372"/>
                      <a:gd name="connsiteY3" fmla="*/ 224038 h 225297"/>
                      <a:gd name="connsiteX4" fmla="*/ 202 w 83372"/>
                      <a:gd name="connsiteY4" fmla="*/ 0 h 225297"/>
                      <a:gd name="connsiteX0" fmla="*/ 90 w 83260"/>
                      <a:gd name="connsiteY0" fmla="*/ 0 h 219236"/>
                      <a:gd name="connsiteX1" fmla="*/ 83260 w 83260"/>
                      <a:gd name="connsiteY1" fmla="*/ 0 h 219236"/>
                      <a:gd name="connsiteX2" fmla="*/ 81482 w 83260"/>
                      <a:gd name="connsiteY2" fmla="*/ 213788 h 219236"/>
                      <a:gd name="connsiteX3" fmla="*/ 2609 w 83260"/>
                      <a:gd name="connsiteY3" fmla="*/ 214971 h 219236"/>
                      <a:gd name="connsiteX4" fmla="*/ 90 w 83260"/>
                      <a:gd name="connsiteY4" fmla="*/ 0 h 219236"/>
                      <a:gd name="connsiteX0" fmla="*/ 75 w 83245"/>
                      <a:gd name="connsiteY0" fmla="*/ 0 h 215263"/>
                      <a:gd name="connsiteX1" fmla="*/ 83245 w 83245"/>
                      <a:gd name="connsiteY1" fmla="*/ 0 h 215263"/>
                      <a:gd name="connsiteX2" fmla="*/ 81467 w 83245"/>
                      <a:gd name="connsiteY2" fmla="*/ 213788 h 215263"/>
                      <a:gd name="connsiteX3" fmla="*/ 3505 w 83245"/>
                      <a:gd name="connsiteY3" fmla="*/ 183729 h 215263"/>
                      <a:gd name="connsiteX4" fmla="*/ 75 w 83245"/>
                      <a:gd name="connsiteY4" fmla="*/ 0 h 215263"/>
                      <a:gd name="connsiteX0" fmla="*/ 35 w 83205"/>
                      <a:gd name="connsiteY0" fmla="*/ 0 h 217090"/>
                      <a:gd name="connsiteX1" fmla="*/ 83205 w 83205"/>
                      <a:gd name="connsiteY1" fmla="*/ 0 h 217090"/>
                      <a:gd name="connsiteX2" fmla="*/ 81427 w 83205"/>
                      <a:gd name="connsiteY2" fmla="*/ 213788 h 217090"/>
                      <a:gd name="connsiteX3" fmla="*/ 9707 w 83205"/>
                      <a:gd name="connsiteY3" fmla="*/ 207084 h 217090"/>
                      <a:gd name="connsiteX4" fmla="*/ 35 w 83205"/>
                      <a:gd name="connsiteY4" fmla="*/ 0 h 217090"/>
                      <a:gd name="connsiteX0" fmla="*/ 30 w 83200"/>
                      <a:gd name="connsiteY0" fmla="*/ 0 h 215554"/>
                      <a:gd name="connsiteX1" fmla="*/ 83200 w 83200"/>
                      <a:gd name="connsiteY1" fmla="*/ 0 h 215554"/>
                      <a:gd name="connsiteX2" fmla="*/ 81422 w 83200"/>
                      <a:gd name="connsiteY2" fmla="*/ 213788 h 215554"/>
                      <a:gd name="connsiteX3" fmla="*/ 11638 w 83200"/>
                      <a:gd name="connsiteY3" fmla="*/ 190624 h 215554"/>
                      <a:gd name="connsiteX4" fmla="*/ 30 w 83200"/>
                      <a:gd name="connsiteY4" fmla="*/ 0 h 215554"/>
                      <a:gd name="connsiteX0" fmla="*/ 62 w 83232"/>
                      <a:gd name="connsiteY0" fmla="*/ 0 h 216064"/>
                      <a:gd name="connsiteX1" fmla="*/ 83232 w 83232"/>
                      <a:gd name="connsiteY1" fmla="*/ 0 h 216064"/>
                      <a:gd name="connsiteX2" fmla="*/ 81454 w 83232"/>
                      <a:gd name="connsiteY2" fmla="*/ 213788 h 216064"/>
                      <a:gd name="connsiteX3" fmla="*/ 4518 w 83232"/>
                      <a:gd name="connsiteY3" fmla="*/ 198511 h 216064"/>
                      <a:gd name="connsiteX4" fmla="*/ 62 w 83232"/>
                      <a:gd name="connsiteY4" fmla="*/ 0 h 216064"/>
                      <a:gd name="connsiteX0" fmla="*/ 62 w 83232"/>
                      <a:gd name="connsiteY0" fmla="*/ 0 h 216064"/>
                      <a:gd name="connsiteX1" fmla="*/ 83232 w 83232"/>
                      <a:gd name="connsiteY1" fmla="*/ 0 h 216064"/>
                      <a:gd name="connsiteX2" fmla="*/ 81454 w 83232"/>
                      <a:gd name="connsiteY2" fmla="*/ 213788 h 216064"/>
                      <a:gd name="connsiteX3" fmla="*/ 4518 w 83232"/>
                      <a:gd name="connsiteY3" fmla="*/ 198511 h 216064"/>
                      <a:gd name="connsiteX4" fmla="*/ 62 w 83232"/>
                      <a:gd name="connsiteY4" fmla="*/ 0 h 216064"/>
                      <a:gd name="connsiteX0" fmla="*/ 62 w 85710"/>
                      <a:gd name="connsiteY0" fmla="*/ 0 h 210517"/>
                      <a:gd name="connsiteX1" fmla="*/ 83232 w 85710"/>
                      <a:gd name="connsiteY1" fmla="*/ 0 h 210517"/>
                      <a:gd name="connsiteX2" fmla="*/ 85644 w 85710"/>
                      <a:gd name="connsiteY2" fmla="*/ 207577 h 210517"/>
                      <a:gd name="connsiteX3" fmla="*/ 4518 w 85710"/>
                      <a:gd name="connsiteY3" fmla="*/ 198511 h 210517"/>
                      <a:gd name="connsiteX4" fmla="*/ 62 w 85710"/>
                      <a:gd name="connsiteY4" fmla="*/ 0 h 210517"/>
                      <a:gd name="connsiteX0" fmla="*/ 62 w 85710"/>
                      <a:gd name="connsiteY0" fmla="*/ 0 h 207577"/>
                      <a:gd name="connsiteX1" fmla="*/ 83232 w 85710"/>
                      <a:gd name="connsiteY1" fmla="*/ 0 h 207577"/>
                      <a:gd name="connsiteX2" fmla="*/ 85644 w 85710"/>
                      <a:gd name="connsiteY2" fmla="*/ 207577 h 207577"/>
                      <a:gd name="connsiteX3" fmla="*/ 4518 w 85710"/>
                      <a:gd name="connsiteY3" fmla="*/ 198511 h 207577"/>
                      <a:gd name="connsiteX4" fmla="*/ 62 w 85710"/>
                      <a:gd name="connsiteY4" fmla="*/ 0 h 207577"/>
                      <a:gd name="connsiteX0" fmla="*/ 62 w 85206"/>
                      <a:gd name="connsiteY0" fmla="*/ 0 h 200370"/>
                      <a:gd name="connsiteX1" fmla="*/ 83232 w 85206"/>
                      <a:gd name="connsiteY1" fmla="*/ 0 h 200370"/>
                      <a:gd name="connsiteX2" fmla="*/ 85130 w 85206"/>
                      <a:gd name="connsiteY2" fmla="*/ 200185 h 200370"/>
                      <a:gd name="connsiteX3" fmla="*/ 4518 w 85206"/>
                      <a:gd name="connsiteY3" fmla="*/ 198511 h 200370"/>
                      <a:gd name="connsiteX4" fmla="*/ 62 w 85206"/>
                      <a:gd name="connsiteY4" fmla="*/ 0 h 200370"/>
                      <a:gd name="connsiteX0" fmla="*/ 53 w 85197"/>
                      <a:gd name="connsiteY0" fmla="*/ 0 h 200185"/>
                      <a:gd name="connsiteX1" fmla="*/ 83223 w 85197"/>
                      <a:gd name="connsiteY1" fmla="*/ 0 h 200185"/>
                      <a:gd name="connsiteX2" fmla="*/ 85121 w 85197"/>
                      <a:gd name="connsiteY2" fmla="*/ 200185 h 200185"/>
                      <a:gd name="connsiteX3" fmla="*/ 5733 w 85197"/>
                      <a:gd name="connsiteY3" fmla="*/ 193977 h 200185"/>
                      <a:gd name="connsiteX4" fmla="*/ 53 w 85197"/>
                      <a:gd name="connsiteY4" fmla="*/ 0 h 200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197" h="200185">
                        <a:moveTo>
                          <a:pt x="53" y="0"/>
                        </a:moveTo>
                        <a:lnTo>
                          <a:pt x="83223" y="0"/>
                        </a:lnTo>
                        <a:cubicBezTo>
                          <a:pt x="82630" y="68805"/>
                          <a:pt x="85714" y="131380"/>
                          <a:pt x="85121" y="200185"/>
                        </a:cubicBezTo>
                        <a:cubicBezTo>
                          <a:pt x="35567" y="198982"/>
                          <a:pt x="32722" y="197719"/>
                          <a:pt x="5733" y="193977"/>
                        </a:cubicBezTo>
                        <a:cubicBezTo>
                          <a:pt x="6461" y="125992"/>
                          <a:pt x="-675" y="67985"/>
                          <a:pt x="5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" name="Rectangle 29"/>
                  <p:cNvSpPr/>
                  <p:nvPr/>
                </p:nvSpPr>
                <p:spPr>
                  <a:xfrm rot="16200000">
                    <a:off x="4307469" y="3530039"/>
                    <a:ext cx="40781" cy="115517"/>
                  </a:xfrm>
                  <a:custGeom>
                    <a:avLst/>
                    <a:gdLst>
                      <a:gd name="connsiteX0" fmla="*/ 0 w 85628"/>
                      <a:gd name="connsiteY0" fmla="*/ 0 h 914400"/>
                      <a:gd name="connsiteX1" fmla="*/ 85628 w 85628"/>
                      <a:gd name="connsiteY1" fmla="*/ 0 h 914400"/>
                      <a:gd name="connsiteX2" fmla="*/ 85628 w 85628"/>
                      <a:gd name="connsiteY2" fmla="*/ 914400 h 914400"/>
                      <a:gd name="connsiteX3" fmla="*/ 0 w 85628"/>
                      <a:gd name="connsiteY3" fmla="*/ 914400 h 914400"/>
                      <a:gd name="connsiteX4" fmla="*/ 0 w 85628"/>
                      <a:gd name="connsiteY4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7811 w 87811"/>
                      <a:gd name="connsiteY2" fmla="*/ 914400 h 914400"/>
                      <a:gd name="connsiteX3" fmla="*/ 2183 w 87811"/>
                      <a:gd name="connsiteY3" fmla="*/ 914400 h 914400"/>
                      <a:gd name="connsiteX4" fmla="*/ 0 w 87811"/>
                      <a:gd name="connsiteY4" fmla="*/ 203956 h 914400"/>
                      <a:gd name="connsiteX5" fmla="*/ 2183 w 87811"/>
                      <a:gd name="connsiteY5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6033 w 87811"/>
                      <a:gd name="connsiteY2" fmla="*/ 206414 h 914400"/>
                      <a:gd name="connsiteX3" fmla="*/ 87811 w 87811"/>
                      <a:gd name="connsiteY3" fmla="*/ 914400 h 914400"/>
                      <a:gd name="connsiteX4" fmla="*/ 2183 w 87811"/>
                      <a:gd name="connsiteY4" fmla="*/ 914400 h 914400"/>
                      <a:gd name="connsiteX5" fmla="*/ 0 w 87811"/>
                      <a:gd name="connsiteY5" fmla="*/ 203956 h 914400"/>
                      <a:gd name="connsiteX6" fmla="*/ 2183 w 87811"/>
                      <a:gd name="connsiteY6" fmla="*/ 0 h 914400"/>
                      <a:gd name="connsiteX0" fmla="*/ 2183 w 87811"/>
                      <a:gd name="connsiteY0" fmla="*/ 0 h 914400"/>
                      <a:gd name="connsiteX1" fmla="*/ 87811 w 87811"/>
                      <a:gd name="connsiteY1" fmla="*/ 0 h 914400"/>
                      <a:gd name="connsiteX2" fmla="*/ 86033 w 87811"/>
                      <a:gd name="connsiteY2" fmla="*/ 206414 h 914400"/>
                      <a:gd name="connsiteX3" fmla="*/ 2183 w 87811"/>
                      <a:gd name="connsiteY3" fmla="*/ 914400 h 914400"/>
                      <a:gd name="connsiteX4" fmla="*/ 0 w 87811"/>
                      <a:gd name="connsiteY4" fmla="*/ 203956 h 914400"/>
                      <a:gd name="connsiteX5" fmla="*/ 2183 w 87811"/>
                      <a:gd name="connsiteY5" fmla="*/ 0 h 914400"/>
                      <a:gd name="connsiteX0" fmla="*/ 2183 w 87811"/>
                      <a:gd name="connsiteY0" fmla="*/ 0 h 230860"/>
                      <a:gd name="connsiteX1" fmla="*/ 87811 w 87811"/>
                      <a:gd name="connsiteY1" fmla="*/ 0 h 230860"/>
                      <a:gd name="connsiteX2" fmla="*/ 86033 w 87811"/>
                      <a:gd name="connsiteY2" fmla="*/ 206414 h 230860"/>
                      <a:gd name="connsiteX3" fmla="*/ 0 w 87811"/>
                      <a:gd name="connsiteY3" fmla="*/ 203956 h 230860"/>
                      <a:gd name="connsiteX4" fmla="*/ 2183 w 87811"/>
                      <a:gd name="connsiteY4" fmla="*/ 0 h 230860"/>
                      <a:gd name="connsiteX0" fmla="*/ 2183 w 87811"/>
                      <a:gd name="connsiteY0" fmla="*/ 0 h 219944"/>
                      <a:gd name="connsiteX1" fmla="*/ 87811 w 87811"/>
                      <a:gd name="connsiteY1" fmla="*/ 0 h 219944"/>
                      <a:gd name="connsiteX2" fmla="*/ 86033 w 87811"/>
                      <a:gd name="connsiteY2" fmla="*/ 206414 h 219944"/>
                      <a:gd name="connsiteX3" fmla="*/ 0 w 87811"/>
                      <a:gd name="connsiteY3" fmla="*/ 203956 h 219944"/>
                      <a:gd name="connsiteX4" fmla="*/ 2183 w 87811"/>
                      <a:gd name="connsiteY4" fmla="*/ 0 h 219944"/>
                      <a:gd name="connsiteX0" fmla="*/ 2183 w 87811"/>
                      <a:gd name="connsiteY0" fmla="*/ 0 h 206707"/>
                      <a:gd name="connsiteX1" fmla="*/ 87811 w 87811"/>
                      <a:gd name="connsiteY1" fmla="*/ 0 h 206707"/>
                      <a:gd name="connsiteX2" fmla="*/ 86033 w 87811"/>
                      <a:gd name="connsiteY2" fmla="*/ 206414 h 206707"/>
                      <a:gd name="connsiteX3" fmla="*/ 0 w 87811"/>
                      <a:gd name="connsiteY3" fmla="*/ 203956 h 206707"/>
                      <a:gd name="connsiteX4" fmla="*/ 2183 w 87811"/>
                      <a:gd name="connsiteY4" fmla="*/ 0 h 206707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6033 w 87811"/>
                      <a:gd name="connsiteY2" fmla="*/ 206414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6539"/>
                      <a:gd name="connsiteX1" fmla="*/ 87811 w 87811"/>
                      <a:gd name="connsiteY1" fmla="*/ 0 h 216539"/>
                      <a:gd name="connsiteX2" fmla="*/ 83575 w 87811"/>
                      <a:gd name="connsiteY2" fmla="*/ 216246 h 216539"/>
                      <a:gd name="connsiteX3" fmla="*/ 0 w 87811"/>
                      <a:gd name="connsiteY3" fmla="*/ 213788 h 216539"/>
                      <a:gd name="connsiteX4" fmla="*/ 2183 w 87811"/>
                      <a:gd name="connsiteY4" fmla="*/ 0 h 216539"/>
                      <a:gd name="connsiteX0" fmla="*/ 2183 w 87811"/>
                      <a:gd name="connsiteY0" fmla="*/ 0 h 216539"/>
                      <a:gd name="connsiteX1" fmla="*/ 87811 w 87811"/>
                      <a:gd name="connsiteY1" fmla="*/ 0 h 216539"/>
                      <a:gd name="connsiteX2" fmla="*/ 83575 w 87811"/>
                      <a:gd name="connsiteY2" fmla="*/ 216246 h 216539"/>
                      <a:gd name="connsiteX3" fmla="*/ 0 w 87811"/>
                      <a:gd name="connsiteY3" fmla="*/ 213788 h 216539"/>
                      <a:gd name="connsiteX4" fmla="*/ 2183 w 87811"/>
                      <a:gd name="connsiteY4" fmla="*/ 0 h 216539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6246"/>
                      <a:gd name="connsiteX1" fmla="*/ 87811 w 87811"/>
                      <a:gd name="connsiteY1" fmla="*/ 0 h 216246"/>
                      <a:gd name="connsiteX2" fmla="*/ 83575 w 87811"/>
                      <a:gd name="connsiteY2" fmla="*/ 216246 h 216246"/>
                      <a:gd name="connsiteX3" fmla="*/ 0 w 87811"/>
                      <a:gd name="connsiteY3" fmla="*/ 213788 h 216246"/>
                      <a:gd name="connsiteX4" fmla="*/ 2183 w 87811"/>
                      <a:gd name="connsiteY4" fmla="*/ 0 h 216246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7811"/>
                      <a:gd name="connsiteY0" fmla="*/ 0 h 213788"/>
                      <a:gd name="connsiteX1" fmla="*/ 87811 w 87811"/>
                      <a:gd name="connsiteY1" fmla="*/ 0 h 213788"/>
                      <a:gd name="connsiteX2" fmla="*/ 83575 w 87811"/>
                      <a:gd name="connsiteY2" fmla="*/ 211330 h 213788"/>
                      <a:gd name="connsiteX3" fmla="*/ 0 w 87811"/>
                      <a:gd name="connsiteY3" fmla="*/ 213788 h 213788"/>
                      <a:gd name="connsiteX4" fmla="*/ 2183 w 87811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1330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6246"/>
                      <a:gd name="connsiteX1" fmla="*/ 85353 w 85353"/>
                      <a:gd name="connsiteY1" fmla="*/ 0 h 216246"/>
                      <a:gd name="connsiteX2" fmla="*/ 83575 w 85353"/>
                      <a:gd name="connsiteY2" fmla="*/ 216246 h 216246"/>
                      <a:gd name="connsiteX3" fmla="*/ 0 w 85353"/>
                      <a:gd name="connsiteY3" fmla="*/ 213788 h 216246"/>
                      <a:gd name="connsiteX4" fmla="*/ 2183 w 85353"/>
                      <a:gd name="connsiteY4" fmla="*/ 0 h 216246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3788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6444"/>
                      <a:gd name="connsiteX1" fmla="*/ 85353 w 85353"/>
                      <a:gd name="connsiteY1" fmla="*/ 0 h 216444"/>
                      <a:gd name="connsiteX2" fmla="*/ 83575 w 85353"/>
                      <a:gd name="connsiteY2" fmla="*/ 213788 h 216444"/>
                      <a:gd name="connsiteX3" fmla="*/ 0 w 85353"/>
                      <a:gd name="connsiteY3" fmla="*/ 213788 h 216444"/>
                      <a:gd name="connsiteX4" fmla="*/ 2183 w 85353"/>
                      <a:gd name="connsiteY4" fmla="*/ 0 h 216444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13788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07162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2183 w 85353"/>
                      <a:gd name="connsiteY0" fmla="*/ 0 h 213788"/>
                      <a:gd name="connsiteX1" fmla="*/ 85353 w 85353"/>
                      <a:gd name="connsiteY1" fmla="*/ 0 h 213788"/>
                      <a:gd name="connsiteX2" fmla="*/ 83575 w 85353"/>
                      <a:gd name="connsiteY2" fmla="*/ 207162 h 213788"/>
                      <a:gd name="connsiteX3" fmla="*/ 0 w 85353"/>
                      <a:gd name="connsiteY3" fmla="*/ 213788 h 213788"/>
                      <a:gd name="connsiteX4" fmla="*/ 2183 w 85353"/>
                      <a:gd name="connsiteY4" fmla="*/ 0 h 213788"/>
                      <a:gd name="connsiteX0" fmla="*/ 5910 w 89080"/>
                      <a:gd name="connsiteY0" fmla="*/ 0 h 208396"/>
                      <a:gd name="connsiteX1" fmla="*/ 89080 w 89080"/>
                      <a:gd name="connsiteY1" fmla="*/ 0 h 208396"/>
                      <a:gd name="connsiteX2" fmla="*/ 87302 w 89080"/>
                      <a:gd name="connsiteY2" fmla="*/ 207162 h 208396"/>
                      <a:gd name="connsiteX3" fmla="*/ 0 w 89080"/>
                      <a:gd name="connsiteY3" fmla="*/ 207162 h 208396"/>
                      <a:gd name="connsiteX4" fmla="*/ 5910 w 89080"/>
                      <a:gd name="connsiteY4" fmla="*/ 0 h 208396"/>
                      <a:gd name="connsiteX0" fmla="*/ 57 w 83227"/>
                      <a:gd name="connsiteY0" fmla="*/ 0 h 208396"/>
                      <a:gd name="connsiteX1" fmla="*/ 83227 w 83227"/>
                      <a:gd name="connsiteY1" fmla="*/ 0 h 208396"/>
                      <a:gd name="connsiteX2" fmla="*/ 81449 w 83227"/>
                      <a:gd name="connsiteY2" fmla="*/ 207162 h 208396"/>
                      <a:gd name="connsiteX3" fmla="*/ 5328 w 83227"/>
                      <a:gd name="connsiteY3" fmla="*/ 207165 h 208396"/>
                      <a:gd name="connsiteX4" fmla="*/ 57 w 83227"/>
                      <a:gd name="connsiteY4" fmla="*/ 0 h 208396"/>
                      <a:gd name="connsiteX0" fmla="*/ 2183 w 85353"/>
                      <a:gd name="connsiteY0" fmla="*/ 0 h 208396"/>
                      <a:gd name="connsiteX1" fmla="*/ 85353 w 85353"/>
                      <a:gd name="connsiteY1" fmla="*/ 0 h 208396"/>
                      <a:gd name="connsiteX2" fmla="*/ 83575 w 85353"/>
                      <a:gd name="connsiteY2" fmla="*/ 207162 h 208396"/>
                      <a:gd name="connsiteX3" fmla="*/ 0 w 85353"/>
                      <a:gd name="connsiteY3" fmla="*/ 207165 h 208396"/>
                      <a:gd name="connsiteX4" fmla="*/ 2183 w 85353"/>
                      <a:gd name="connsiteY4" fmla="*/ 0 h 208396"/>
                      <a:gd name="connsiteX0" fmla="*/ 2183 w 85353"/>
                      <a:gd name="connsiteY0" fmla="*/ 0 h 207852"/>
                      <a:gd name="connsiteX1" fmla="*/ 85353 w 85353"/>
                      <a:gd name="connsiteY1" fmla="*/ 0 h 207852"/>
                      <a:gd name="connsiteX2" fmla="*/ 83575 w 85353"/>
                      <a:gd name="connsiteY2" fmla="*/ 207162 h 207852"/>
                      <a:gd name="connsiteX3" fmla="*/ 0 w 85353"/>
                      <a:gd name="connsiteY3" fmla="*/ 200539 h 207852"/>
                      <a:gd name="connsiteX4" fmla="*/ 2183 w 85353"/>
                      <a:gd name="connsiteY4" fmla="*/ 0 h 207852"/>
                      <a:gd name="connsiteX0" fmla="*/ 2183 w 85353"/>
                      <a:gd name="connsiteY0" fmla="*/ 0 h 208396"/>
                      <a:gd name="connsiteX1" fmla="*/ 85353 w 85353"/>
                      <a:gd name="connsiteY1" fmla="*/ 0 h 208396"/>
                      <a:gd name="connsiteX2" fmla="*/ 83575 w 85353"/>
                      <a:gd name="connsiteY2" fmla="*/ 207162 h 208396"/>
                      <a:gd name="connsiteX3" fmla="*/ 0 w 85353"/>
                      <a:gd name="connsiteY3" fmla="*/ 207165 h 208396"/>
                      <a:gd name="connsiteX4" fmla="*/ 2183 w 85353"/>
                      <a:gd name="connsiteY4" fmla="*/ 0 h 208396"/>
                      <a:gd name="connsiteX0" fmla="*/ 2183 w 85353"/>
                      <a:gd name="connsiteY0" fmla="*/ 0 h 208396"/>
                      <a:gd name="connsiteX1" fmla="*/ 85353 w 85353"/>
                      <a:gd name="connsiteY1" fmla="*/ 0 h 208396"/>
                      <a:gd name="connsiteX2" fmla="*/ 83575 w 85353"/>
                      <a:gd name="connsiteY2" fmla="*/ 207162 h 208396"/>
                      <a:gd name="connsiteX3" fmla="*/ 0 w 85353"/>
                      <a:gd name="connsiteY3" fmla="*/ 207165 h 208396"/>
                      <a:gd name="connsiteX4" fmla="*/ 2183 w 85353"/>
                      <a:gd name="connsiteY4" fmla="*/ 0 h 208396"/>
                      <a:gd name="connsiteX0" fmla="*/ 5132 w 88302"/>
                      <a:gd name="connsiteY0" fmla="*/ 0 h 217645"/>
                      <a:gd name="connsiteX1" fmla="*/ 88302 w 88302"/>
                      <a:gd name="connsiteY1" fmla="*/ 0 h 217645"/>
                      <a:gd name="connsiteX2" fmla="*/ 86524 w 88302"/>
                      <a:gd name="connsiteY2" fmla="*/ 207162 h 217645"/>
                      <a:gd name="connsiteX3" fmla="*/ 0 w 88302"/>
                      <a:gd name="connsiteY3" fmla="*/ 217645 h 217645"/>
                      <a:gd name="connsiteX4" fmla="*/ 5132 w 88302"/>
                      <a:gd name="connsiteY4" fmla="*/ 0 h 217645"/>
                      <a:gd name="connsiteX0" fmla="*/ 2184 w 85354"/>
                      <a:gd name="connsiteY0" fmla="*/ 0 h 217645"/>
                      <a:gd name="connsiteX1" fmla="*/ 85354 w 85354"/>
                      <a:gd name="connsiteY1" fmla="*/ 0 h 217645"/>
                      <a:gd name="connsiteX2" fmla="*/ 83576 w 85354"/>
                      <a:gd name="connsiteY2" fmla="*/ 207162 h 217645"/>
                      <a:gd name="connsiteX3" fmla="*/ 0 w 85354"/>
                      <a:gd name="connsiteY3" fmla="*/ 217645 h 217645"/>
                      <a:gd name="connsiteX4" fmla="*/ 2184 w 85354"/>
                      <a:gd name="connsiteY4" fmla="*/ 0 h 217645"/>
                      <a:gd name="connsiteX0" fmla="*/ 2184 w 85354"/>
                      <a:gd name="connsiteY0" fmla="*/ 0 h 209785"/>
                      <a:gd name="connsiteX1" fmla="*/ 85354 w 85354"/>
                      <a:gd name="connsiteY1" fmla="*/ 0 h 209785"/>
                      <a:gd name="connsiteX2" fmla="*/ 83576 w 85354"/>
                      <a:gd name="connsiteY2" fmla="*/ 207162 h 209785"/>
                      <a:gd name="connsiteX3" fmla="*/ 0 w 85354"/>
                      <a:gd name="connsiteY3" fmla="*/ 209785 h 209785"/>
                      <a:gd name="connsiteX4" fmla="*/ 2184 w 85354"/>
                      <a:gd name="connsiteY4" fmla="*/ 0 h 209785"/>
                      <a:gd name="connsiteX0" fmla="*/ 149 w 83319"/>
                      <a:gd name="connsiteY0" fmla="*/ 0 h 209785"/>
                      <a:gd name="connsiteX1" fmla="*/ 83319 w 83319"/>
                      <a:gd name="connsiteY1" fmla="*/ 0 h 209785"/>
                      <a:gd name="connsiteX2" fmla="*/ 81541 w 83319"/>
                      <a:gd name="connsiteY2" fmla="*/ 207162 h 209785"/>
                      <a:gd name="connsiteX3" fmla="*/ 913 w 83319"/>
                      <a:gd name="connsiteY3" fmla="*/ 209785 h 209785"/>
                      <a:gd name="connsiteX4" fmla="*/ 149 w 83319"/>
                      <a:gd name="connsiteY4" fmla="*/ 0 h 209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19" h="209785">
                        <a:moveTo>
                          <a:pt x="149" y="0"/>
                        </a:moveTo>
                        <a:lnTo>
                          <a:pt x="83319" y="0"/>
                        </a:lnTo>
                        <a:cubicBezTo>
                          <a:pt x="82726" y="68805"/>
                          <a:pt x="82134" y="138357"/>
                          <a:pt x="81541" y="207162"/>
                        </a:cubicBezTo>
                        <a:cubicBezTo>
                          <a:pt x="42405" y="210909"/>
                          <a:pt x="32094" y="207316"/>
                          <a:pt x="913" y="209785"/>
                        </a:cubicBezTo>
                        <a:cubicBezTo>
                          <a:pt x="1641" y="141800"/>
                          <a:pt x="-579" y="67985"/>
                          <a:pt x="14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2" name="Freeform 161"/>
                  <p:cNvSpPr/>
                  <p:nvPr/>
                </p:nvSpPr>
                <p:spPr>
                  <a:xfrm>
                    <a:off x="4434174" y="3409186"/>
                    <a:ext cx="370478" cy="535863"/>
                  </a:xfrm>
                  <a:custGeom>
                    <a:avLst/>
                    <a:gdLst>
                      <a:gd name="connsiteX0" fmla="*/ 501650 w 672804"/>
                      <a:gd name="connsiteY0" fmla="*/ 844602 h 973154"/>
                      <a:gd name="connsiteX1" fmla="*/ 170410 w 672804"/>
                      <a:gd name="connsiteY1" fmla="*/ 873581 h 973154"/>
                      <a:gd name="connsiteX2" fmla="*/ 172982 w 672804"/>
                      <a:gd name="connsiteY2" fmla="*/ 902978 h 973154"/>
                      <a:gd name="connsiteX3" fmla="*/ 504221 w 672804"/>
                      <a:gd name="connsiteY3" fmla="*/ 873998 h 973154"/>
                      <a:gd name="connsiteX4" fmla="*/ 506562 w 672804"/>
                      <a:gd name="connsiteY4" fmla="*/ 724156 h 973154"/>
                      <a:gd name="connsiteX5" fmla="*/ 175322 w 672804"/>
                      <a:gd name="connsiteY5" fmla="*/ 753135 h 973154"/>
                      <a:gd name="connsiteX6" fmla="*/ 177894 w 672804"/>
                      <a:gd name="connsiteY6" fmla="*/ 782532 h 973154"/>
                      <a:gd name="connsiteX7" fmla="*/ 509133 w 672804"/>
                      <a:gd name="connsiteY7" fmla="*/ 753552 h 973154"/>
                      <a:gd name="connsiteX8" fmla="*/ 336402 w 672804"/>
                      <a:gd name="connsiteY8" fmla="*/ 0 h 973154"/>
                      <a:gd name="connsiteX9" fmla="*/ 672804 w 672804"/>
                      <a:gd name="connsiteY9" fmla="*/ 336402 h 973154"/>
                      <a:gd name="connsiteX10" fmla="*/ 524488 w 672804"/>
                      <a:gd name="connsiteY10" fmla="*/ 615352 h 973154"/>
                      <a:gd name="connsiteX11" fmla="*/ 517305 w 672804"/>
                      <a:gd name="connsiteY11" fmla="*/ 619251 h 973154"/>
                      <a:gd name="connsiteX12" fmla="*/ 517305 w 672804"/>
                      <a:gd name="connsiteY12" fmla="*/ 657079 h 973154"/>
                      <a:gd name="connsiteX13" fmla="*/ 552958 w 672804"/>
                      <a:gd name="connsiteY13" fmla="*/ 654050 h 973154"/>
                      <a:gd name="connsiteX14" fmla="*/ 567281 w 672804"/>
                      <a:gd name="connsiteY14" fmla="*/ 793557 h 973154"/>
                      <a:gd name="connsiteX15" fmla="*/ 541958 w 672804"/>
                      <a:gd name="connsiteY15" fmla="*/ 936266 h 973154"/>
                      <a:gd name="connsiteX16" fmla="*/ 134500 w 672804"/>
                      <a:gd name="connsiteY16" fmla="*/ 973154 h 973154"/>
                      <a:gd name="connsiteX17" fmla="*/ 129003 w 672804"/>
                      <a:gd name="connsiteY17" fmla="*/ 830569 h 973154"/>
                      <a:gd name="connsiteX18" fmla="*/ 126136 w 672804"/>
                      <a:gd name="connsiteY18" fmla="*/ 690309 h 973154"/>
                      <a:gd name="connsiteX19" fmla="*/ 163673 w 672804"/>
                      <a:gd name="connsiteY19" fmla="*/ 687120 h 973154"/>
                      <a:gd name="connsiteX20" fmla="*/ 163673 w 672804"/>
                      <a:gd name="connsiteY20" fmla="*/ 623687 h 973154"/>
                      <a:gd name="connsiteX21" fmla="*/ 148316 w 672804"/>
                      <a:gd name="connsiteY21" fmla="*/ 615352 h 973154"/>
                      <a:gd name="connsiteX22" fmla="*/ 0 w 672804"/>
                      <a:gd name="connsiteY22" fmla="*/ 336402 h 973154"/>
                      <a:gd name="connsiteX23" fmla="*/ 336402 w 672804"/>
                      <a:gd name="connsiteY23" fmla="*/ 0 h 973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72804" h="973154">
                        <a:moveTo>
                          <a:pt x="501650" y="844602"/>
                        </a:moveTo>
                        <a:lnTo>
                          <a:pt x="170410" y="873581"/>
                        </a:lnTo>
                        <a:lnTo>
                          <a:pt x="172982" y="902978"/>
                        </a:lnTo>
                        <a:lnTo>
                          <a:pt x="504221" y="873998"/>
                        </a:lnTo>
                        <a:close/>
                        <a:moveTo>
                          <a:pt x="506562" y="724156"/>
                        </a:moveTo>
                        <a:lnTo>
                          <a:pt x="175322" y="753135"/>
                        </a:lnTo>
                        <a:lnTo>
                          <a:pt x="177894" y="782532"/>
                        </a:lnTo>
                        <a:lnTo>
                          <a:pt x="509133" y="753552"/>
                        </a:lnTo>
                        <a:close/>
                        <a:moveTo>
                          <a:pt x="336402" y="0"/>
                        </a:moveTo>
                        <a:cubicBezTo>
                          <a:pt x="522192" y="0"/>
                          <a:pt x="672804" y="150612"/>
                          <a:pt x="672804" y="336402"/>
                        </a:cubicBezTo>
                        <a:cubicBezTo>
                          <a:pt x="672804" y="452521"/>
                          <a:pt x="613971" y="554898"/>
                          <a:pt x="524488" y="615352"/>
                        </a:cubicBezTo>
                        <a:lnTo>
                          <a:pt x="517305" y="619251"/>
                        </a:lnTo>
                        <a:lnTo>
                          <a:pt x="517305" y="657079"/>
                        </a:lnTo>
                        <a:lnTo>
                          <a:pt x="552958" y="654050"/>
                        </a:lnTo>
                        <a:cubicBezTo>
                          <a:pt x="587228" y="683347"/>
                          <a:pt x="611665" y="754428"/>
                          <a:pt x="567281" y="793557"/>
                        </a:cubicBezTo>
                        <a:cubicBezTo>
                          <a:pt x="607999" y="843586"/>
                          <a:pt x="594645" y="925571"/>
                          <a:pt x="541958" y="936266"/>
                        </a:cubicBezTo>
                        <a:lnTo>
                          <a:pt x="134500" y="973154"/>
                        </a:lnTo>
                        <a:cubicBezTo>
                          <a:pt x="103990" y="937916"/>
                          <a:pt x="83314" y="863347"/>
                          <a:pt x="129003" y="830569"/>
                        </a:cubicBezTo>
                        <a:cubicBezTo>
                          <a:pt x="88719" y="788732"/>
                          <a:pt x="104972" y="729688"/>
                          <a:pt x="126136" y="690309"/>
                        </a:cubicBezTo>
                        <a:lnTo>
                          <a:pt x="163673" y="687120"/>
                        </a:lnTo>
                        <a:lnTo>
                          <a:pt x="163673" y="623687"/>
                        </a:lnTo>
                        <a:lnTo>
                          <a:pt x="148316" y="615352"/>
                        </a:lnTo>
                        <a:cubicBezTo>
                          <a:pt x="58833" y="554898"/>
                          <a:pt x="0" y="452521"/>
                          <a:pt x="0" y="336402"/>
                        </a:cubicBezTo>
                        <a:cubicBezTo>
                          <a:pt x="0" y="150612"/>
                          <a:pt x="150612" y="0"/>
                          <a:pt x="33640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Rectangle 40"/>
                  <p:cNvSpPr/>
                  <p:nvPr/>
                </p:nvSpPr>
                <p:spPr>
                  <a:xfrm rot="21351274">
                    <a:off x="4569059" y="3959511"/>
                    <a:ext cx="110614" cy="52952"/>
                  </a:xfrm>
                  <a:custGeom>
                    <a:avLst/>
                    <a:gdLst>
                      <a:gd name="connsiteX0" fmla="*/ 0 w 200879"/>
                      <a:gd name="connsiteY0" fmla="*/ 0 h 96906"/>
                      <a:gd name="connsiteX1" fmla="*/ 200879 w 200879"/>
                      <a:gd name="connsiteY1" fmla="*/ 0 h 96906"/>
                      <a:gd name="connsiteX2" fmla="*/ 200879 w 200879"/>
                      <a:gd name="connsiteY2" fmla="*/ 96906 h 96906"/>
                      <a:gd name="connsiteX3" fmla="*/ 0 w 200879"/>
                      <a:gd name="connsiteY3" fmla="*/ 96906 h 96906"/>
                      <a:gd name="connsiteX4" fmla="*/ 0 w 200879"/>
                      <a:gd name="connsiteY4" fmla="*/ 0 h 96906"/>
                      <a:gd name="connsiteX0" fmla="*/ 0 w 200879"/>
                      <a:gd name="connsiteY0" fmla="*/ 0 h 100386"/>
                      <a:gd name="connsiteX1" fmla="*/ 200879 w 200879"/>
                      <a:gd name="connsiteY1" fmla="*/ 0 h 100386"/>
                      <a:gd name="connsiteX2" fmla="*/ 200879 w 200879"/>
                      <a:gd name="connsiteY2" fmla="*/ 96906 h 100386"/>
                      <a:gd name="connsiteX3" fmla="*/ 81815 w 200879"/>
                      <a:gd name="connsiteY3" fmla="*/ 100386 h 100386"/>
                      <a:gd name="connsiteX4" fmla="*/ 0 w 200879"/>
                      <a:gd name="connsiteY4" fmla="*/ 96906 h 100386"/>
                      <a:gd name="connsiteX5" fmla="*/ 0 w 200879"/>
                      <a:gd name="connsiteY5" fmla="*/ 0 h 100386"/>
                      <a:gd name="connsiteX0" fmla="*/ 0 w 200879"/>
                      <a:gd name="connsiteY0" fmla="*/ 0 h 100386"/>
                      <a:gd name="connsiteX1" fmla="*/ 200879 w 200879"/>
                      <a:gd name="connsiteY1" fmla="*/ 0 h 100386"/>
                      <a:gd name="connsiteX2" fmla="*/ 200879 w 200879"/>
                      <a:gd name="connsiteY2" fmla="*/ 96906 h 100386"/>
                      <a:gd name="connsiteX3" fmla="*/ 81815 w 200879"/>
                      <a:gd name="connsiteY3" fmla="*/ 100386 h 100386"/>
                      <a:gd name="connsiteX4" fmla="*/ 0 w 200879"/>
                      <a:gd name="connsiteY4" fmla="*/ 0 h 100386"/>
                      <a:gd name="connsiteX0" fmla="*/ 0 w 200879"/>
                      <a:gd name="connsiteY0" fmla="*/ 0 h 100386"/>
                      <a:gd name="connsiteX1" fmla="*/ 200879 w 200879"/>
                      <a:gd name="connsiteY1" fmla="*/ 0 h 100386"/>
                      <a:gd name="connsiteX2" fmla="*/ 81815 w 200879"/>
                      <a:gd name="connsiteY2" fmla="*/ 100386 h 100386"/>
                      <a:gd name="connsiteX3" fmla="*/ 0 w 200879"/>
                      <a:gd name="connsiteY3" fmla="*/ 0 h 100386"/>
                      <a:gd name="connsiteX0" fmla="*/ 0 w 200879"/>
                      <a:gd name="connsiteY0" fmla="*/ 0 h 93209"/>
                      <a:gd name="connsiteX1" fmla="*/ 200879 w 200879"/>
                      <a:gd name="connsiteY1" fmla="*/ 0 h 93209"/>
                      <a:gd name="connsiteX2" fmla="*/ 84800 w 200879"/>
                      <a:gd name="connsiteY2" fmla="*/ 93209 h 93209"/>
                      <a:gd name="connsiteX3" fmla="*/ 0 w 200879"/>
                      <a:gd name="connsiteY3" fmla="*/ 0 h 93209"/>
                      <a:gd name="connsiteX0" fmla="*/ 0 w 200879"/>
                      <a:gd name="connsiteY0" fmla="*/ 0 h 94796"/>
                      <a:gd name="connsiteX1" fmla="*/ 200879 w 200879"/>
                      <a:gd name="connsiteY1" fmla="*/ 0 h 94796"/>
                      <a:gd name="connsiteX2" fmla="*/ 84800 w 200879"/>
                      <a:gd name="connsiteY2" fmla="*/ 93209 h 94796"/>
                      <a:gd name="connsiteX3" fmla="*/ 0 w 200879"/>
                      <a:gd name="connsiteY3" fmla="*/ 0 h 94796"/>
                      <a:gd name="connsiteX0" fmla="*/ 0 w 200879"/>
                      <a:gd name="connsiteY0" fmla="*/ 0 h 95810"/>
                      <a:gd name="connsiteX1" fmla="*/ 200879 w 200879"/>
                      <a:gd name="connsiteY1" fmla="*/ 0 h 95810"/>
                      <a:gd name="connsiteX2" fmla="*/ 84800 w 200879"/>
                      <a:gd name="connsiteY2" fmla="*/ 93209 h 95810"/>
                      <a:gd name="connsiteX3" fmla="*/ 0 w 200879"/>
                      <a:gd name="connsiteY3" fmla="*/ 0 h 95810"/>
                      <a:gd name="connsiteX0" fmla="*/ 0 w 200879"/>
                      <a:gd name="connsiteY0" fmla="*/ 0 h 95810"/>
                      <a:gd name="connsiteX1" fmla="*/ 200879 w 200879"/>
                      <a:gd name="connsiteY1" fmla="*/ 0 h 95810"/>
                      <a:gd name="connsiteX2" fmla="*/ 84800 w 200879"/>
                      <a:gd name="connsiteY2" fmla="*/ 93209 h 95810"/>
                      <a:gd name="connsiteX3" fmla="*/ 0 w 200879"/>
                      <a:gd name="connsiteY3" fmla="*/ 0 h 95810"/>
                      <a:gd name="connsiteX0" fmla="*/ 0 w 200879"/>
                      <a:gd name="connsiteY0" fmla="*/ 0 h 95810"/>
                      <a:gd name="connsiteX1" fmla="*/ 200879 w 200879"/>
                      <a:gd name="connsiteY1" fmla="*/ 0 h 95810"/>
                      <a:gd name="connsiteX2" fmla="*/ 84800 w 200879"/>
                      <a:gd name="connsiteY2" fmla="*/ 93209 h 95810"/>
                      <a:gd name="connsiteX3" fmla="*/ 0 w 200879"/>
                      <a:gd name="connsiteY3" fmla="*/ 0 h 95810"/>
                      <a:gd name="connsiteX0" fmla="*/ 0 w 200879"/>
                      <a:gd name="connsiteY0" fmla="*/ 0 h 93209"/>
                      <a:gd name="connsiteX1" fmla="*/ 200879 w 200879"/>
                      <a:gd name="connsiteY1" fmla="*/ 0 h 93209"/>
                      <a:gd name="connsiteX2" fmla="*/ 84800 w 200879"/>
                      <a:gd name="connsiteY2" fmla="*/ 93209 h 93209"/>
                      <a:gd name="connsiteX3" fmla="*/ 0 w 200879"/>
                      <a:gd name="connsiteY3" fmla="*/ 0 h 93209"/>
                      <a:gd name="connsiteX0" fmla="*/ 0 w 200879"/>
                      <a:gd name="connsiteY0" fmla="*/ 0 h 95838"/>
                      <a:gd name="connsiteX1" fmla="*/ 200879 w 200879"/>
                      <a:gd name="connsiteY1" fmla="*/ 0 h 95838"/>
                      <a:gd name="connsiteX2" fmla="*/ 87074 w 200879"/>
                      <a:gd name="connsiteY2" fmla="*/ 95838 h 95838"/>
                      <a:gd name="connsiteX3" fmla="*/ 0 w 200879"/>
                      <a:gd name="connsiteY3" fmla="*/ 0 h 95838"/>
                      <a:gd name="connsiteX0" fmla="*/ 0 w 200879"/>
                      <a:gd name="connsiteY0" fmla="*/ 0 h 95838"/>
                      <a:gd name="connsiteX1" fmla="*/ 200879 w 200879"/>
                      <a:gd name="connsiteY1" fmla="*/ 0 h 95838"/>
                      <a:gd name="connsiteX2" fmla="*/ 87074 w 200879"/>
                      <a:gd name="connsiteY2" fmla="*/ 95838 h 95838"/>
                      <a:gd name="connsiteX3" fmla="*/ 0 w 200879"/>
                      <a:gd name="connsiteY3" fmla="*/ 0 h 95838"/>
                      <a:gd name="connsiteX0" fmla="*/ 0 w 200879"/>
                      <a:gd name="connsiteY0" fmla="*/ 0 h 95838"/>
                      <a:gd name="connsiteX1" fmla="*/ 200879 w 200879"/>
                      <a:gd name="connsiteY1" fmla="*/ 0 h 95838"/>
                      <a:gd name="connsiteX2" fmla="*/ 87074 w 200879"/>
                      <a:gd name="connsiteY2" fmla="*/ 95838 h 95838"/>
                      <a:gd name="connsiteX3" fmla="*/ 0 w 200879"/>
                      <a:gd name="connsiteY3" fmla="*/ 0 h 95838"/>
                      <a:gd name="connsiteX0" fmla="*/ 0 w 200879"/>
                      <a:gd name="connsiteY0" fmla="*/ 0 h 95838"/>
                      <a:gd name="connsiteX1" fmla="*/ 200879 w 200879"/>
                      <a:gd name="connsiteY1" fmla="*/ 0 h 95838"/>
                      <a:gd name="connsiteX2" fmla="*/ 87074 w 200879"/>
                      <a:gd name="connsiteY2" fmla="*/ 95838 h 95838"/>
                      <a:gd name="connsiteX3" fmla="*/ 0 w 200879"/>
                      <a:gd name="connsiteY3" fmla="*/ 0 h 95838"/>
                      <a:gd name="connsiteX0" fmla="*/ 0 w 200879"/>
                      <a:gd name="connsiteY0" fmla="*/ 0 h 96162"/>
                      <a:gd name="connsiteX1" fmla="*/ 200879 w 200879"/>
                      <a:gd name="connsiteY1" fmla="*/ 0 h 96162"/>
                      <a:gd name="connsiteX2" fmla="*/ 87074 w 200879"/>
                      <a:gd name="connsiteY2" fmla="*/ 95838 h 96162"/>
                      <a:gd name="connsiteX3" fmla="*/ 0 w 200879"/>
                      <a:gd name="connsiteY3" fmla="*/ 0 h 96162"/>
                      <a:gd name="connsiteX0" fmla="*/ 0 w 200879"/>
                      <a:gd name="connsiteY0" fmla="*/ 0 h 96162"/>
                      <a:gd name="connsiteX1" fmla="*/ 200879 w 200879"/>
                      <a:gd name="connsiteY1" fmla="*/ 0 h 96162"/>
                      <a:gd name="connsiteX2" fmla="*/ 87074 w 200879"/>
                      <a:gd name="connsiteY2" fmla="*/ 95838 h 96162"/>
                      <a:gd name="connsiteX3" fmla="*/ 0 w 200879"/>
                      <a:gd name="connsiteY3" fmla="*/ 0 h 96162"/>
                      <a:gd name="connsiteX0" fmla="*/ 0 w 200879"/>
                      <a:gd name="connsiteY0" fmla="*/ 0 h 96162"/>
                      <a:gd name="connsiteX1" fmla="*/ 200879 w 200879"/>
                      <a:gd name="connsiteY1" fmla="*/ 0 h 96162"/>
                      <a:gd name="connsiteX2" fmla="*/ 87074 w 200879"/>
                      <a:gd name="connsiteY2" fmla="*/ 95838 h 96162"/>
                      <a:gd name="connsiteX3" fmla="*/ 0 w 200879"/>
                      <a:gd name="connsiteY3" fmla="*/ 0 h 96162"/>
                      <a:gd name="connsiteX0" fmla="*/ 0 w 200879"/>
                      <a:gd name="connsiteY0" fmla="*/ 0 h 96162"/>
                      <a:gd name="connsiteX1" fmla="*/ 200879 w 200879"/>
                      <a:gd name="connsiteY1" fmla="*/ 0 h 96162"/>
                      <a:gd name="connsiteX2" fmla="*/ 87074 w 200879"/>
                      <a:gd name="connsiteY2" fmla="*/ 95838 h 96162"/>
                      <a:gd name="connsiteX3" fmla="*/ 0 w 200879"/>
                      <a:gd name="connsiteY3" fmla="*/ 0 h 96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79" h="96162">
                        <a:moveTo>
                          <a:pt x="0" y="0"/>
                        </a:moveTo>
                        <a:lnTo>
                          <a:pt x="200879" y="0"/>
                        </a:lnTo>
                        <a:cubicBezTo>
                          <a:pt x="179311" y="66815"/>
                          <a:pt x="167585" y="99839"/>
                          <a:pt x="87074" y="95838"/>
                        </a:cubicBezTo>
                        <a:cubicBezTo>
                          <a:pt x="20789" y="79264"/>
                          <a:pt x="9684" y="4944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68" name="Group 67"/>
              <p:cNvGrpSpPr/>
              <p:nvPr/>
            </p:nvGrpSpPr>
            <p:grpSpPr>
              <a:xfrm>
                <a:off x="2467541" y="2516406"/>
                <a:ext cx="670140" cy="825866"/>
                <a:chOff x="2467541" y="2516406"/>
                <a:chExt cx="670140" cy="825866"/>
              </a:xfrm>
            </p:grpSpPr>
            <p:sp>
              <p:nvSpPr>
                <p:cNvPr id="138" name="Freeform 137"/>
                <p:cNvSpPr/>
                <p:nvPr/>
              </p:nvSpPr>
              <p:spPr>
                <a:xfrm>
                  <a:off x="2467541" y="2671748"/>
                  <a:ext cx="670140" cy="670524"/>
                </a:xfrm>
                <a:custGeom>
                  <a:avLst/>
                  <a:gdLst>
                    <a:gd name="connsiteX0" fmla="*/ 300408 w 670140"/>
                    <a:gd name="connsiteY0" fmla="*/ 186 h 670524"/>
                    <a:gd name="connsiteX1" fmla="*/ 313922 w 670140"/>
                    <a:gd name="connsiteY1" fmla="*/ 9669 h 670524"/>
                    <a:gd name="connsiteX2" fmla="*/ 328312 w 670140"/>
                    <a:gd name="connsiteY2" fmla="*/ 67969 h 670524"/>
                    <a:gd name="connsiteX3" fmla="*/ 335070 w 670140"/>
                    <a:gd name="connsiteY3" fmla="*/ 67628 h 670524"/>
                    <a:gd name="connsiteX4" fmla="*/ 362076 w 670140"/>
                    <a:gd name="connsiteY4" fmla="*/ 68992 h 670524"/>
                    <a:gd name="connsiteX5" fmla="*/ 377964 w 670140"/>
                    <a:gd name="connsiteY5" fmla="*/ 13511 h 670524"/>
                    <a:gd name="connsiteX6" fmla="*/ 391706 w 670140"/>
                    <a:gd name="connsiteY6" fmla="*/ 4362 h 670524"/>
                    <a:gd name="connsiteX7" fmla="*/ 417037 w 670140"/>
                    <a:gd name="connsiteY7" fmla="*/ 9444 h 670524"/>
                    <a:gd name="connsiteX8" fmla="*/ 426187 w 670140"/>
                    <a:gd name="connsiteY8" fmla="*/ 23186 h 670524"/>
                    <a:gd name="connsiteX9" fmla="*/ 418640 w 670140"/>
                    <a:gd name="connsiteY9" fmla="*/ 81125 h 670524"/>
                    <a:gd name="connsiteX10" fmla="*/ 439225 w 670140"/>
                    <a:gd name="connsiteY10" fmla="*/ 88662 h 670524"/>
                    <a:gd name="connsiteX11" fmla="*/ 451299 w 670140"/>
                    <a:gd name="connsiteY11" fmla="*/ 94480 h 670524"/>
                    <a:gd name="connsiteX12" fmla="*/ 486001 w 670140"/>
                    <a:gd name="connsiteY12" fmla="*/ 46888 h 670524"/>
                    <a:gd name="connsiteX13" fmla="*/ 494327 w 670140"/>
                    <a:gd name="connsiteY13" fmla="*/ 41422 h 670524"/>
                    <a:gd name="connsiteX14" fmla="*/ 497697 w 670140"/>
                    <a:gd name="connsiteY14" fmla="*/ 41435 h 670524"/>
                    <a:gd name="connsiteX15" fmla="*/ 502052 w 670140"/>
                    <a:gd name="connsiteY15" fmla="*/ 43024 h 670524"/>
                    <a:gd name="connsiteX16" fmla="*/ 524090 w 670140"/>
                    <a:gd name="connsiteY16" fmla="*/ 56509 h 670524"/>
                    <a:gd name="connsiteX17" fmla="*/ 527954 w 670140"/>
                    <a:gd name="connsiteY17" fmla="*/ 72560 h 670524"/>
                    <a:gd name="connsiteX18" fmla="*/ 500512 w 670140"/>
                    <a:gd name="connsiteY18" fmla="*/ 125185 h 670524"/>
                    <a:gd name="connsiteX19" fmla="*/ 505276 w 670140"/>
                    <a:gd name="connsiteY19" fmla="*/ 128748 h 670524"/>
                    <a:gd name="connsiteX20" fmla="*/ 524278 w 670140"/>
                    <a:gd name="connsiteY20" fmla="*/ 146023 h 670524"/>
                    <a:gd name="connsiteX21" fmla="*/ 526535 w 670140"/>
                    <a:gd name="connsiteY21" fmla="*/ 148507 h 670524"/>
                    <a:gd name="connsiteX22" fmla="*/ 574869 w 670140"/>
                    <a:gd name="connsiteY22" fmla="*/ 115535 h 670524"/>
                    <a:gd name="connsiteX23" fmla="*/ 583438 w 670140"/>
                    <a:gd name="connsiteY23" fmla="*/ 113007 h 670524"/>
                    <a:gd name="connsiteX24" fmla="*/ 591285 w 670140"/>
                    <a:gd name="connsiteY24" fmla="*/ 117279 h 670524"/>
                    <a:gd name="connsiteX25" fmla="*/ 607522 w 670140"/>
                    <a:gd name="connsiteY25" fmla="*/ 137375 h 670524"/>
                    <a:gd name="connsiteX26" fmla="*/ 605778 w 670140"/>
                    <a:gd name="connsiteY26" fmla="*/ 153792 h 670524"/>
                    <a:gd name="connsiteX27" fmla="*/ 562182 w 670140"/>
                    <a:gd name="connsiteY27" fmla="*/ 194247 h 670524"/>
                    <a:gd name="connsiteX28" fmla="*/ 570355 w 670140"/>
                    <a:gd name="connsiteY28" fmla="*/ 207704 h 670524"/>
                    <a:gd name="connsiteX29" fmla="*/ 578288 w 670140"/>
                    <a:gd name="connsiteY29" fmla="*/ 224177 h 670524"/>
                    <a:gd name="connsiteX30" fmla="*/ 633813 w 670140"/>
                    <a:gd name="connsiteY30" fmla="*/ 210026 h 670524"/>
                    <a:gd name="connsiteX31" fmla="*/ 638412 w 670140"/>
                    <a:gd name="connsiteY31" fmla="*/ 209426 h 670524"/>
                    <a:gd name="connsiteX32" fmla="*/ 648706 w 670140"/>
                    <a:gd name="connsiteY32" fmla="*/ 217423 h 670524"/>
                    <a:gd name="connsiteX33" fmla="*/ 657240 w 670140"/>
                    <a:gd name="connsiteY33" fmla="*/ 242206 h 670524"/>
                    <a:gd name="connsiteX34" fmla="*/ 650059 w 670140"/>
                    <a:gd name="connsiteY34" fmla="*/ 257205 h 670524"/>
                    <a:gd name="connsiteX35" fmla="*/ 596814 w 670140"/>
                    <a:gd name="connsiteY35" fmla="*/ 279784 h 670524"/>
                    <a:gd name="connsiteX36" fmla="*/ 597215 w 670140"/>
                    <a:gd name="connsiteY36" fmla="*/ 281344 h 670524"/>
                    <a:gd name="connsiteX37" fmla="*/ 601269 w 670140"/>
                    <a:gd name="connsiteY37" fmla="*/ 307920 h 670524"/>
                    <a:gd name="connsiteX38" fmla="*/ 601669 w 670140"/>
                    <a:gd name="connsiteY38" fmla="*/ 315837 h 670524"/>
                    <a:gd name="connsiteX39" fmla="*/ 658467 w 670140"/>
                    <a:gd name="connsiteY39" fmla="*/ 320509 h 670524"/>
                    <a:gd name="connsiteX40" fmla="*/ 670140 w 670140"/>
                    <a:gd name="connsiteY40" fmla="*/ 332353 h 670524"/>
                    <a:gd name="connsiteX41" fmla="*/ 670140 w 670140"/>
                    <a:gd name="connsiteY41" fmla="*/ 358564 h 670524"/>
                    <a:gd name="connsiteX42" fmla="*/ 658466 w 670140"/>
                    <a:gd name="connsiteY42" fmla="*/ 370408 h 670524"/>
                    <a:gd name="connsiteX43" fmla="*/ 599460 w 670140"/>
                    <a:gd name="connsiteY43" fmla="*/ 374513 h 670524"/>
                    <a:gd name="connsiteX44" fmla="*/ 597214 w 670140"/>
                    <a:gd name="connsiteY44" fmla="*/ 389229 h 670524"/>
                    <a:gd name="connsiteX45" fmla="*/ 592817 w 670140"/>
                    <a:gd name="connsiteY45" fmla="*/ 406338 h 670524"/>
                    <a:gd name="connsiteX46" fmla="*/ 644191 w 670140"/>
                    <a:gd name="connsiteY46" fmla="*/ 433315 h 670524"/>
                    <a:gd name="connsiteX47" fmla="*/ 650309 w 670140"/>
                    <a:gd name="connsiteY47" fmla="*/ 448779 h 670524"/>
                    <a:gd name="connsiteX48" fmla="*/ 640066 w 670140"/>
                    <a:gd name="connsiteY48" fmla="*/ 472906 h 670524"/>
                    <a:gd name="connsiteX49" fmla="*/ 624693 w 670140"/>
                    <a:gd name="connsiteY49" fmla="*/ 479246 h 670524"/>
                    <a:gd name="connsiteX50" fmla="*/ 571328 w 670140"/>
                    <a:gd name="connsiteY50" fmla="*/ 460848 h 670524"/>
                    <a:gd name="connsiteX51" fmla="*/ 570355 w 670140"/>
                    <a:gd name="connsiteY51" fmla="*/ 462868 h 670524"/>
                    <a:gd name="connsiteX52" fmla="*/ 556952 w 670140"/>
                    <a:gd name="connsiteY52" fmla="*/ 484937 h 670524"/>
                    <a:gd name="connsiteX53" fmla="*/ 552489 w 670140"/>
                    <a:gd name="connsiteY53" fmla="*/ 490907 h 670524"/>
                    <a:gd name="connsiteX54" fmla="*/ 593211 w 670140"/>
                    <a:gd name="connsiteY54" fmla="*/ 531695 h 670524"/>
                    <a:gd name="connsiteX55" fmla="*/ 594442 w 670140"/>
                    <a:gd name="connsiteY55" fmla="*/ 548279 h 670524"/>
                    <a:gd name="connsiteX56" fmla="*/ 577473 w 670140"/>
                    <a:gd name="connsiteY56" fmla="*/ 568257 h 670524"/>
                    <a:gd name="connsiteX57" fmla="*/ 560908 w 670140"/>
                    <a:gd name="connsiteY57" fmla="*/ 569726 h 670524"/>
                    <a:gd name="connsiteX58" fmla="*/ 513214 w 670140"/>
                    <a:gd name="connsiteY58" fmla="*/ 534608 h 670524"/>
                    <a:gd name="connsiteX59" fmla="*/ 505276 w 670140"/>
                    <a:gd name="connsiteY59" fmla="*/ 541825 h 670524"/>
                    <a:gd name="connsiteX60" fmla="*/ 485404 w 670140"/>
                    <a:gd name="connsiteY60" fmla="*/ 556690 h 670524"/>
                    <a:gd name="connsiteX61" fmla="*/ 509214 w 670140"/>
                    <a:gd name="connsiteY61" fmla="*/ 608395 h 670524"/>
                    <a:gd name="connsiteX62" fmla="*/ 504634 w 670140"/>
                    <a:gd name="connsiteY62" fmla="*/ 624382 h 670524"/>
                    <a:gd name="connsiteX63" fmla="*/ 481805 w 670140"/>
                    <a:gd name="connsiteY63" fmla="*/ 637260 h 670524"/>
                    <a:gd name="connsiteX64" fmla="*/ 465754 w 670140"/>
                    <a:gd name="connsiteY64" fmla="*/ 632912 h 670524"/>
                    <a:gd name="connsiteX65" fmla="*/ 433497 w 670140"/>
                    <a:gd name="connsiteY65" fmla="*/ 584008 h 670524"/>
                    <a:gd name="connsiteX66" fmla="*/ 414640 w 670140"/>
                    <a:gd name="connsiteY66" fmla="*/ 590911 h 670524"/>
                    <a:gd name="connsiteX67" fmla="*/ 400769 w 670140"/>
                    <a:gd name="connsiteY67" fmla="*/ 594479 h 670524"/>
                    <a:gd name="connsiteX68" fmla="*/ 405535 w 670140"/>
                    <a:gd name="connsiteY68" fmla="*/ 652628 h 670524"/>
                    <a:gd name="connsiteX69" fmla="*/ 395755 w 670140"/>
                    <a:gd name="connsiteY69" fmla="*/ 666077 h 670524"/>
                    <a:gd name="connsiteX70" fmla="*/ 369894 w 670140"/>
                    <a:gd name="connsiteY70" fmla="*/ 670353 h 670524"/>
                    <a:gd name="connsiteX71" fmla="*/ 356305 w 670140"/>
                    <a:gd name="connsiteY71" fmla="*/ 660768 h 670524"/>
                    <a:gd name="connsiteX72" fmla="*/ 342475 w 670140"/>
                    <a:gd name="connsiteY72" fmla="*/ 602571 h 670524"/>
                    <a:gd name="connsiteX73" fmla="*/ 335070 w 670140"/>
                    <a:gd name="connsiteY73" fmla="*/ 602945 h 670524"/>
                    <a:gd name="connsiteX74" fmla="*/ 307885 w 670140"/>
                    <a:gd name="connsiteY74" fmla="*/ 601572 h 670524"/>
                    <a:gd name="connsiteX75" fmla="*/ 292692 w 670140"/>
                    <a:gd name="connsiteY75" fmla="*/ 656626 h 670524"/>
                    <a:gd name="connsiteX76" fmla="*/ 278883 w 670140"/>
                    <a:gd name="connsiteY76" fmla="*/ 665892 h 670524"/>
                    <a:gd name="connsiteX77" fmla="*/ 253130 w 670140"/>
                    <a:gd name="connsiteY77" fmla="*/ 661014 h 670524"/>
                    <a:gd name="connsiteX78" fmla="*/ 243665 w 670140"/>
                    <a:gd name="connsiteY78" fmla="*/ 647340 h 670524"/>
                    <a:gd name="connsiteX79" fmla="*/ 250553 w 670140"/>
                    <a:gd name="connsiteY79" fmla="*/ 589100 h 670524"/>
                    <a:gd name="connsiteX80" fmla="*/ 230916 w 670140"/>
                    <a:gd name="connsiteY80" fmla="*/ 581911 h 670524"/>
                    <a:gd name="connsiteX81" fmla="*/ 217714 w 670140"/>
                    <a:gd name="connsiteY81" fmla="*/ 575549 h 670524"/>
                    <a:gd name="connsiteX82" fmla="*/ 185719 w 670140"/>
                    <a:gd name="connsiteY82" fmla="*/ 621596 h 670524"/>
                    <a:gd name="connsiteX83" fmla="*/ 169619 w 670140"/>
                    <a:gd name="connsiteY83" fmla="*/ 625758 h 670524"/>
                    <a:gd name="connsiteX84" fmla="*/ 146940 w 670140"/>
                    <a:gd name="connsiteY84" fmla="*/ 612617 h 670524"/>
                    <a:gd name="connsiteX85" fmla="*/ 142545 w 670140"/>
                    <a:gd name="connsiteY85" fmla="*/ 596578 h 670524"/>
                    <a:gd name="connsiteX86" fmla="*/ 168170 w 670140"/>
                    <a:gd name="connsiteY86" fmla="*/ 544297 h 670524"/>
                    <a:gd name="connsiteX87" fmla="*/ 164864 w 670140"/>
                    <a:gd name="connsiteY87" fmla="*/ 541825 h 670524"/>
                    <a:gd name="connsiteX88" fmla="*/ 145862 w 670140"/>
                    <a:gd name="connsiteY88" fmla="*/ 524550 h 670524"/>
                    <a:gd name="connsiteX89" fmla="*/ 142805 w 670140"/>
                    <a:gd name="connsiteY89" fmla="*/ 521184 h 670524"/>
                    <a:gd name="connsiteX90" fmla="*/ 95364 w 670140"/>
                    <a:gd name="connsiteY90" fmla="*/ 553526 h 670524"/>
                    <a:gd name="connsiteX91" fmla="*/ 78839 w 670140"/>
                    <a:gd name="connsiteY91" fmla="*/ 551664 h 670524"/>
                    <a:gd name="connsiteX92" fmla="*/ 62349 w 670140"/>
                    <a:gd name="connsiteY92" fmla="*/ 531290 h 670524"/>
                    <a:gd name="connsiteX93" fmla="*/ 63972 w 670140"/>
                    <a:gd name="connsiteY93" fmla="*/ 514740 h 670524"/>
                    <a:gd name="connsiteX94" fmla="*/ 106967 w 670140"/>
                    <a:gd name="connsiteY94" fmla="*/ 474694 h 670524"/>
                    <a:gd name="connsiteX95" fmla="*/ 99785 w 670140"/>
                    <a:gd name="connsiteY95" fmla="*/ 462868 h 670524"/>
                    <a:gd name="connsiteX96" fmla="*/ 90648 w 670140"/>
                    <a:gd name="connsiteY96" fmla="*/ 443895 h 670524"/>
                    <a:gd name="connsiteX97" fmla="*/ 35051 w 670140"/>
                    <a:gd name="connsiteY97" fmla="*/ 458467 h 670524"/>
                    <a:gd name="connsiteX98" fmla="*/ 20108 w 670140"/>
                    <a:gd name="connsiteY98" fmla="*/ 451171 h 670524"/>
                    <a:gd name="connsiteX99" fmla="*/ 11406 w 670140"/>
                    <a:gd name="connsiteY99" fmla="*/ 426446 h 670524"/>
                    <a:gd name="connsiteX100" fmla="*/ 18486 w 670140"/>
                    <a:gd name="connsiteY100" fmla="*/ 411399 h 670524"/>
                    <a:gd name="connsiteX101" fmla="*/ 72732 w 670140"/>
                    <a:gd name="connsiteY101" fmla="*/ 387959 h 670524"/>
                    <a:gd name="connsiteX102" fmla="*/ 68871 w 670140"/>
                    <a:gd name="connsiteY102" fmla="*/ 362653 h 670524"/>
                    <a:gd name="connsiteX103" fmla="*/ 68390 w 670140"/>
                    <a:gd name="connsiteY103" fmla="*/ 353132 h 670524"/>
                    <a:gd name="connsiteX104" fmla="*/ 11674 w 670140"/>
                    <a:gd name="connsiteY104" fmla="*/ 348467 h 670524"/>
                    <a:gd name="connsiteX105" fmla="*/ 0 w 670140"/>
                    <a:gd name="connsiteY105" fmla="*/ 336623 h 670524"/>
                    <a:gd name="connsiteX106" fmla="*/ 0 w 670140"/>
                    <a:gd name="connsiteY106" fmla="*/ 310412 h 670524"/>
                    <a:gd name="connsiteX107" fmla="*/ 11674 w 670140"/>
                    <a:gd name="connsiteY107" fmla="*/ 298568 h 670524"/>
                    <a:gd name="connsiteX108" fmla="*/ 70927 w 670140"/>
                    <a:gd name="connsiteY108" fmla="*/ 294446 h 670524"/>
                    <a:gd name="connsiteX109" fmla="*/ 72926 w 670140"/>
                    <a:gd name="connsiteY109" fmla="*/ 281344 h 670524"/>
                    <a:gd name="connsiteX110" fmla="*/ 78053 w 670140"/>
                    <a:gd name="connsiteY110" fmla="*/ 261400 h 670524"/>
                    <a:gd name="connsiteX111" fmla="*/ 25553 w 670140"/>
                    <a:gd name="connsiteY111" fmla="*/ 236354 h 670524"/>
                    <a:gd name="connsiteX112" fmla="*/ 18846 w 670140"/>
                    <a:gd name="connsiteY112" fmla="*/ 221137 h 670524"/>
                    <a:gd name="connsiteX113" fmla="*/ 28154 w 670140"/>
                    <a:gd name="connsiteY113" fmla="*/ 196634 h 670524"/>
                    <a:gd name="connsiteX114" fmla="*/ 38521 w 670140"/>
                    <a:gd name="connsiteY114" fmla="*/ 189010 h 670524"/>
                    <a:gd name="connsiteX115" fmla="*/ 43273 w 670140"/>
                    <a:gd name="connsiteY115" fmla="*/ 189708 h 670524"/>
                    <a:gd name="connsiteX116" fmla="*/ 100253 w 670140"/>
                    <a:gd name="connsiteY116" fmla="*/ 206935 h 670524"/>
                    <a:gd name="connsiteX117" fmla="*/ 113188 w 670140"/>
                    <a:gd name="connsiteY117" fmla="*/ 185636 h 670524"/>
                    <a:gd name="connsiteX118" fmla="*/ 118663 w 670140"/>
                    <a:gd name="connsiteY118" fmla="*/ 178313 h 670524"/>
                    <a:gd name="connsiteX119" fmla="*/ 78400 w 670140"/>
                    <a:gd name="connsiteY119" fmla="*/ 136731 h 670524"/>
                    <a:gd name="connsiteX120" fmla="*/ 77424 w 670140"/>
                    <a:gd name="connsiteY120" fmla="*/ 120130 h 670524"/>
                    <a:gd name="connsiteX121" fmla="*/ 94696 w 670140"/>
                    <a:gd name="connsiteY121" fmla="*/ 100414 h 670524"/>
                    <a:gd name="connsiteX122" fmla="*/ 102628 w 670140"/>
                    <a:gd name="connsiteY122" fmla="*/ 96352 h 670524"/>
                    <a:gd name="connsiteX123" fmla="*/ 111281 w 670140"/>
                    <a:gd name="connsiteY123" fmla="*/ 99198 h 670524"/>
                    <a:gd name="connsiteX124" fmla="*/ 158165 w 670140"/>
                    <a:gd name="connsiteY124" fmla="*/ 134839 h 670524"/>
                    <a:gd name="connsiteX125" fmla="*/ 164864 w 670140"/>
                    <a:gd name="connsiteY125" fmla="*/ 128748 h 670524"/>
                    <a:gd name="connsiteX126" fmla="*/ 184451 w 670140"/>
                    <a:gd name="connsiteY126" fmla="*/ 114097 h 670524"/>
                    <a:gd name="connsiteX127" fmla="*/ 160791 w 670140"/>
                    <a:gd name="connsiteY127" fmla="*/ 60677 h 670524"/>
                    <a:gd name="connsiteX128" fmla="*/ 165604 w 670140"/>
                    <a:gd name="connsiteY128" fmla="*/ 44760 h 670524"/>
                    <a:gd name="connsiteX129" fmla="*/ 188619 w 670140"/>
                    <a:gd name="connsiteY129" fmla="*/ 32216 h 670524"/>
                    <a:gd name="connsiteX130" fmla="*/ 193053 w 670140"/>
                    <a:gd name="connsiteY130" fmla="*/ 30789 h 670524"/>
                    <a:gd name="connsiteX131" fmla="*/ 204605 w 670140"/>
                    <a:gd name="connsiteY131" fmla="*/ 36799 h 670524"/>
                    <a:gd name="connsiteX132" fmla="*/ 236443 w 670140"/>
                    <a:gd name="connsiteY132" fmla="*/ 86638 h 670524"/>
                    <a:gd name="connsiteX133" fmla="*/ 255500 w 670140"/>
                    <a:gd name="connsiteY133" fmla="*/ 79661 h 670524"/>
                    <a:gd name="connsiteX134" fmla="*/ 270823 w 670140"/>
                    <a:gd name="connsiteY134" fmla="*/ 75720 h 670524"/>
                    <a:gd name="connsiteX135" fmla="*/ 265477 w 670140"/>
                    <a:gd name="connsiteY135" fmla="*/ 18160 h 670524"/>
                    <a:gd name="connsiteX136" fmla="*/ 274960 w 670140"/>
                    <a:gd name="connsiteY136" fmla="*/ 4646 h 670524"/>
                    <a:gd name="connsiteX137" fmla="*/ 300408 w 670140"/>
                    <a:gd name="connsiteY137" fmla="*/ 186 h 670524"/>
                    <a:gd name="connsiteX138" fmla="*/ 335070 w 670140"/>
                    <a:gd name="connsiteY138" fmla="*/ 181672 h 670524"/>
                    <a:gd name="connsiteX139" fmla="*/ 181479 w 670140"/>
                    <a:gd name="connsiteY139" fmla="*/ 335262 h 670524"/>
                    <a:gd name="connsiteX140" fmla="*/ 335070 w 670140"/>
                    <a:gd name="connsiteY140" fmla="*/ 488852 h 670524"/>
                    <a:gd name="connsiteX141" fmla="*/ 488661 w 670140"/>
                    <a:gd name="connsiteY141" fmla="*/ 335262 h 670524"/>
                    <a:gd name="connsiteX142" fmla="*/ 335070 w 670140"/>
                    <a:gd name="connsiteY142" fmla="*/ 181672 h 67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</a:cxnLst>
                  <a:rect l="l" t="t" r="r" b="b"/>
                  <a:pathLst>
                    <a:path w="670140" h="670524">
                      <a:moveTo>
                        <a:pt x="300408" y="186"/>
                      </a:moveTo>
                      <a:cubicBezTo>
                        <a:pt x="306759" y="-927"/>
                        <a:pt x="312511" y="3020"/>
                        <a:pt x="313922" y="9669"/>
                      </a:cubicBezTo>
                      <a:lnTo>
                        <a:pt x="328312" y="67969"/>
                      </a:lnTo>
                      <a:lnTo>
                        <a:pt x="335070" y="67628"/>
                      </a:lnTo>
                      <a:lnTo>
                        <a:pt x="362076" y="68992"/>
                      </a:lnTo>
                      <a:lnTo>
                        <a:pt x="377964" y="13511"/>
                      </a:lnTo>
                      <a:cubicBezTo>
                        <a:pt x="379232" y="7190"/>
                        <a:pt x="385385" y="3094"/>
                        <a:pt x="391706" y="4362"/>
                      </a:cubicBezTo>
                      <a:lnTo>
                        <a:pt x="417037" y="9444"/>
                      </a:lnTo>
                      <a:cubicBezTo>
                        <a:pt x="423359" y="10712"/>
                        <a:pt x="427285" y="16478"/>
                        <a:pt x="426187" y="23186"/>
                      </a:cubicBezTo>
                      <a:lnTo>
                        <a:pt x="418640" y="81125"/>
                      </a:lnTo>
                      <a:lnTo>
                        <a:pt x="439225" y="88662"/>
                      </a:lnTo>
                      <a:lnTo>
                        <a:pt x="451299" y="94480"/>
                      </a:lnTo>
                      <a:lnTo>
                        <a:pt x="486001" y="46888"/>
                      </a:lnTo>
                      <a:cubicBezTo>
                        <a:pt x="487894" y="43795"/>
                        <a:pt x="490996" y="41894"/>
                        <a:pt x="494327" y="41422"/>
                      </a:cubicBezTo>
                      <a:cubicBezTo>
                        <a:pt x="495437" y="41265"/>
                        <a:pt x="496573" y="41266"/>
                        <a:pt x="497697" y="41435"/>
                      </a:cubicBezTo>
                      <a:cubicBezTo>
                        <a:pt x="499197" y="41660"/>
                        <a:pt x="500677" y="42183"/>
                        <a:pt x="502052" y="43024"/>
                      </a:cubicBezTo>
                      <a:lnTo>
                        <a:pt x="524090" y="56509"/>
                      </a:lnTo>
                      <a:cubicBezTo>
                        <a:pt x="529589" y="59874"/>
                        <a:pt x="531293" y="66639"/>
                        <a:pt x="527954" y="72560"/>
                      </a:cubicBezTo>
                      <a:lnTo>
                        <a:pt x="500512" y="125185"/>
                      </a:lnTo>
                      <a:lnTo>
                        <a:pt x="505276" y="128748"/>
                      </a:lnTo>
                      <a:cubicBezTo>
                        <a:pt x="511884" y="134203"/>
                        <a:pt x="518225" y="139968"/>
                        <a:pt x="524278" y="146023"/>
                      </a:cubicBezTo>
                      <a:lnTo>
                        <a:pt x="526535" y="148507"/>
                      </a:lnTo>
                      <a:lnTo>
                        <a:pt x="574869" y="115535"/>
                      </a:lnTo>
                      <a:cubicBezTo>
                        <a:pt x="577376" y="113509"/>
                        <a:pt x="580467" y="112691"/>
                        <a:pt x="583438" y="113007"/>
                      </a:cubicBezTo>
                      <a:cubicBezTo>
                        <a:pt x="586409" y="113322"/>
                        <a:pt x="589260" y="114771"/>
                        <a:pt x="591285" y="117279"/>
                      </a:cubicBezTo>
                      <a:lnTo>
                        <a:pt x="607522" y="137375"/>
                      </a:lnTo>
                      <a:cubicBezTo>
                        <a:pt x="611574" y="142390"/>
                        <a:pt x="610910" y="149334"/>
                        <a:pt x="605778" y="153792"/>
                      </a:cubicBezTo>
                      <a:lnTo>
                        <a:pt x="562182" y="194247"/>
                      </a:lnTo>
                      <a:lnTo>
                        <a:pt x="570355" y="207704"/>
                      </a:lnTo>
                      <a:lnTo>
                        <a:pt x="578288" y="224177"/>
                      </a:lnTo>
                      <a:lnTo>
                        <a:pt x="633813" y="210026"/>
                      </a:lnTo>
                      <a:cubicBezTo>
                        <a:pt x="635337" y="209501"/>
                        <a:pt x="636897" y="209314"/>
                        <a:pt x="638412" y="209426"/>
                      </a:cubicBezTo>
                      <a:cubicBezTo>
                        <a:pt x="642959" y="209762"/>
                        <a:pt x="647109" y="212784"/>
                        <a:pt x="648706" y="217423"/>
                      </a:cubicBezTo>
                      <a:lnTo>
                        <a:pt x="657240" y="242206"/>
                      </a:lnTo>
                      <a:cubicBezTo>
                        <a:pt x="659370" y="248391"/>
                        <a:pt x="656401" y="254761"/>
                        <a:pt x="650059" y="257205"/>
                      </a:cubicBezTo>
                      <a:lnTo>
                        <a:pt x="596814" y="279784"/>
                      </a:lnTo>
                      <a:lnTo>
                        <a:pt x="597215" y="281344"/>
                      </a:lnTo>
                      <a:cubicBezTo>
                        <a:pt x="598997" y="290056"/>
                        <a:pt x="600356" y="298922"/>
                        <a:pt x="601269" y="307920"/>
                      </a:cubicBezTo>
                      <a:lnTo>
                        <a:pt x="601669" y="315837"/>
                      </a:lnTo>
                      <a:lnTo>
                        <a:pt x="658467" y="320509"/>
                      </a:lnTo>
                      <a:cubicBezTo>
                        <a:pt x="664914" y="320509"/>
                        <a:pt x="670140" y="325812"/>
                        <a:pt x="670140" y="332353"/>
                      </a:cubicBezTo>
                      <a:lnTo>
                        <a:pt x="670140" y="358564"/>
                      </a:lnTo>
                      <a:cubicBezTo>
                        <a:pt x="670140" y="365105"/>
                        <a:pt x="665259" y="370162"/>
                        <a:pt x="658466" y="370408"/>
                      </a:cubicBezTo>
                      <a:lnTo>
                        <a:pt x="599460" y="374513"/>
                      </a:lnTo>
                      <a:lnTo>
                        <a:pt x="597214" y="389229"/>
                      </a:lnTo>
                      <a:lnTo>
                        <a:pt x="592817" y="406338"/>
                      </a:lnTo>
                      <a:lnTo>
                        <a:pt x="644191" y="433315"/>
                      </a:lnTo>
                      <a:cubicBezTo>
                        <a:pt x="650126" y="435834"/>
                        <a:pt x="652865" y="442758"/>
                        <a:pt x="650309" y="448779"/>
                      </a:cubicBezTo>
                      <a:lnTo>
                        <a:pt x="640066" y="472906"/>
                      </a:lnTo>
                      <a:cubicBezTo>
                        <a:pt x="637510" y="478927"/>
                        <a:pt x="631042" y="481674"/>
                        <a:pt x="624693" y="479246"/>
                      </a:cubicBezTo>
                      <a:lnTo>
                        <a:pt x="571328" y="460848"/>
                      </a:lnTo>
                      <a:lnTo>
                        <a:pt x="570355" y="462868"/>
                      </a:lnTo>
                      <a:cubicBezTo>
                        <a:pt x="566236" y="470453"/>
                        <a:pt x="561761" y="477817"/>
                        <a:pt x="556952" y="484937"/>
                      </a:cubicBezTo>
                      <a:lnTo>
                        <a:pt x="552489" y="490907"/>
                      </a:lnTo>
                      <a:lnTo>
                        <a:pt x="593211" y="531695"/>
                      </a:lnTo>
                      <a:cubicBezTo>
                        <a:pt x="598125" y="535869"/>
                        <a:pt x="598676" y="543294"/>
                        <a:pt x="594442" y="548279"/>
                      </a:cubicBezTo>
                      <a:lnTo>
                        <a:pt x="577473" y="568257"/>
                      </a:lnTo>
                      <a:cubicBezTo>
                        <a:pt x="573238" y="573242"/>
                        <a:pt x="566245" y="573936"/>
                        <a:pt x="560908" y="569726"/>
                      </a:cubicBezTo>
                      <a:lnTo>
                        <a:pt x="513214" y="534608"/>
                      </a:lnTo>
                      <a:lnTo>
                        <a:pt x="505276" y="541825"/>
                      </a:lnTo>
                      <a:lnTo>
                        <a:pt x="485404" y="556690"/>
                      </a:lnTo>
                      <a:lnTo>
                        <a:pt x="509214" y="608395"/>
                      </a:lnTo>
                      <a:cubicBezTo>
                        <a:pt x="512381" y="614011"/>
                        <a:pt x="510331" y="621168"/>
                        <a:pt x="504634" y="624382"/>
                      </a:cubicBezTo>
                      <a:lnTo>
                        <a:pt x="481805" y="637260"/>
                      </a:lnTo>
                      <a:cubicBezTo>
                        <a:pt x="476108" y="640474"/>
                        <a:pt x="469306" y="638708"/>
                        <a:pt x="465754" y="632912"/>
                      </a:cubicBezTo>
                      <a:lnTo>
                        <a:pt x="433497" y="584008"/>
                      </a:lnTo>
                      <a:lnTo>
                        <a:pt x="414640" y="590911"/>
                      </a:lnTo>
                      <a:lnTo>
                        <a:pt x="400769" y="594479"/>
                      </a:lnTo>
                      <a:lnTo>
                        <a:pt x="405535" y="652628"/>
                      </a:lnTo>
                      <a:cubicBezTo>
                        <a:pt x="406587" y="658989"/>
                        <a:pt x="402208" y="665010"/>
                        <a:pt x="395755" y="666077"/>
                      </a:cubicBezTo>
                      <a:lnTo>
                        <a:pt x="369894" y="670353"/>
                      </a:lnTo>
                      <a:cubicBezTo>
                        <a:pt x="363441" y="671420"/>
                        <a:pt x="357656" y="667430"/>
                        <a:pt x="356305" y="660768"/>
                      </a:cubicBezTo>
                      <a:lnTo>
                        <a:pt x="342475" y="602571"/>
                      </a:lnTo>
                      <a:lnTo>
                        <a:pt x="335070" y="602945"/>
                      </a:lnTo>
                      <a:lnTo>
                        <a:pt x="307885" y="601572"/>
                      </a:lnTo>
                      <a:lnTo>
                        <a:pt x="292692" y="656626"/>
                      </a:lnTo>
                      <a:cubicBezTo>
                        <a:pt x="291493" y="662960"/>
                        <a:pt x="285310" y="667109"/>
                        <a:pt x="278883" y="665892"/>
                      </a:cubicBezTo>
                      <a:lnTo>
                        <a:pt x="253130" y="661014"/>
                      </a:lnTo>
                      <a:cubicBezTo>
                        <a:pt x="246703" y="659797"/>
                        <a:pt x="242643" y="654060"/>
                        <a:pt x="243665" y="647340"/>
                      </a:cubicBezTo>
                      <a:lnTo>
                        <a:pt x="250553" y="589100"/>
                      </a:lnTo>
                      <a:lnTo>
                        <a:pt x="230916" y="581911"/>
                      </a:lnTo>
                      <a:lnTo>
                        <a:pt x="217714" y="575549"/>
                      </a:lnTo>
                      <a:lnTo>
                        <a:pt x="185719" y="621596"/>
                      </a:lnTo>
                      <a:cubicBezTo>
                        <a:pt x="182486" y="627174"/>
                        <a:pt x="175278" y="629038"/>
                        <a:pt x="169619" y="625758"/>
                      </a:cubicBezTo>
                      <a:lnTo>
                        <a:pt x="146940" y="612617"/>
                      </a:lnTo>
                      <a:cubicBezTo>
                        <a:pt x="141280" y="609337"/>
                        <a:pt x="139352" y="602579"/>
                        <a:pt x="142545" y="596578"/>
                      </a:cubicBezTo>
                      <a:lnTo>
                        <a:pt x="168170" y="544297"/>
                      </a:lnTo>
                      <a:lnTo>
                        <a:pt x="164864" y="541825"/>
                      </a:lnTo>
                      <a:cubicBezTo>
                        <a:pt x="158257" y="536370"/>
                        <a:pt x="151915" y="530604"/>
                        <a:pt x="145862" y="524550"/>
                      </a:cubicBezTo>
                      <a:lnTo>
                        <a:pt x="142805" y="521184"/>
                      </a:lnTo>
                      <a:lnTo>
                        <a:pt x="95364" y="553526"/>
                      </a:lnTo>
                      <a:cubicBezTo>
                        <a:pt x="90352" y="557582"/>
                        <a:pt x="82954" y="556748"/>
                        <a:pt x="78839" y="551664"/>
                      </a:cubicBezTo>
                      <a:lnTo>
                        <a:pt x="62349" y="531290"/>
                      </a:lnTo>
                      <a:cubicBezTo>
                        <a:pt x="58233" y="526205"/>
                        <a:pt x="58846" y="519204"/>
                        <a:pt x="63972" y="514740"/>
                      </a:cubicBezTo>
                      <a:lnTo>
                        <a:pt x="106967" y="474694"/>
                      </a:lnTo>
                      <a:lnTo>
                        <a:pt x="99785" y="462868"/>
                      </a:lnTo>
                      <a:lnTo>
                        <a:pt x="90648" y="443895"/>
                      </a:lnTo>
                      <a:lnTo>
                        <a:pt x="35051" y="458467"/>
                      </a:lnTo>
                      <a:cubicBezTo>
                        <a:pt x="28970" y="460608"/>
                        <a:pt x="22279" y="457341"/>
                        <a:pt x="20108" y="451171"/>
                      </a:cubicBezTo>
                      <a:lnTo>
                        <a:pt x="11406" y="426446"/>
                      </a:lnTo>
                      <a:cubicBezTo>
                        <a:pt x="9234" y="420276"/>
                        <a:pt x="12160" y="413886"/>
                        <a:pt x="18486" y="411399"/>
                      </a:cubicBezTo>
                      <a:lnTo>
                        <a:pt x="72732" y="387959"/>
                      </a:lnTo>
                      <a:lnTo>
                        <a:pt x="68871" y="362653"/>
                      </a:lnTo>
                      <a:lnTo>
                        <a:pt x="68390" y="353132"/>
                      </a:lnTo>
                      <a:lnTo>
                        <a:pt x="11674" y="348467"/>
                      </a:lnTo>
                      <a:cubicBezTo>
                        <a:pt x="5227" y="348467"/>
                        <a:pt x="0" y="343164"/>
                        <a:pt x="0" y="336623"/>
                      </a:cubicBezTo>
                      <a:lnTo>
                        <a:pt x="0" y="310412"/>
                      </a:lnTo>
                      <a:cubicBezTo>
                        <a:pt x="0" y="303871"/>
                        <a:pt x="4881" y="298814"/>
                        <a:pt x="11674" y="298568"/>
                      </a:cubicBezTo>
                      <a:lnTo>
                        <a:pt x="70927" y="294446"/>
                      </a:lnTo>
                      <a:lnTo>
                        <a:pt x="72926" y="281344"/>
                      </a:lnTo>
                      <a:lnTo>
                        <a:pt x="78053" y="261400"/>
                      </a:lnTo>
                      <a:lnTo>
                        <a:pt x="25553" y="236354"/>
                      </a:lnTo>
                      <a:cubicBezTo>
                        <a:pt x="19526" y="234064"/>
                        <a:pt x="16523" y="227251"/>
                        <a:pt x="18846" y="221137"/>
                      </a:cubicBezTo>
                      <a:lnTo>
                        <a:pt x="28154" y="196634"/>
                      </a:lnTo>
                      <a:cubicBezTo>
                        <a:pt x="29896" y="192048"/>
                        <a:pt x="33908" y="189217"/>
                        <a:pt x="38521" y="189010"/>
                      </a:cubicBezTo>
                      <a:cubicBezTo>
                        <a:pt x="40059" y="188940"/>
                        <a:pt x="41664" y="189162"/>
                        <a:pt x="43273" y="189708"/>
                      </a:cubicBezTo>
                      <a:lnTo>
                        <a:pt x="100253" y="206935"/>
                      </a:lnTo>
                      <a:lnTo>
                        <a:pt x="113188" y="185636"/>
                      </a:lnTo>
                      <a:lnTo>
                        <a:pt x="118663" y="178313"/>
                      </a:lnTo>
                      <a:lnTo>
                        <a:pt x="78400" y="136731"/>
                      </a:lnTo>
                      <a:cubicBezTo>
                        <a:pt x="73550" y="132482"/>
                        <a:pt x="73113" y="125050"/>
                        <a:pt x="77424" y="120130"/>
                      </a:cubicBezTo>
                      <a:lnTo>
                        <a:pt x="94696" y="100414"/>
                      </a:lnTo>
                      <a:cubicBezTo>
                        <a:pt x="96851" y="97954"/>
                        <a:pt x="99680" y="96578"/>
                        <a:pt x="102628" y="96352"/>
                      </a:cubicBezTo>
                      <a:cubicBezTo>
                        <a:pt x="105577" y="96127"/>
                        <a:pt x="108646" y="97053"/>
                        <a:pt x="111281" y="99198"/>
                      </a:cubicBezTo>
                      <a:lnTo>
                        <a:pt x="158165" y="134839"/>
                      </a:lnTo>
                      <a:lnTo>
                        <a:pt x="164864" y="128748"/>
                      </a:lnTo>
                      <a:lnTo>
                        <a:pt x="184451" y="114097"/>
                      </a:lnTo>
                      <a:lnTo>
                        <a:pt x="160791" y="60677"/>
                      </a:lnTo>
                      <a:cubicBezTo>
                        <a:pt x="157706" y="55017"/>
                        <a:pt x="159861" y="47890"/>
                        <a:pt x="165604" y="44760"/>
                      </a:cubicBezTo>
                      <a:lnTo>
                        <a:pt x="188619" y="32216"/>
                      </a:lnTo>
                      <a:cubicBezTo>
                        <a:pt x="190055" y="31433"/>
                        <a:pt x="191556" y="30963"/>
                        <a:pt x="193053" y="30789"/>
                      </a:cubicBezTo>
                      <a:cubicBezTo>
                        <a:pt x="197544" y="30268"/>
                        <a:pt x="202005" y="32413"/>
                        <a:pt x="204605" y="36799"/>
                      </a:cubicBezTo>
                      <a:lnTo>
                        <a:pt x="236443" y="86638"/>
                      </a:lnTo>
                      <a:lnTo>
                        <a:pt x="255500" y="79661"/>
                      </a:lnTo>
                      <a:lnTo>
                        <a:pt x="270823" y="75720"/>
                      </a:lnTo>
                      <a:lnTo>
                        <a:pt x="265477" y="18160"/>
                      </a:lnTo>
                      <a:cubicBezTo>
                        <a:pt x="264364" y="11810"/>
                        <a:pt x="268610" y="5759"/>
                        <a:pt x="274960" y="4646"/>
                      </a:cubicBezTo>
                      <a:lnTo>
                        <a:pt x="300408" y="186"/>
                      </a:lnTo>
                      <a:close/>
                      <a:moveTo>
                        <a:pt x="335070" y="181672"/>
                      </a:moveTo>
                      <a:cubicBezTo>
                        <a:pt x="250244" y="181672"/>
                        <a:pt x="181479" y="250437"/>
                        <a:pt x="181479" y="335262"/>
                      </a:cubicBezTo>
                      <a:cubicBezTo>
                        <a:pt x="181479" y="420087"/>
                        <a:pt x="250244" y="488852"/>
                        <a:pt x="335070" y="488852"/>
                      </a:cubicBezTo>
                      <a:cubicBezTo>
                        <a:pt x="419896" y="488852"/>
                        <a:pt x="488661" y="420087"/>
                        <a:pt x="488661" y="335262"/>
                      </a:cubicBezTo>
                      <a:cubicBezTo>
                        <a:pt x="488661" y="250437"/>
                        <a:pt x="419896" y="181672"/>
                        <a:pt x="335070" y="181672"/>
                      </a:cubicBezTo>
                      <a:close/>
                    </a:path>
                  </a:pathLst>
                </a:custGeom>
                <a:solidFill>
                  <a:srgbClr val="4E67C8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1" name="Group 140"/>
                <p:cNvGrpSpPr/>
                <p:nvPr/>
              </p:nvGrpSpPr>
              <p:grpSpPr>
                <a:xfrm>
                  <a:off x="2704220" y="2516406"/>
                  <a:ext cx="147392" cy="564348"/>
                  <a:chOff x="2252749" y="2345642"/>
                  <a:chExt cx="1257842" cy="4816104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42" name="Freeform 141"/>
                  <p:cNvSpPr>
                    <a:spLocks/>
                  </p:cNvSpPr>
                  <p:nvPr/>
                </p:nvSpPr>
                <p:spPr bwMode="auto">
                  <a:xfrm flipH="1">
                    <a:off x="2646065" y="6092146"/>
                    <a:ext cx="864526" cy="1069600"/>
                  </a:xfrm>
                  <a:custGeom>
                    <a:avLst/>
                    <a:gdLst>
                      <a:gd name="connsiteX0" fmla="*/ 382361 w 864528"/>
                      <a:gd name="connsiteY0" fmla="*/ 131758 h 1070895"/>
                      <a:gd name="connsiteX1" fmla="*/ 613685 w 864528"/>
                      <a:gd name="connsiteY1" fmla="*/ 363081 h 1070895"/>
                      <a:gd name="connsiteX2" fmla="*/ 382361 w 864528"/>
                      <a:gd name="connsiteY2" fmla="*/ 594404 h 1070895"/>
                      <a:gd name="connsiteX3" fmla="*/ 151037 w 864528"/>
                      <a:gd name="connsiteY3" fmla="*/ 363081 h 1070895"/>
                      <a:gd name="connsiteX4" fmla="*/ 382361 w 864528"/>
                      <a:gd name="connsiteY4" fmla="*/ 131758 h 1070895"/>
                      <a:gd name="connsiteX5" fmla="*/ 382363 w 864528"/>
                      <a:gd name="connsiteY5" fmla="*/ 109261 h 1070895"/>
                      <a:gd name="connsiteX6" fmla="*/ 123927 w 864528"/>
                      <a:gd name="connsiteY6" fmla="*/ 367697 h 1070895"/>
                      <a:gd name="connsiteX7" fmla="*/ 382363 w 864528"/>
                      <a:gd name="connsiteY7" fmla="*/ 626133 h 1070895"/>
                      <a:gd name="connsiteX8" fmla="*/ 640800 w 864528"/>
                      <a:gd name="connsiteY8" fmla="*/ 367697 h 1070895"/>
                      <a:gd name="connsiteX9" fmla="*/ 382363 w 864528"/>
                      <a:gd name="connsiteY9" fmla="*/ 109261 h 1070895"/>
                      <a:gd name="connsiteX10" fmla="*/ 382363 w 864528"/>
                      <a:gd name="connsiteY10" fmla="*/ 67727 h 1070895"/>
                      <a:gd name="connsiteX11" fmla="*/ 682334 w 864528"/>
                      <a:gd name="connsiteY11" fmla="*/ 367697 h 1070895"/>
                      <a:gd name="connsiteX12" fmla="*/ 382363 w 864528"/>
                      <a:gd name="connsiteY12" fmla="*/ 667667 h 1070895"/>
                      <a:gd name="connsiteX13" fmla="*/ 82392 w 864528"/>
                      <a:gd name="connsiteY13" fmla="*/ 367697 h 1070895"/>
                      <a:gd name="connsiteX14" fmla="*/ 382363 w 864528"/>
                      <a:gd name="connsiteY14" fmla="*/ 67727 h 1070895"/>
                      <a:gd name="connsiteX15" fmla="*/ 352970 w 864528"/>
                      <a:gd name="connsiteY15" fmla="*/ 3630 h 1070895"/>
                      <a:gd name="connsiteX16" fmla="*/ 130864 w 864528"/>
                      <a:gd name="connsiteY16" fmla="*/ 93057 h 1070895"/>
                      <a:gd name="connsiteX17" fmla="*/ 3195 w 864528"/>
                      <a:gd name="connsiteY17" fmla="*/ 298153 h 1070895"/>
                      <a:gd name="connsiteX18" fmla="*/ 71878 w 864528"/>
                      <a:gd name="connsiteY18" fmla="*/ 581572 h 1070895"/>
                      <a:gd name="connsiteX19" fmla="*/ 123591 w 864528"/>
                      <a:gd name="connsiteY19" fmla="*/ 754370 h 1070895"/>
                      <a:gd name="connsiteX20" fmla="*/ 71878 w 864528"/>
                      <a:gd name="connsiteY20" fmla="*/ 1070895 h 1070895"/>
                      <a:gd name="connsiteX21" fmla="*/ 534068 w 864528"/>
                      <a:gd name="connsiteY21" fmla="*/ 1070895 h 1070895"/>
                      <a:gd name="connsiteX22" fmla="*/ 551037 w 864528"/>
                      <a:gd name="connsiteY22" fmla="*/ 937664 h 1070895"/>
                      <a:gd name="connsiteX23" fmla="*/ 630223 w 864528"/>
                      <a:gd name="connsiteY23" fmla="*/ 882756 h 1070895"/>
                      <a:gd name="connsiteX24" fmla="*/ 727186 w 864528"/>
                      <a:gd name="connsiteY24" fmla="*/ 872259 h 1070895"/>
                      <a:gd name="connsiteX25" fmla="*/ 760315 w 864528"/>
                      <a:gd name="connsiteY25" fmla="*/ 808470 h 1070895"/>
                      <a:gd name="connsiteX26" fmla="*/ 765972 w 864528"/>
                      <a:gd name="connsiteY26" fmla="*/ 764059 h 1070895"/>
                      <a:gd name="connsiteX27" fmla="*/ 782940 w 864528"/>
                      <a:gd name="connsiteY27" fmla="*/ 717226 h 1070895"/>
                      <a:gd name="connsiteX28" fmla="*/ 798293 w 864528"/>
                      <a:gd name="connsiteY28" fmla="*/ 667971 h 1070895"/>
                      <a:gd name="connsiteX29" fmla="*/ 824957 w 864528"/>
                      <a:gd name="connsiteY29" fmla="*/ 604181 h 1070895"/>
                      <a:gd name="connsiteX30" fmla="*/ 833038 w 864528"/>
                      <a:gd name="connsiteY30" fmla="*/ 516975 h 1070895"/>
                      <a:gd name="connsiteX31" fmla="*/ 822533 w 864528"/>
                      <a:gd name="connsiteY31" fmla="*/ 505671 h 1070895"/>
                      <a:gd name="connsiteX32" fmla="*/ 773244 w 864528"/>
                      <a:gd name="connsiteY32" fmla="*/ 362750 h 1070895"/>
                      <a:gd name="connsiteX33" fmla="*/ 589014 w 864528"/>
                      <a:gd name="connsiteY33" fmla="*/ 38957 h 1070895"/>
                      <a:gd name="connsiteX34" fmla="*/ 352970 w 864528"/>
                      <a:gd name="connsiteY34" fmla="*/ 3630 h 1070895"/>
                      <a:gd name="connsiteX0" fmla="*/ 382361 w 864528"/>
                      <a:gd name="connsiteY0" fmla="*/ 130463 h 1069600"/>
                      <a:gd name="connsiteX1" fmla="*/ 613685 w 864528"/>
                      <a:gd name="connsiteY1" fmla="*/ 361786 h 1069600"/>
                      <a:gd name="connsiteX2" fmla="*/ 382361 w 864528"/>
                      <a:gd name="connsiteY2" fmla="*/ 593109 h 1069600"/>
                      <a:gd name="connsiteX3" fmla="*/ 151037 w 864528"/>
                      <a:gd name="connsiteY3" fmla="*/ 361786 h 1069600"/>
                      <a:gd name="connsiteX4" fmla="*/ 382361 w 864528"/>
                      <a:gd name="connsiteY4" fmla="*/ 130463 h 1069600"/>
                      <a:gd name="connsiteX5" fmla="*/ 382363 w 864528"/>
                      <a:gd name="connsiteY5" fmla="*/ 107966 h 1069600"/>
                      <a:gd name="connsiteX6" fmla="*/ 123927 w 864528"/>
                      <a:gd name="connsiteY6" fmla="*/ 366402 h 1069600"/>
                      <a:gd name="connsiteX7" fmla="*/ 382363 w 864528"/>
                      <a:gd name="connsiteY7" fmla="*/ 624838 h 1069600"/>
                      <a:gd name="connsiteX8" fmla="*/ 640800 w 864528"/>
                      <a:gd name="connsiteY8" fmla="*/ 366402 h 1069600"/>
                      <a:gd name="connsiteX9" fmla="*/ 382363 w 864528"/>
                      <a:gd name="connsiteY9" fmla="*/ 107966 h 1069600"/>
                      <a:gd name="connsiteX10" fmla="*/ 382363 w 864528"/>
                      <a:gd name="connsiteY10" fmla="*/ 66432 h 1069600"/>
                      <a:gd name="connsiteX11" fmla="*/ 682334 w 864528"/>
                      <a:gd name="connsiteY11" fmla="*/ 366402 h 1069600"/>
                      <a:gd name="connsiteX12" fmla="*/ 382363 w 864528"/>
                      <a:gd name="connsiteY12" fmla="*/ 666372 h 1069600"/>
                      <a:gd name="connsiteX13" fmla="*/ 82392 w 864528"/>
                      <a:gd name="connsiteY13" fmla="*/ 366402 h 1069600"/>
                      <a:gd name="connsiteX14" fmla="*/ 382363 w 864528"/>
                      <a:gd name="connsiteY14" fmla="*/ 66432 h 1069600"/>
                      <a:gd name="connsiteX15" fmla="*/ 352970 w 864528"/>
                      <a:gd name="connsiteY15" fmla="*/ 2335 h 1069600"/>
                      <a:gd name="connsiteX16" fmla="*/ 127720 w 864528"/>
                      <a:gd name="connsiteY16" fmla="*/ 79186 h 1069600"/>
                      <a:gd name="connsiteX17" fmla="*/ 3195 w 864528"/>
                      <a:gd name="connsiteY17" fmla="*/ 296858 h 1069600"/>
                      <a:gd name="connsiteX18" fmla="*/ 71878 w 864528"/>
                      <a:gd name="connsiteY18" fmla="*/ 580277 h 1069600"/>
                      <a:gd name="connsiteX19" fmla="*/ 123591 w 864528"/>
                      <a:gd name="connsiteY19" fmla="*/ 753075 h 1069600"/>
                      <a:gd name="connsiteX20" fmla="*/ 71878 w 864528"/>
                      <a:gd name="connsiteY20" fmla="*/ 1069600 h 1069600"/>
                      <a:gd name="connsiteX21" fmla="*/ 534068 w 864528"/>
                      <a:gd name="connsiteY21" fmla="*/ 1069600 h 1069600"/>
                      <a:gd name="connsiteX22" fmla="*/ 551037 w 864528"/>
                      <a:gd name="connsiteY22" fmla="*/ 936369 h 1069600"/>
                      <a:gd name="connsiteX23" fmla="*/ 630223 w 864528"/>
                      <a:gd name="connsiteY23" fmla="*/ 881461 h 1069600"/>
                      <a:gd name="connsiteX24" fmla="*/ 727186 w 864528"/>
                      <a:gd name="connsiteY24" fmla="*/ 870964 h 1069600"/>
                      <a:gd name="connsiteX25" fmla="*/ 760315 w 864528"/>
                      <a:gd name="connsiteY25" fmla="*/ 807175 h 1069600"/>
                      <a:gd name="connsiteX26" fmla="*/ 765972 w 864528"/>
                      <a:gd name="connsiteY26" fmla="*/ 762764 h 1069600"/>
                      <a:gd name="connsiteX27" fmla="*/ 782940 w 864528"/>
                      <a:gd name="connsiteY27" fmla="*/ 715931 h 1069600"/>
                      <a:gd name="connsiteX28" fmla="*/ 798293 w 864528"/>
                      <a:gd name="connsiteY28" fmla="*/ 666676 h 1069600"/>
                      <a:gd name="connsiteX29" fmla="*/ 824957 w 864528"/>
                      <a:gd name="connsiteY29" fmla="*/ 602886 h 1069600"/>
                      <a:gd name="connsiteX30" fmla="*/ 833038 w 864528"/>
                      <a:gd name="connsiteY30" fmla="*/ 515680 h 1069600"/>
                      <a:gd name="connsiteX31" fmla="*/ 822533 w 864528"/>
                      <a:gd name="connsiteY31" fmla="*/ 504376 h 1069600"/>
                      <a:gd name="connsiteX32" fmla="*/ 773244 w 864528"/>
                      <a:gd name="connsiteY32" fmla="*/ 361455 h 1069600"/>
                      <a:gd name="connsiteX33" fmla="*/ 589014 w 864528"/>
                      <a:gd name="connsiteY33" fmla="*/ 37662 h 1069600"/>
                      <a:gd name="connsiteX34" fmla="*/ 352970 w 864528"/>
                      <a:gd name="connsiteY34" fmla="*/ 2335 h 1069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864528" h="1069600">
                        <a:moveTo>
                          <a:pt x="382361" y="130463"/>
                        </a:moveTo>
                        <a:cubicBezTo>
                          <a:pt x="510118" y="130463"/>
                          <a:pt x="613685" y="234030"/>
                          <a:pt x="613685" y="361786"/>
                        </a:cubicBezTo>
                        <a:cubicBezTo>
                          <a:pt x="613685" y="489542"/>
                          <a:pt x="510118" y="593109"/>
                          <a:pt x="382361" y="593109"/>
                        </a:cubicBezTo>
                        <a:cubicBezTo>
                          <a:pt x="254604" y="593109"/>
                          <a:pt x="151037" y="489542"/>
                          <a:pt x="151037" y="361786"/>
                        </a:cubicBezTo>
                        <a:cubicBezTo>
                          <a:pt x="151037" y="234030"/>
                          <a:pt x="254604" y="130463"/>
                          <a:pt x="382361" y="130463"/>
                        </a:cubicBezTo>
                        <a:close/>
                        <a:moveTo>
                          <a:pt x="382363" y="107966"/>
                        </a:moveTo>
                        <a:cubicBezTo>
                          <a:pt x="239633" y="107966"/>
                          <a:pt x="123927" y="223672"/>
                          <a:pt x="123927" y="366402"/>
                        </a:cubicBezTo>
                        <a:cubicBezTo>
                          <a:pt x="123927" y="509132"/>
                          <a:pt x="239633" y="624838"/>
                          <a:pt x="382363" y="624838"/>
                        </a:cubicBezTo>
                        <a:cubicBezTo>
                          <a:pt x="525094" y="624838"/>
                          <a:pt x="640800" y="509132"/>
                          <a:pt x="640800" y="366402"/>
                        </a:cubicBezTo>
                        <a:cubicBezTo>
                          <a:pt x="640800" y="223672"/>
                          <a:pt x="525094" y="107966"/>
                          <a:pt x="382363" y="107966"/>
                        </a:cubicBezTo>
                        <a:close/>
                        <a:moveTo>
                          <a:pt x="382363" y="66432"/>
                        </a:moveTo>
                        <a:cubicBezTo>
                          <a:pt x="548032" y="66432"/>
                          <a:pt x="682334" y="200733"/>
                          <a:pt x="682334" y="366402"/>
                        </a:cubicBezTo>
                        <a:cubicBezTo>
                          <a:pt x="682334" y="532071"/>
                          <a:pt x="548032" y="666372"/>
                          <a:pt x="382363" y="666372"/>
                        </a:cubicBezTo>
                        <a:cubicBezTo>
                          <a:pt x="216694" y="666372"/>
                          <a:pt x="82392" y="532071"/>
                          <a:pt x="82392" y="366402"/>
                        </a:cubicBezTo>
                        <a:cubicBezTo>
                          <a:pt x="82392" y="200733"/>
                          <a:pt x="216694" y="66432"/>
                          <a:pt x="382363" y="66432"/>
                        </a:cubicBezTo>
                        <a:close/>
                        <a:moveTo>
                          <a:pt x="352970" y="2335"/>
                        </a:moveTo>
                        <a:cubicBezTo>
                          <a:pt x="276088" y="9256"/>
                          <a:pt x="199230" y="30738"/>
                          <a:pt x="127720" y="79186"/>
                        </a:cubicBezTo>
                        <a:cubicBezTo>
                          <a:pt x="56613" y="127634"/>
                          <a:pt x="13700" y="210459"/>
                          <a:pt x="3195" y="296858"/>
                        </a:cubicBezTo>
                        <a:cubicBezTo>
                          <a:pt x="-8117" y="398598"/>
                          <a:pt x="9660" y="496301"/>
                          <a:pt x="71878" y="580277"/>
                        </a:cubicBezTo>
                        <a:cubicBezTo>
                          <a:pt x="110663" y="632762"/>
                          <a:pt x="125207" y="689285"/>
                          <a:pt x="123591" y="753075"/>
                        </a:cubicBezTo>
                        <a:cubicBezTo>
                          <a:pt x="120359" y="861275"/>
                          <a:pt x="94502" y="965437"/>
                          <a:pt x="71878" y="1069600"/>
                        </a:cubicBezTo>
                        <a:lnTo>
                          <a:pt x="534068" y="1069600"/>
                        </a:lnTo>
                        <a:cubicBezTo>
                          <a:pt x="523564" y="1022767"/>
                          <a:pt x="534876" y="979164"/>
                          <a:pt x="551037" y="936369"/>
                        </a:cubicBezTo>
                        <a:cubicBezTo>
                          <a:pt x="565581" y="899225"/>
                          <a:pt x="592246" y="883884"/>
                          <a:pt x="630223" y="881461"/>
                        </a:cubicBezTo>
                        <a:cubicBezTo>
                          <a:pt x="662544" y="879846"/>
                          <a:pt x="695673" y="877424"/>
                          <a:pt x="727186" y="870964"/>
                        </a:cubicBezTo>
                        <a:cubicBezTo>
                          <a:pt x="770012" y="862890"/>
                          <a:pt x="778092" y="846740"/>
                          <a:pt x="760315" y="807175"/>
                        </a:cubicBezTo>
                        <a:cubicBezTo>
                          <a:pt x="753043" y="790218"/>
                          <a:pt x="753043" y="776491"/>
                          <a:pt x="765972" y="762764"/>
                        </a:cubicBezTo>
                        <a:cubicBezTo>
                          <a:pt x="778900" y="750652"/>
                          <a:pt x="804757" y="743385"/>
                          <a:pt x="782940" y="715931"/>
                        </a:cubicBezTo>
                        <a:cubicBezTo>
                          <a:pt x="766780" y="695745"/>
                          <a:pt x="811221" y="692515"/>
                          <a:pt x="798293" y="666676"/>
                        </a:cubicBezTo>
                        <a:cubicBezTo>
                          <a:pt x="784556" y="640030"/>
                          <a:pt x="803141" y="619036"/>
                          <a:pt x="824957" y="602886"/>
                        </a:cubicBezTo>
                        <a:cubicBezTo>
                          <a:pt x="875863" y="566550"/>
                          <a:pt x="876671" y="561706"/>
                          <a:pt x="833038" y="515680"/>
                        </a:cubicBezTo>
                        <a:cubicBezTo>
                          <a:pt x="828998" y="511643"/>
                          <a:pt x="826574" y="507606"/>
                          <a:pt x="822533" y="504376"/>
                        </a:cubicBezTo>
                        <a:cubicBezTo>
                          <a:pt x="777284" y="466425"/>
                          <a:pt x="764356" y="415555"/>
                          <a:pt x="773244" y="361455"/>
                        </a:cubicBezTo>
                        <a:cubicBezTo>
                          <a:pt x="794252" y="234683"/>
                          <a:pt x="698097" y="84495"/>
                          <a:pt x="589014" y="37662"/>
                        </a:cubicBezTo>
                        <a:cubicBezTo>
                          <a:pt x="508211" y="2941"/>
                          <a:pt x="429852" y="-4586"/>
                          <a:pt x="352970" y="23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8" name="Freeform 147"/>
                  <p:cNvSpPr/>
                  <p:nvPr/>
                </p:nvSpPr>
                <p:spPr>
                  <a:xfrm>
                    <a:off x="2252749" y="2345642"/>
                    <a:ext cx="190410" cy="190409"/>
                  </a:xfrm>
                  <a:custGeom>
                    <a:avLst/>
                    <a:gdLst>
                      <a:gd name="connsiteX0" fmla="*/ 3048000 w 6096000"/>
                      <a:gd name="connsiteY0" fmla="*/ 0 h 6096000"/>
                      <a:gd name="connsiteX1" fmla="*/ 6096000 w 6096000"/>
                      <a:gd name="connsiteY1" fmla="*/ 3048000 h 6096000"/>
                      <a:gd name="connsiteX2" fmla="*/ 3048000 w 6096000"/>
                      <a:gd name="connsiteY2" fmla="*/ 6096000 h 6096000"/>
                      <a:gd name="connsiteX3" fmla="*/ 0 w 6096000"/>
                      <a:gd name="connsiteY3" fmla="*/ 3048000 h 6096000"/>
                      <a:gd name="connsiteX4" fmla="*/ 3048000 w 6096000"/>
                      <a:gd name="connsiteY4" fmla="*/ 0 h 6096000"/>
                      <a:gd name="connsiteX5" fmla="*/ 3048000 w 6096000"/>
                      <a:gd name="connsiteY5" fmla="*/ 422031 h 6096000"/>
                      <a:gd name="connsiteX6" fmla="*/ 422031 w 6096000"/>
                      <a:gd name="connsiteY6" fmla="*/ 3048000 h 6096000"/>
                      <a:gd name="connsiteX7" fmla="*/ 3048000 w 6096000"/>
                      <a:gd name="connsiteY7" fmla="*/ 5673969 h 6096000"/>
                      <a:gd name="connsiteX8" fmla="*/ 5673969 w 6096000"/>
                      <a:gd name="connsiteY8" fmla="*/ 3048000 h 6096000"/>
                      <a:gd name="connsiteX9" fmla="*/ 3048000 w 6096000"/>
                      <a:gd name="connsiteY9" fmla="*/ 422031 h 609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096000" h="6096000">
                        <a:moveTo>
                          <a:pt x="3048000" y="0"/>
                        </a:moveTo>
                        <a:cubicBezTo>
                          <a:pt x="4731364" y="0"/>
                          <a:pt x="6096000" y="1364636"/>
                          <a:pt x="6096000" y="3048000"/>
                        </a:cubicBezTo>
                        <a:cubicBezTo>
                          <a:pt x="6096000" y="4731364"/>
                          <a:pt x="4731364" y="6096000"/>
                          <a:pt x="3048000" y="6096000"/>
                        </a:cubicBezTo>
                        <a:cubicBezTo>
                          <a:pt x="1364636" y="6096000"/>
                          <a:pt x="0" y="4731364"/>
                          <a:pt x="0" y="3048000"/>
                        </a:cubicBezTo>
                        <a:cubicBezTo>
                          <a:pt x="0" y="1364636"/>
                          <a:pt x="1364636" y="0"/>
                          <a:pt x="3048000" y="0"/>
                        </a:cubicBezTo>
                        <a:close/>
                        <a:moveTo>
                          <a:pt x="3048000" y="422031"/>
                        </a:moveTo>
                        <a:cubicBezTo>
                          <a:pt x="1597717" y="422031"/>
                          <a:pt x="422031" y="1597717"/>
                          <a:pt x="422031" y="3048000"/>
                        </a:cubicBezTo>
                        <a:cubicBezTo>
                          <a:pt x="422031" y="4498283"/>
                          <a:pt x="1597717" y="5673969"/>
                          <a:pt x="3048000" y="5673969"/>
                        </a:cubicBezTo>
                        <a:cubicBezTo>
                          <a:pt x="4498283" y="5673969"/>
                          <a:pt x="5673969" y="4498283"/>
                          <a:pt x="5673969" y="3048000"/>
                        </a:cubicBezTo>
                        <a:cubicBezTo>
                          <a:pt x="5673969" y="1597717"/>
                          <a:pt x="4498283" y="422031"/>
                          <a:pt x="3048000" y="422031"/>
                        </a:cubicBez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69" name="Group 68"/>
              <p:cNvGrpSpPr/>
              <p:nvPr/>
            </p:nvGrpSpPr>
            <p:grpSpPr>
              <a:xfrm>
                <a:off x="7976870" y="2844060"/>
                <a:ext cx="964952" cy="993254"/>
                <a:chOff x="7976870" y="2844060"/>
                <a:chExt cx="964952" cy="993254"/>
              </a:xfrm>
            </p:grpSpPr>
            <p:sp>
              <p:nvSpPr>
                <p:cNvPr id="133" name="Freeform 132"/>
                <p:cNvSpPr/>
                <p:nvPr/>
              </p:nvSpPr>
              <p:spPr>
                <a:xfrm rot="10800000" flipH="1" flipV="1">
                  <a:off x="7976870" y="2844060"/>
                  <a:ext cx="964952" cy="993254"/>
                </a:xfrm>
                <a:custGeom>
                  <a:avLst/>
                  <a:gdLst>
                    <a:gd name="connsiteX0" fmla="*/ 238305 w 476609"/>
                    <a:gd name="connsiteY0" fmla="*/ 77296 h 490588"/>
                    <a:gd name="connsiteX1" fmla="*/ 401146 w 476609"/>
                    <a:gd name="connsiteY1" fmla="*/ 245295 h 490588"/>
                    <a:gd name="connsiteX2" fmla="*/ 238305 w 476609"/>
                    <a:gd name="connsiteY2" fmla="*/ 413294 h 490588"/>
                    <a:gd name="connsiteX3" fmla="*/ 75464 w 476609"/>
                    <a:gd name="connsiteY3" fmla="*/ 245295 h 490588"/>
                    <a:gd name="connsiteX4" fmla="*/ 238305 w 476609"/>
                    <a:gd name="connsiteY4" fmla="*/ 77296 h 490588"/>
                    <a:gd name="connsiteX5" fmla="*/ 217554 w 476609"/>
                    <a:gd name="connsiteY5" fmla="*/ 121 h 490588"/>
                    <a:gd name="connsiteX6" fmla="*/ 199177 w 476609"/>
                    <a:gd name="connsiteY6" fmla="*/ 3192 h 490588"/>
                    <a:gd name="connsiteX7" fmla="*/ 192200 w 476609"/>
                    <a:gd name="connsiteY7" fmla="*/ 13023 h 490588"/>
                    <a:gd name="connsiteX8" fmla="*/ 195376 w 476609"/>
                    <a:gd name="connsiteY8" fmla="*/ 54675 h 490588"/>
                    <a:gd name="connsiteX9" fmla="*/ 171552 w 476609"/>
                    <a:gd name="connsiteY9" fmla="*/ 61984 h 490588"/>
                    <a:gd name="connsiteX10" fmla="*/ 148852 w 476609"/>
                    <a:gd name="connsiteY10" fmla="*/ 25323 h 490588"/>
                    <a:gd name="connsiteX11" fmla="*/ 137499 w 476609"/>
                    <a:gd name="connsiteY11" fmla="*/ 21965 h 490588"/>
                    <a:gd name="connsiteX12" fmla="*/ 121153 w 476609"/>
                    <a:gd name="connsiteY12" fmla="*/ 31156 h 490588"/>
                    <a:gd name="connsiteX13" fmla="*/ 117735 w 476609"/>
                    <a:gd name="connsiteY13" fmla="*/ 42819 h 490588"/>
                    <a:gd name="connsiteX14" fmla="*/ 134302 w 476609"/>
                    <a:gd name="connsiteY14" fmla="*/ 81412 h 490588"/>
                    <a:gd name="connsiteX15" fmla="*/ 114414 w 476609"/>
                    <a:gd name="connsiteY15" fmla="*/ 96647 h 490588"/>
                    <a:gd name="connsiteX16" fmla="*/ 81567 w 476609"/>
                    <a:gd name="connsiteY16" fmla="*/ 70330 h 490588"/>
                    <a:gd name="connsiteX17" fmla="*/ 69780 w 476609"/>
                    <a:gd name="connsiteY17" fmla="*/ 71095 h 490588"/>
                    <a:gd name="connsiteX18" fmla="*/ 57369 w 476609"/>
                    <a:gd name="connsiteY18" fmla="*/ 85410 h 490588"/>
                    <a:gd name="connsiteX19" fmla="*/ 57940 w 476609"/>
                    <a:gd name="connsiteY19" fmla="*/ 97580 h 490588"/>
                    <a:gd name="connsiteX20" fmla="*/ 85948 w 476609"/>
                    <a:gd name="connsiteY20" fmla="*/ 128045 h 490588"/>
                    <a:gd name="connsiteX21" fmla="*/ 85335 w 476609"/>
                    <a:gd name="connsiteY21" fmla="*/ 128811 h 490588"/>
                    <a:gd name="connsiteX22" fmla="*/ 72644 w 476609"/>
                    <a:gd name="connsiteY22" fmla="*/ 149148 h 490588"/>
                    <a:gd name="connsiteX23" fmla="*/ 33115 w 476609"/>
                    <a:gd name="connsiteY23" fmla="*/ 136750 h 490588"/>
                    <a:gd name="connsiteX24" fmla="*/ 22370 w 476609"/>
                    <a:gd name="connsiteY24" fmla="*/ 141807 h 490588"/>
                    <a:gd name="connsiteX25" fmla="*/ 15732 w 476609"/>
                    <a:gd name="connsiteY25" fmla="*/ 159751 h 490588"/>
                    <a:gd name="connsiteX26" fmla="*/ 20478 w 476609"/>
                    <a:gd name="connsiteY26" fmla="*/ 170908 h 490588"/>
                    <a:gd name="connsiteX27" fmla="*/ 56278 w 476609"/>
                    <a:gd name="connsiteY27" fmla="*/ 188598 h 490588"/>
                    <a:gd name="connsiteX28" fmla="*/ 50623 w 476609"/>
                    <a:gd name="connsiteY28" fmla="*/ 213995 h 490588"/>
                    <a:gd name="connsiteX29" fmla="*/ 9010 w 476609"/>
                    <a:gd name="connsiteY29" fmla="*/ 215836 h 490588"/>
                    <a:gd name="connsiteX30" fmla="*/ 498 w 476609"/>
                    <a:gd name="connsiteY30" fmla="*/ 224284 h 490588"/>
                    <a:gd name="connsiteX31" fmla="*/ 3 w 476609"/>
                    <a:gd name="connsiteY31" fmla="*/ 243483 h 490588"/>
                    <a:gd name="connsiteX32" fmla="*/ 8068 w 476609"/>
                    <a:gd name="connsiteY32" fmla="*/ 252385 h 490588"/>
                    <a:gd name="connsiteX33" fmla="*/ 48390 w 476609"/>
                    <a:gd name="connsiteY33" fmla="*/ 256923 h 490588"/>
                    <a:gd name="connsiteX34" fmla="*/ 51573 w 476609"/>
                    <a:gd name="connsiteY34" fmla="*/ 282078 h 490588"/>
                    <a:gd name="connsiteX35" fmla="*/ 12388 w 476609"/>
                    <a:gd name="connsiteY35" fmla="*/ 298881 h 490588"/>
                    <a:gd name="connsiteX36" fmla="*/ 7211 w 476609"/>
                    <a:gd name="connsiteY36" fmla="*/ 309833 h 490588"/>
                    <a:gd name="connsiteX37" fmla="*/ 13145 w 476609"/>
                    <a:gd name="connsiteY37" fmla="*/ 328036 h 490588"/>
                    <a:gd name="connsiteX38" fmla="*/ 23685 w 476609"/>
                    <a:gd name="connsiteY38" fmla="*/ 333534 h 490588"/>
                    <a:gd name="connsiteX39" fmla="*/ 63686 w 476609"/>
                    <a:gd name="connsiteY39" fmla="*/ 323331 h 490588"/>
                    <a:gd name="connsiteX40" fmla="*/ 63724 w 476609"/>
                    <a:gd name="connsiteY40" fmla="*/ 323433 h 490588"/>
                    <a:gd name="connsiteX41" fmla="*/ 74958 w 476609"/>
                    <a:gd name="connsiteY41" fmla="*/ 345730 h 490588"/>
                    <a:gd name="connsiteX42" fmla="*/ 44347 w 476609"/>
                    <a:gd name="connsiteY42" fmla="*/ 374780 h 490588"/>
                    <a:gd name="connsiteX43" fmla="*/ 43121 w 476609"/>
                    <a:gd name="connsiteY43" fmla="*/ 386899 h 490588"/>
                    <a:gd name="connsiteX44" fmla="*/ 54743 w 476609"/>
                    <a:gd name="connsiteY44" fmla="*/ 401902 h 490588"/>
                    <a:gd name="connsiteX45" fmla="*/ 66471 w 476609"/>
                    <a:gd name="connsiteY45" fmla="*/ 403341 h 490588"/>
                    <a:gd name="connsiteX46" fmla="*/ 100106 w 476609"/>
                    <a:gd name="connsiteY46" fmla="*/ 380000 h 490588"/>
                    <a:gd name="connsiteX47" fmla="*/ 119411 w 476609"/>
                    <a:gd name="connsiteY47" fmla="*/ 400338 h 490588"/>
                    <a:gd name="connsiteX48" fmla="*/ 99451 w 476609"/>
                    <a:gd name="connsiteY48" fmla="*/ 436201 h 490588"/>
                    <a:gd name="connsiteX49" fmla="*/ 102363 w 476609"/>
                    <a:gd name="connsiteY49" fmla="*/ 448010 h 490588"/>
                    <a:gd name="connsiteX50" fmla="*/ 118296 w 476609"/>
                    <a:gd name="connsiteY50" fmla="*/ 457943 h 490588"/>
                    <a:gd name="connsiteX51" fmla="*/ 129783 w 476609"/>
                    <a:gd name="connsiteY51" fmla="*/ 455110 h 490588"/>
                    <a:gd name="connsiteX52" fmla="*/ 153863 w 476609"/>
                    <a:gd name="connsiteY52" fmla="*/ 420722 h 490588"/>
                    <a:gd name="connsiteX53" fmla="*/ 176982 w 476609"/>
                    <a:gd name="connsiteY53" fmla="*/ 430899 h 490588"/>
                    <a:gd name="connsiteX54" fmla="*/ 170129 w 476609"/>
                    <a:gd name="connsiteY54" fmla="*/ 471735 h 490588"/>
                    <a:gd name="connsiteX55" fmla="*/ 176320 w 476609"/>
                    <a:gd name="connsiteY55" fmla="*/ 482112 h 490588"/>
                    <a:gd name="connsiteX56" fmla="*/ 194399 w 476609"/>
                    <a:gd name="connsiteY56" fmla="*/ 486693 h 490588"/>
                    <a:gd name="connsiteX57" fmla="*/ 204545 w 476609"/>
                    <a:gd name="connsiteY57" fmla="*/ 480456 h 490588"/>
                    <a:gd name="connsiteX58" fmla="*/ 217599 w 476609"/>
                    <a:gd name="connsiteY58" fmla="*/ 440933 h 490588"/>
                    <a:gd name="connsiteX59" fmla="*/ 240691 w 476609"/>
                    <a:gd name="connsiteY59" fmla="*/ 441213 h 490588"/>
                    <a:gd name="connsiteX60" fmla="*/ 250270 w 476609"/>
                    <a:gd name="connsiteY60" fmla="*/ 483411 h 490588"/>
                    <a:gd name="connsiteX61" fmla="*/ 259899 w 476609"/>
                    <a:gd name="connsiteY61" fmla="*/ 490467 h 490588"/>
                    <a:gd name="connsiteX62" fmla="*/ 278275 w 476609"/>
                    <a:gd name="connsiteY62" fmla="*/ 487396 h 490588"/>
                    <a:gd name="connsiteX63" fmla="*/ 285253 w 476609"/>
                    <a:gd name="connsiteY63" fmla="*/ 477565 h 490588"/>
                    <a:gd name="connsiteX64" fmla="*/ 282071 w 476609"/>
                    <a:gd name="connsiteY64" fmla="*/ 435847 h 490588"/>
                    <a:gd name="connsiteX65" fmla="*/ 306740 w 476609"/>
                    <a:gd name="connsiteY65" fmla="*/ 428097 h 490588"/>
                    <a:gd name="connsiteX66" fmla="*/ 328680 w 476609"/>
                    <a:gd name="connsiteY66" fmla="*/ 464067 h 490588"/>
                    <a:gd name="connsiteX67" fmla="*/ 340011 w 476609"/>
                    <a:gd name="connsiteY67" fmla="*/ 467504 h 490588"/>
                    <a:gd name="connsiteX68" fmla="*/ 356417 w 476609"/>
                    <a:gd name="connsiteY68" fmla="*/ 458428 h 490588"/>
                    <a:gd name="connsiteX69" fmla="*/ 359912 w 476609"/>
                    <a:gd name="connsiteY69" fmla="*/ 446789 h 490588"/>
                    <a:gd name="connsiteX70" fmla="*/ 343692 w 476609"/>
                    <a:gd name="connsiteY70" fmla="*/ 408302 h 490588"/>
                    <a:gd name="connsiteX71" fmla="*/ 362997 w 476609"/>
                    <a:gd name="connsiteY71" fmla="*/ 393258 h 490588"/>
                    <a:gd name="connsiteX72" fmla="*/ 396152 w 476609"/>
                    <a:gd name="connsiteY72" fmla="*/ 419924 h 490588"/>
                    <a:gd name="connsiteX73" fmla="*/ 407860 w 476609"/>
                    <a:gd name="connsiteY73" fmla="*/ 419262 h 490588"/>
                    <a:gd name="connsiteX74" fmla="*/ 420105 w 476609"/>
                    <a:gd name="connsiteY74" fmla="*/ 405163 h 490588"/>
                    <a:gd name="connsiteX75" fmla="*/ 419464 w 476609"/>
                    <a:gd name="connsiteY75" fmla="*/ 393085 h 490588"/>
                    <a:gd name="connsiteX76" fmla="*/ 390923 w 476609"/>
                    <a:gd name="connsiteY76" fmla="*/ 362059 h 490588"/>
                    <a:gd name="connsiteX77" fmla="*/ 390998 w 476609"/>
                    <a:gd name="connsiteY77" fmla="*/ 361965 h 490588"/>
                    <a:gd name="connsiteX78" fmla="*/ 404303 w 476609"/>
                    <a:gd name="connsiteY78" fmla="*/ 340451 h 490588"/>
                    <a:gd name="connsiteX79" fmla="*/ 444265 w 476609"/>
                    <a:gd name="connsiteY79" fmla="*/ 354117 h 490588"/>
                    <a:gd name="connsiteX80" fmla="*/ 455079 w 476609"/>
                    <a:gd name="connsiteY80" fmla="*/ 349441 h 490588"/>
                    <a:gd name="connsiteX81" fmla="*/ 462030 w 476609"/>
                    <a:gd name="connsiteY81" fmla="*/ 331922 h 490588"/>
                    <a:gd name="connsiteX82" fmla="*/ 457498 w 476609"/>
                    <a:gd name="connsiteY82" fmla="*/ 320765 h 490588"/>
                    <a:gd name="connsiteX83" fmla="*/ 426208 w 476609"/>
                    <a:gd name="connsiteY83" fmla="*/ 302372 h 490588"/>
                    <a:gd name="connsiteX84" fmla="*/ 426541 w 476609"/>
                    <a:gd name="connsiteY84" fmla="*/ 275696 h 490588"/>
                    <a:gd name="connsiteX85" fmla="*/ 467323 w 476609"/>
                    <a:gd name="connsiteY85" fmla="*/ 274725 h 490588"/>
                    <a:gd name="connsiteX86" fmla="*/ 475918 w 476609"/>
                    <a:gd name="connsiteY86" fmla="*/ 266498 h 490588"/>
                    <a:gd name="connsiteX87" fmla="*/ 476604 w 476609"/>
                    <a:gd name="connsiteY87" fmla="*/ 247580 h 490588"/>
                    <a:gd name="connsiteX88" fmla="*/ 468629 w 476609"/>
                    <a:gd name="connsiteY88" fmla="*/ 238713 h 490588"/>
                    <a:gd name="connsiteX89" fmla="*/ 431753 w 476609"/>
                    <a:gd name="connsiteY89" fmla="*/ 234080 h 490588"/>
                    <a:gd name="connsiteX90" fmla="*/ 424811 w 476609"/>
                    <a:gd name="connsiteY90" fmla="*/ 209180 h 490588"/>
                    <a:gd name="connsiteX91" fmla="*/ 464050 w 476609"/>
                    <a:gd name="connsiteY91" fmla="*/ 191942 h 490588"/>
                    <a:gd name="connsiteX92" fmla="*/ 469164 w 476609"/>
                    <a:gd name="connsiteY92" fmla="*/ 181056 h 490588"/>
                    <a:gd name="connsiteX93" fmla="*/ 463147 w 476609"/>
                    <a:gd name="connsiteY93" fmla="*/ 163173 h 490588"/>
                    <a:gd name="connsiteX94" fmla="*/ 452595 w 476609"/>
                    <a:gd name="connsiteY94" fmla="*/ 157897 h 490588"/>
                    <a:gd name="connsiteX95" fmla="*/ 412848 w 476609"/>
                    <a:gd name="connsiteY95" fmla="*/ 168507 h 490588"/>
                    <a:gd name="connsiteX96" fmla="*/ 401301 w 476609"/>
                    <a:gd name="connsiteY96" fmla="*/ 144908 h 490588"/>
                    <a:gd name="connsiteX97" fmla="*/ 432616 w 476609"/>
                    <a:gd name="connsiteY97" fmla="*/ 116052 h 490588"/>
                    <a:gd name="connsiteX98" fmla="*/ 434013 w 476609"/>
                    <a:gd name="connsiteY98" fmla="*/ 103953 h 490588"/>
                    <a:gd name="connsiteX99" fmla="*/ 422605 w 476609"/>
                    <a:gd name="connsiteY99" fmla="*/ 88776 h 490588"/>
                    <a:gd name="connsiteX100" fmla="*/ 410899 w 476609"/>
                    <a:gd name="connsiteY100" fmla="*/ 87160 h 490588"/>
                    <a:gd name="connsiteX101" fmla="*/ 376093 w 476609"/>
                    <a:gd name="connsiteY101" fmla="*/ 110559 h 490588"/>
                    <a:gd name="connsiteX102" fmla="*/ 358603 w 476609"/>
                    <a:gd name="connsiteY102" fmla="*/ 93956 h 490588"/>
                    <a:gd name="connsiteX103" fmla="*/ 378270 w 476609"/>
                    <a:gd name="connsiteY103" fmla="*/ 55863 h 490588"/>
                    <a:gd name="connsiteX104" fmla="*/ 375534 w 476609"/>
                    <a:gd name="connsiteY104" fmla="*/ 44010 h 490588"/>
                    <a:gd name="connsiteX105" fmla="*/ 359750 w 476609"/>
                    <a:gd name="connsiteY105" fmla="*/ 33827 h 490588"/>
                    <a:gd name="connsiteX106" fmla="*/ 348222 w 476609"/>
                    <a:gd name="connsiteY106" fmla="*/ 36478 h 490588"/>
                    <a:gd name="connsiteX107" fmla="*/ 323681 w 476609"/>
                    <a:gd name="connsiteY107" fmla="*/ 70417 h 490588"/>
                    <a:gd name="connsiteX108" fmla="*/ 301479 w 476609"/>
                    <a:gd name="connsiteY108" fmla="*/ 60554 h 490588"/>
                    <a:gd name="connsiteX109" fmla="*/ 307091 w 476609"/>
                    <a:gd name="connsiteY109" fmla="*/ 17278 h 490588"/>
                    <a:gd name="connsiteX110" fmla="*/ 300519 w 476609"/>
                    <a:gd name="connsiteY110" fmla="*/ 7154 h 490588"/>
                    <a:gd name="connsiteX111" fmla="*/ 282283 w 476609"/>
                    <a:gd name="connsiteY111" fmla="*/ 3292 h 490588"/>
                    <a:gd name="connsiteX112" fmla="*/ 272376 w 476609"/>
                    <a:gd name="connsiteY112" fmla="*/ 9926 h 490588"/>
                    <a:gd name="connsiteX113" fmla="*/ 260794 w 476609"/>
                    <a:gd name="connsiteY113" fmla="*/ 50782 h 490588"/>
                    <a:gd name="connsiteX114" fmla="*/ 237112 w 476609"/>
                    <a:gd name="connsiteY114" fmla="*/ 50822 h 490588"/>
                    <a:gd name="connsiteX115" fmla="*/ 227183 w 476609"/>
                    <a:gd name="connsiteY115" fmla="*/ 7177 h 490588"/>
                    <a:gd name="connsiteX116" fmla="*/ 217554 w 476609"/>
                    <a:gd name="connsiteY116" fmla="*/ 121 h 490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</a:cxnLst>
                  <a:rect l="l" t="t" r="r" b="b"/>
                  <a:pathLst>
                    <a:path w="476609" h="490588">
                      <a:moveTo>
                        <a:pt x="238305" y="77296"/>
                      </a:moveTo>
                      <a:cubicBezTo>
                        <a:pt x="328240" y="77296"/>
                        <a:pt x="401146" y="152512"/>
                        <a:pt x="401146" y="245295"/>
                      </a:cubicBezTo>
                      <a:cubicBezTo>
                        <a:pt x="401146" y="338078"/>
                        <a:pt x="328240" y="413294"/>
                        <a:pt x="238305" y="413294"/>
                      </a:cubicBezTo>
                      <a:cubicBezTo>
                        <a:pt x="148370" y="413294"/>
                        <a:pt x="75464" y="338078"/>
                        <a:pt x="75464" y="245295"/>
                      </a:cubicBezTo>
                      <a:cubicBezTo>
                        <a:pt x="75464" y="152512"/>
                        <a:pt x="148370" y="77296"/>
                        <a:pt x="238305" y="77296"/>
                      </a:cubicBezTo>
                      <a:close/>
                      <a:moveTo>
                        <a:pt x="217554" y="121"/>
                      </a:moveTo>
                      <a:lnTo>
                        <a:pt x="199177" y="3192"/>
                      </a:lnTo>
                      <a:cubicBezTo>
                        <a:pt x="194591" y="3958"/>
                        <a:pt x="191467" y="8360"/>
                        <a:pt x="192200" y="13023"/>
                      </a:cubicBezTo>
                      <a:lnTo>
                        <a:pt x="195376" y="54675"/>
                      </a:lnTo>
                      <a:lnTo>
                        <a:pt x="171552" y="61984"/>
                      </a:lnTo>
                      <a:lnTo>
                        <a:pt x="148852" y="25323"/>
                      </a:lnTo>
                      <a:cubicBezTo>
                        <a:pt x="146390" y="21039"/>
                        <a:pt x="141578" y="19672"/>
                        <a:pt x="137499" y="21965"/>
                      </a:cubicBezTo>
                      <a:lnTo>
                        <a:pt x="121153" y="31156"/>
                      </a:lnTo>
                      <a:cubicBezTo>
                        <a:pt x="117074" y="33450"/>
                        <a:pt x="115543" y="38671"/>
                        <a:pt x="117735" y="42819"/>
                      </a:cubicBezTo>
                      <a:lnTo>
                        <a:pt x="134302" y="81412"/>
                      </a:lnTo>
                      <a:lnTo>
                        <a:pt x="114414" y="96647"/>
                      </a:lnTo>
                      <a:lnTo>
                        <a:pt x="81567" y="70330"/>
                      </a:lnTo>
                      <a:cubicBezTo>
                        <a:pt x="77855" y="67146"/>
                        <a:pt x="72877" y="67523"/>
                        <a:pt x="69780" y="71095"/>
                      </a:cubicBezTo>
                      <a:lnTo>
                        <a:pt x="57369" y="85410"/>
                      </a:lnTo>
                      <a:cubicBezTo>
                        <a:pt x="54271" y="88982"/>
                        <a:pt x="54527" y="94431"/>
                        <a:pt x="57940" y="97580"/>
                      </a:cubicBezTo>
                      <a:lnTo>
                        <a:pt x="85948" y="128045"/>
                      </a:lnTo>
                      <a:lnTo>
                        <a:pt x="85335" y="128811"/>
                      </a:lnTo>
                      <a:lnTo>
                        <a:pt x="72644" y="149148"/>
                      </a:lnTo>
                      <a:lnTo>
                        <a:pt x="33115" y="136750"/>
                      </a:lnTo>
                      <a:cubicBezTo>
                        <a:pt x="28545" y="135144"/>
                        <a:pt x="24026" y="137330"/>
                        <a:pt x="22370" y="141807"/>
                      </a:cubicBezTo>
                      <a:lnTo>
                        <a:pt x="15732" y="159751"/>
                      </a:lnTo>
                      <a:cubicBezTo>
                        <a:pt x="14075" y="164228"/>
                        <a:pt x="16200" y="169223"/>
                        <a:pt x="20478" y="170908"/>
                      </a:cubicBezTo>
                      <a:lnTo>
                        <a:pt x="56278" y="188598"/>
                      </a:lnTo>
                      <a:lnTo>
                        <a:pt x="50623" y="213995"/>
                      </a:lnTo>
                      <a:lnTo>
                        <a:pt x="9010" y="215836"/>
                      </a:lnTo>
                      <a:cubicBezTo>
                        <a:pt x="4182" y="215884"/>
                        <a:pt x="622" y="219493"/>
                        <a:pt x="498" y="224284"/>
                      </a:cubicBezTo>
                      <a:lnTo>
                        <a:pt x="3" y="243483"/>
                      </a:lnTo>
                      <a:cubicBezTo>
                        <a:pt x="-121" y="248274"/>
                        <a:pt x="3490" y="252259"/>
                        <a:pt x="8068" y="252385"/>
                      </a:cubicBezTo>
                      <a:lnTo>
                        <a:pt x="48390" y="256923"/>
                      </a:lnTo>
                      <a:lnTo>
                        <a:pt x="51573" y="282078"/>
                      </a:lnTo>
                      <a:lnTo>
                        <a:pt x="12388" y="298881"/>
                      </a:lnTo>
                      <a:cubicBezTo>
                        <a:pt x="7871" y="300638"/>
                        <a:pt x="5730" y="305290"/>
                        <a:pt x="7211" y="309833"/>
                      </a:cubicBezTo>
                      <a:lnTo>
                        <a:pt x="13145" y="328036"/>
                      </a:lnTo>
                      <a:cubicBezTo>
                        <a:pt x="14626" y="332579"/>
                        <a:pt x="19345" y="335040"/>
                        <a:pt x="23685" y="333534"/>
                      </a:cubicBezTo>
                      <a:lnTo>
                        <a:pt x="63686" y="323331"/>
                      </a:lnTo>
                      <a:lnTo>
                        <a:pt x="63724" y="323433"/>
                      </a:lnTo>
                      <a:lnTo>
                        <a:pt x="74958" y="345730"/>
                      </a:lnTo>
                      <a:lnTo>
                        <a:pt x="44347" y="374780"/>
                      </a:lnTo>
                      <a:cubicBezTo>
                        <a:pt x="40687" y="378028"/>
                        <a:pt x="40221" y="383155"/>
                        <a:pt x="43121" y="386899"/>
                      </a:cubicBezTo>
                      <a:lnTo>
                        <a:pt x="54743" y="401902"/>
                      </a:lnTo>
                      <a:cubicBezTo>
                        <a:pt x="57643" y="405646"/>
                        <a:pt x="62893" y="406291"/>
                        <a:pt x="66471" y="403341"/>
                      </a:cubicBezTo>
                      <a:lnTo>
                        <a:pt x="100106" y="380000"/>
                      </a:lnTo>
                      <a:lnTo>
                        <a:pt x="119411" y="400338"/>
                      </a:lnTo>
                      <a:lnTo>
                        <a:pt x="99451" y="436201"/>
                      </a:lnTo>
                      <a:cubicBezTo>
                        <a:pt x="97106" y="440554"/>
                        <a:pt x="98387" y="445531"/>
                        <a:pt x="102363" y="448010"/>
                      </a:cubicBezTo>
                      <a:lnTo>
                        <a:pt x="118296" y="457943"/>
                      </a:lnTo>
                      <a:cubicBezTo>
                        <a:pt x="122272" y="460421"/>
                        <a:pt x="127415" y="459153"/>
                        <a:pt x="129783" y="455110"/>
                      </a:cubicBezTo>
                      <a:lnTo>
                        <a:pt x="153863" y="420722"/>
                      </a:lnTo>
                      <a:lnTo>
                        <a:pt x="176982" y="430899"/>
                      </a:lnTo>
                      <a:lnTo>
                        <a:pt x="170129" y="471735"/>
                      </a:lnTo>
                      <a:cubicBezTo>
                        <a:pt x="169148" y="476611"/>
                        <a:pt x="171809" y="480968"/>
                        <a:pt x="176320" y="482112"/>
                      </a:cubicBezTo>
                      <a:lnTo>
                        <a:pt x="194399" y="486693"/>
                      </a:lnTo>
                      <a:cubicBezTo>
                        <a:pt x="198910" y="487836"/>
                        <a:pt x="203453" y="485044"/>
                        <a:pt x="204545" y="480456"/>
                      </a:cubicBezTo>
                      <a:lnTo>
                        <a:pt x="217599" y="440933"/>
                      </a:lnTo>
                      <a:lnTo>
                        <a:pt x="240691" y="441213"/>
                      </a:lnTo>
                      <a:lnTo>
                        <a:pt x="250270" y="483411"/>
                      </a:lnTo>
                      <a:cubicBezTo>
                        <a:pt x="251214" y="488296"/>
                        <a:pt x="255313" y="491234"/>
                        <a:pt x="259899" y="490467"/>
                      </a:cubicBezTo>
                      <a:lnTo>
                        <a:pt x="278275" y="487396"/>
                      </a:lnTo>
                      <a:cubicBezTo>
                        <a:pt x="282861" y="486630"/>
                        <a:pt x="285985" y="482228"/>
                        <a:pt x="285253" y="477565"/>
                      </a:cubicBezTo>
                      <a:lnTo>
                        <a:pt x="282071" y="435847"/>
                      </a:lnTo>
                      <a:lnTo>
                        <a:pt x="306740" y="428097"/>
                      </a:lnTo>
                      <a:lnTo>
                        <a:pt x="328680" y="464067"/>
                      </a:lnTo>
                      <a:cubicBezTo>
                        <a:pt x="331113" y="468368"/>
                        <a:pt x="335917" y="469769"/>
                        <a:pt x="340011" y="467504"/>
                      </a:cubicBezTo>
                      <a:lnTo>
                        <a:pt x="356417" y="458428"/>
                      </a:lnTo>
                      <a:cubicBezTo>
                        <a:pt x="360511" y="456163"/>
                        <a:pt x="362076" y="450952"/>
                        <a:pt x="359912" y="446789"/>
                      </a:cubicBezTo>
                      <a:lnTo>
                        <a:pt x="343692" y="408302"/>
                      </a:lnTo>
                      <a:lnTo>
                        <a:pt x="362997" y="393258"/>
                      </a:lnTo>
                      <a:lnTo>
                        <a:pt x="396152" y="419924"/>
                      </a:lnTo>
                      <a:cubicBezTo>
                        <a:pt x="399860" y="423113"/>
                        <a:pt x="404804" y="422780"/>
                        <a:pt x="407860" y="419262"/>
                      </a:cubicBezTo>
                      <a:lnTo>
                        <a:pt x="420105" y="405163"/>
                      </a:lnTo>
                      <a:cubicBezTo>
                        <a:pt x="423161" y="401645"/>
                        <a:pt x="422874" y="396237"/>
                        <a:pt x="419464" y="393085"/>
                      </a:cubicBezTo>
                      <a:lnTo>
                        <a:pt x="390923" y="362059"/>
                      </a:lnTo>
                      <a:lnTo>
                        <a:pt x="390998" y="361965"/>
                      </a:lnTo>
                      <a:lnTo>
                        <a:pt x="404303" y="340451"/>
                      </a:lnTo>
                      <a:lnTo>
                        <a:pt x="444265" y="354117"/>
                      </a:lnTo>
                      <a:cubicBezTo>
                        <a:pt x="448795" y="355838"/>
                        <a:pt x="453344" y="353813"/>
                        <a:pt x="455079" y="349441"/>
                      </a:cubicBezTo>
                      <a:lnTo>
                        <a:pt x="462030" y="331922"/>
                      </a:lnTo>
                      <a:cubicBezTo>
                        <a:pt x="463765" y="327550"/>
                        <a:pt x="461736" y="322555"/>
                        <a:pt x="457498" y="320765"/>
                      </a:cubicBezTo>
                      <a:lnTo>
                        <a:pt x="426208" y="302372"/>
                      </a:lnTo>
                      <a:cubicBezTo>
                        <a:pt x="426319" y="293719"/>
                        <a:pt x="426430" y="284349"/>
                        <a:pt x="426541" y="275696"/>
                      </a:cubicBezTo>
                      <a:lnTo>
                        <a:pt x="467323" y="274725"/>
                      </a:lnTo>
                      <a:cubicBezTo>
                        <a:pt x="472150" y="274734"/>
                        <a:pt x="475747" y="271218"/>
                        <a:pt x="475918" y="266498"/>
                      </a:cubicBezTo>
                      <a:lnTo>
                        <a:pt x="476604" y="247580"/>
                      </a:lnTo>
                      <a:cubicBezTo>
                        <a:pt x="476776" y="242859"/>
                        <a:pt x="473205" y="238889"/>
                        <a:pt x="468629" y="238713"/>
                      </a:cubicBezTo>
                      <a:lnTo>
                        <a:pt x="431753" y="234080"/>
                      </a:lnTo>
                      <a:lnTo>
                        <a:pt x="424811" y="209180"/>
                      </a:lnTo>
                      <a:lnTo>
                        <a:pt x="464050" y="191942"/>
                      </a:lnTo>
                      <a:cubicBezTo>
                        <a:pt x="468551" y="190142"/>
                        <a:pt x="470665" y="185519"/>
                        <a:pt x="469164" y="181056"/>
                      </a:cubicBezTo>
                      <a:lnTo>
                        <a:pt x="463147" y="163173"/>
                      </a:lnTo>
                      <a:cubicBezTo>
                        <a:pt x="461645" y="158710"/>
                        <a:pt x="456921" y="156348"/>
                        <a:pt x="452595" y="157897"/>
                      </a:cubicBezTo>
                      <a:lnTo>
                        <a:pt x="412848" y="168507"/>
                      </a:lnTo>
                      <a:lnTo>
                        <a:pt x="401301" y="144908"/>
                      </a:lnTo>
                      <a:lnTo>
                        <a:pt x="432616" y="116052"/>
                      </a:lnTo>
                      <a:cubicBezTo>
                        <a:pt x="436321" y="112860"/>
                        <a:pt x="436860" y="107741"/>
                        <a:pt x="434013" y="103953"/>
                      </a:cubicBezTo>
                      <a:lnTo>
                        <a:pt x="422605" y="88776"/>
                      </a:lnTo>
                      <a:cubicBezTo>
                        <a:pt x="419758" y="84989"/>
                        <a:pt x="414517" y="84265"/>
                        <a:pt x="410899" y="87160"/>
                      </a:cubicBezTo>
                      <a:lnTo>
                        <a:pt x="376093" y="110559"/>
                      </a:lnTo>
                      <a:lnTo>
                        <a:pt x="358603" y="93956"/>
                      </a:lnTo>
                      <a:lnTo>
                        <a:pt x="378270" y="55863"/>
                      </a:lnTo>
                      <a:cubicBezTo>
                        <a:pt x="380679" y="51548"/>
                        <a:pt x="379473" y="46551"/>
                        <a:pt x="375534" y="44010"/>
                      </a:cubicBezTo>
                      <a:lnTo>
                        <a:pt x="359750" y="33827"/>
                      </a:lnTo>
                      <a:cubicBezTo>
                        <a:pt x="355811" y="31286"/>
                        <a:pt x="350650" y="32473"/>
                        <a:pt x="348222" y="36478"/>
                      </a:cubicBezTo>
                      <a:lnTo>
                        <a:pt x="323681" y="70417"/>
                      </a:lnTo>
                      <a:lnTo>
                        <a:pt x="301479" y="60554"/>
                      </a:lnTo>
                      <a:lnTo>
                        <a:pt x="307091" y="17278"/>
                      </a:lnTo>
                      <a:cubicBezTo>
                        <a:pt x="307890" y="12366"/>
                        <a:pt x="305069" y="8118"/>
                        <a:pt x="300519" y="7154"/>
                      </a:cubicBezTo>
                      <a:lnTo>
                        <a:pt x="282283" y="3292"/>
                      </a:lnTo>
                      <a:cubicBezTo>
                        <a:pt x="277732" y="2328"/>
                        <a:pt x="273297" y="5299"/>
                        <a:pt x="272376" y="9926"/>
                      </a:cubicBezTo>
                      <a:lnTo>
                        <a:pt x="260794" y="50782"/>
                      </a:lnTo>
                      <a:lnTo>
                        <a:pt x="237112" y="50822"/>
                      </a:lnTo>
                      <a:lnTo>
                        <a:pt x="227183" y="7177"/>
                      </a:lnTo>
                      <a:cubicBezTo>
                        <a:pt x="226239" y="2293"/>
                        <a:pt x="222139" y="-646"/>
                        <a:pt x="217554" y="121"/>
                      </a:cubicBezTo>
                      <a:close/>
                    </a:path>
                  </a:pathLst>
                </a:custGeom>
                <a:solidFill>
                  <a:srgbClr val="FF802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4" name="Group 133"/>
                <p:cNvGrpSpPr/>
                <p:nvPr/>
              </p:nvGrpSpPr>
              <p:grpSpPr>
                <a:xfrm>
                  <a:off x="8304162" y="3195142"/>
                  <a:ext cx="314884" cy="282168"/>
                  <a:chOff x="1581029" y="2025716"/>
                  <a:chExt cx="1630913" cy="1461468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35" name="Freeform 134"/>
                  <p:cNvSpPr/>
                  <p:nvPr/>
                </p:nvSpPr>
                <p:spPr>
                  <a:xfrm>
                    <a:off x="1581029" y="2127287"/>
                    <a:ext cx="1630913" cy="1359897"/>
                  </a:xfrm>
                  <a:custGeom>
                    <a:avLst/>
                    <a:gdLst>
                      <a:gd name="connsiteX0" fmla="*/ 815456 w 1630913"/>
                      <a:gd name="connsiteY0" fmla="*/ 192467 h 1359898"/>
                      <a:gd name="connsiteX1" fmla="*/ 570601 w 1630913"/>
                      <a:gd name="connsiteY1" fmla="*/ 488278 h 1359898"/>
                      <a:gd name="connsiteX2" fmla="*/ 815456 w 1630913"/>
                      <a:gd name="connsiteY2" fmla="*/ 784089 h 1359898"/>
                      <a:gd name="connsiteX3" fmla="*/ 1060311 w 1630913"/>
                      <a:gd name="connsiteY3" fmla="*/ 488278 h 1359898"/>
                      <a:gd name="connsiteX4" fmla="*/ 815456 w 1630913"/>
                      <a:gd name="connsiteY4" fmla="*/ 192467 h 1359898"/>
                      <a:gd name="connsiteX5" fmla="*/ 1460169 w 1630913"/>
                      <a:gd name="connsiteY5" fmla="*/ 144848 h 1359898"/>
                      <a:gd name="connsiteX6" fmla="*/ 1301629 w 1630913"/>
                      <a:gd name="connsiteY6" fmla="*/ 205927 h 1359898"/>
                      <a:gd name="connsiteX7" fmla="*/ 1252376 w 1630913"/>
                      <a:gd name="connsiteY7" fmla="*/ 252492 h 1359898"/>
                      <a:gd name="connsiteX8" fmla="*/ 1252147 w 1630913"/>
                      <a:gd name="connsiteY8" fmla="*/ 259171 h 1359898"/>
                      <a:gd name="connsiteX9" fmla="*/ 1243620 w 1630913"/>
                      <a:gd name="connsiteY9" fmla="*/ 375778 h 1359898"/>
                      <a:gd name="connsiteX10" fmla="*/ 1240694 w 1630913"/>
                      <a:gd name="connsiteY10" fmla="*/ 393616 h 1359898"/>
                      <a:gd name="connsiteX11" fmla="*/ 1243410 w 1630913"/>
                      <a:gd name="connsiteY11" fmla="*/ 395078 h 1359898"/>
                      <a:gd name="connsiteX12" fmla="*/ 1401950 w 1630913"/>
                      <a:gd name="connsiteY12" fmla="*/ 333999 h 1359898"/>
                      <a:gd name="connsiteX13" fmla="*/ 1490603 w 1630913"/>
                      <a:gd name="connsiteY13" fmla="*/ 161229 h 1359898"/>
                      <a:gd name="connsiteX14" fmla="*/ 1460169 w 1630913"/>
                      <a:gd name="connsiteY14" fmla="*/ 144848 h 1359898"/>
                      <a:gd name="connsiteX15" fmla="*/ 170744 w 1630913"/>
                      <a:gd name="connsiteY15" fmla="*/ 144848 h 1359898"/>
                      <a:gd name="connsiteX16" fmla="*/ 140310 w 1630913"/>
                      <a:gd name="connsiteY16" fmla="*/ 161229 h 1359898"/>
                      <a:gd name="connsiteX17" fmla="*/ 228963 w 1630913"/>
                      <a:gd name="connsiteY17" fmla="*/ 333999 h 1359898"/>
                      <a:gd name="connsiteX18" fmla="*/ 387504 w 1630913"/>
                      <a:gd name="connsiteY18" fmla="*/ 395078 h 1359898"/>
                      <a:gd name="connsiteX19" fmla="*/ 388970 w 1630913"/>
                      <a:gd name="connsiteY19" fmla="*/ 394289 h 1359898"/>
                      <a:gd name="connsiteX20" fmla="*/ 387706 w 1630913"/>
                      <a:gd name="connsiteY20" fmla="*/ 388367 h 1359898"/>
                      <a:gd name="connsiteX21" fmla="*/ 375255 w 1630913"/>
                      <a:gd name="connsiteY21" fmla="*/ 266304 h 1359898"/>
                      <a:gd name="connsiteX22" fmla="*/ 374870 w 1630913"/>
                      <a:gd name="connsiteY22" fmla="*/ 249025 h 1359898"/>
                      <a:gd name="connsiteX23" fmla="*/ 329284 w 1630913"/>
                      <a:gd name="connsiteY23" fmla="*/ 205927 h 1359898"/>
                      <a:gd name="connsiteX24" fmla="*/ 170744 w 1630913"/>
                      <a:gd name="connsiteY24" fmla="*/ 144848 h 1359898"/>
                      <a:gd name="connsiteX25" fmla="*/ 405422 w 1630913"/>
                      <a:gd name="connsiteY25" fmla="*/ 0 h 1359898"/>
                      <a:gd name="connsiteX26" fmla="*/ 398092 w 1630913"/>
                      <a:gd name="connsiteY26" fmla="*/ 17573 h 1359898"/>
                      <a:gd name="connsiteX27" fmla="*/ 816394 w 1630913"/>
                      <a:gd name="connsiteY27" fmla="*/ 118664 h 1359898"/>
                      <a:gd name="connsiteX28" fmla="*/ 1234696 w 1630913"/>
                      <a:gd name="connsiteY28" fmla="*/ 17573 h 1359898"/>
                      <a:gd name="connsiteX29" fmla="*/ 1229496 w 1630913"/>
                      <a:gd name="connsiteY29" fmla="*/ 5107 h 1359898"/>
                      <a:gd name="connsiteX30" fmla="*/ 1234205 w 1630913"/>
                      <a:gd name="connsiteY30" fmla="*/ 6510 h 1359898"/>
                      <a:gd name="connsiteX31" fmla="*/ 1260410 w 1630913"/>
                      <a:gd name="connsiteY31" fmla="*/ 18309 h 1359898"/>
                      <a:gd name="connsiteX32" fmla="*/ 1257263 w 1630913"/>
                      <a:gd name="connsiteY32" fmla="*/ 110042 h 1359898"/>
                      <a:gd name="connsiteX33" fmla="*/ 1288413 w 1630913"/>
                      <a:gd name="connsiteY33" fmla="*/ 83996 h 1359898"/>
                      <a:gd name="connsiteX34" fmla="*/ 1420337 w 1630913"/>
                      <a:gd name="connsiteY34" fmla="*/ 31805 h 1359898"/>
                      <a:gd name="connsiteX35" fmla="*/ 1581970 w 1630913"/>
                      <a:gd name="connsiteY35" fmla="*/ 57473 h 1359898"/>
                      <a:gd name="connsiteX36" fmla="*/ 1581970 w 1630913"/>
                      <a:gd name="connsiteY36" fmla="*/ 302755 h 1359898"/>
                      <a:gd name="connsiteX37" fmla="*/ 1253796 w 1630913"/>
                      <a:gd name="connsiteY37" fmla="*/ 597270 h 1359898"/>
                      <a:gd name="connsiteX38" fmla="*/ 1416479 w 1630913"/>
                      <a:gd name="connsiteY38" fmla="*/ 611295 h 1359898"/>
                      <a:gd name="connsiteX39" fmla="*/ 1408066 w 1630913"/>
                      <a:gd name="connsiteY39" fmla="*/ 751540 h 1359898"/>
                      <a:gd name="connsiteX40" fmla="*/ 1158429 w 1630913"/>
                      <a:gd name="connsiteY40" fmla="*/ 664588 h 1359898"/>
                      <a:gd name="connsiteX41" fmla="*/ 1152463 w 1630913"/>
                      <a:gd name="connsiteY41" fmla="*/ 669330 h 1359898"/>
                      <a:gd name="connsiteX42" fmla="*/ 1137222 w 1630913"/>
                      <a:gd name="connsiteY42" fmla="*/ 697939 h 1359898"/>
                      <a:gd name="connsiteX43" fmla="*/ 946243 w 1630913"/>
                      <a:gd name="connsiteY43" fmla="*/ 879357 h 1359898"/>
                      <a:gd name="connsiteX44" fmla="*/ 874706 w 1630913"/>
                      <a:gd name="connsiteY44" fmla="*/ 920687 h 1359898"/>
                      <a:gd name="connsiteX45" fmla="*/ 874393 w 1630913"/>
                      <a:gd name="connsiteY45" fmla="*/ 1125379 h 1359898"/>
                      <a:gd name="connsiteX46" fmla="*/ 960442 w 1630913"/>
                      <a:gd name="connsiteY46" fmla="*/ 1130972 h 1359898"/>
                      <a:gd name="connsiteX47" fmla="*/ 1186463 w 1630913"/>
                      <a:gd name="connsiteY47" fmla="*/ 1240754 h 1359898"/>
                      <a:gd name="connsiteX48" fmla="*/ 816393 w 1630913"/>
                      <a:gd name="connsiteY48" fmla="*/ 1359898 h 1359898"/>
                      <a:gd name="connsiteX49" fmla="*/ 446324 w 1630913"/>
                      <a:gd name="connsiteY49" fmla="*/ 1240754 h 1359898"/>
                      <a:gd name="connsiteX50" fmla="*/ 672345 w 1630913"/>
                      <a:gd name="connsiteY50" fmla="*/ 1130972 h 1359898"/>
                      <a:gd name="connsiteX51" fmla="*/ 757013 w 1630913"/>
                      <a:gd name="connsiteY51" fmla="*/ 1125468 h 1359898"/>
                      <a:gd name="connsiteX52" fmla="*/ 760951 w 1630913"/>
                      <a:gd name="connsiteY52" fmla="*/ 1016353 h 1359898"/>
                      <a:gd name="connsiteX53" fmla="*/ 756207 w 1630913"/>
                      <a:gd name="connsiteY53" fmla="*/ 919656 h 1359898"/>
                      <a:gd name="connsiteX54" fmla="*/ 693920 w 1630913"/>
                      <a:gd name="connsiteY54" fmla="*/ 885474 h 1359898"/>
                      <a:gd name="connsiteX55" fmla="*/ 511322 w 1630913"/>
                      <a:gd name="connsiteY55" fmla="*/ 716495 h 1359898"/>
                      <a:gd name="connsiteX56" fmla="*/ 488898 w 1630913"/>
                      <a:gd name="connsiteY56" fmla="*/ 677635 h 1359898"/>
                      <a:gd name="connsiteX57" fmla="*/ 472484 w 1630913"/>
                      <a:gd name="connsiteY57" fmla="*/ 664588 h 1359898"/>
                      <a:gd name="connsiteX58" fmla="*/ 222847 w 1630913"/>
                      <a:gd name="connsiteY58" fmla="*/ 751540 h 1359898"/>
                      <a:gd name="connsiteX59" fmla="*/ 214434 w 1630913"/>
                      <a:gd name="connsiteY59" fmla="*/ 611295 h 1359898"/>
                      <a:gd name="connsiteX60" fmla="*/ 377117 w 1630913"/>
                      <a:gd name="connsiteY60" fmla="*/ 597270 h 1359898"/>
                      <a:gd name="connsiteX61" fmla="*/ 48943 w 1630913"/>
                      <a:gd name="connsiteY61" fmla="*/ 302755 h 1359898"/>
                      <a:gd name="connsiteX62" fmla="*/ 48943 w 1630913"/>
                      <a:gd name="connsiteY62" fmla="*/ 57473 h 1359898"/>
                      <a:gd name="connsiteX63" fmla="*/ 210576 w 1630913"/>
                      <a:gd name="connsiteY63" fmla="*/ 31805 h 1359898"/>
                      <a:gd name="connsiteX64" fmla="*/ 342500 w 1630913"/>
                      <a:gd name="connsiteY64" fmla="*/ 83996 h 1359898"/>
                      <a:gd name="connsiteX65" fmla="*/ 373450 w 1630913"/>
                      <a:gd name="connsiteY65" fmla="*/ 109874 h 1359898"/>
                      <a:gd name="connsiteX66" fmla="*/ 376499 w 1630913"/>
                      <a:gd name="connsiteY66" fmla="*/ 13983 h 1359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1630913" h="1359898">
                        <a:moveTo>
                          <a:pt x="815456" y="192467"/>
                        </a:moveTo>
                        <a:cubicBezTo>
                          <a:pt x="680226" y="192467"/>
                          <a:pt x="570601" y="324906"/>
                          <a:pt x="570601" y="488278"/>
                        </a:cubicBezTo>
                        <a:cubicBezTo>
                          <a:pt x="570601" y="651650"/>
                          <a:pt x="680226" y="784089"/>
                          <a:pt x="815456" y="784089"/>
                        </a:cubicBezTo>
                        <a:cubicBezTo>
                          <a:pt x="950686" y="784089"/>
                          <a:pt x="1060311" y="651650"/>
                          <a:pt x="1060311" y="488278"/>
                        </a:cubicBezTo>
                        <a:cubicBezTo>
                          <a:pt x="1060311" y="324906"/>
                          <a:pt x="950686" y="192467"/>
                          <a:pt x="815456" y="192467"/>
                        </a:cubicBezTo>
                        <a:close/>
                        <a:moveTo>
                          <a:pt x="1460169" y="144848"/>
                        </a:moveTo>
                        <a:cubicBezTo>
                          <a:pt x="1421093" y="138371"/>
                          <a:pt x="1359127" y="160888"/>
                          <a:pt x="1301629" y="205927"/>
                        </a:cubicBezTo>
                        <a:lnTo>
                          <a:pt x="1252376" y="252492"/>
                        </a:lnTo>
                        <a:lnTo>
                          <a:pt x="1252147" y="259171"/>
                        </a:lnTo>
                        <a:cubicBezTo>
                          <a:pt x="1250378" y="298579"/>
                          <a:pt x="1247829" y="337505"/>
                          <a:pt x="1243620" y="375778"/>
                        </a:cubicBezTo>
                        <a:lnTo>
                          <a:pt x="1240694" y="393616"/>
                        </a:lnTo>
                        <a:lnTo>
                          <a:pt x="1243410" y="395078"/>
                        </a:lnTo>
                        <a:cubicBezTo>
                          <a:pt x="1282486" y="401555"/>
                          <a:pt x="1344452" y="379038"/>
                          <a:pt x="1401950" y="333999"/>
                        </a:cubicBezTo>
                        <a:cubicBezTo>
                          <a:pt x="1478614" y="273947"/>
                          <a:pt x="1518305" y="196594"/>
                          <a:pt x="1490603" y="161229"/>
                        </a:cubicBezTo>
                        <a:cubicBezTo>
                          <a:pt x="1483677" y="152387"/>
                          <a:pt x="1473195" y="147007"/>
                          <a:pt x="1460169" y="144848"/>
                        </a:cubicBezTo>
                        <a:close/>
                        <a:moveTo>
                          <a:pt x="170744" y="144848"/>
                        </a:moveTo>
                        <a:cubicBezTo>
                          <a:pt x="157718" y="147007"/>
                          <a:pt x="147236" y="152387"/>
                          <a:pt x="140310" y="161229"/>
                        </a:cubicBezTo>
                        <a:cubicBezTo>
                          <a:pt x="112608" y="196594"/>
                          <a:pt x="152299" y="273947"/>
                          <a:pt x="228963" y="333999"/>
                        </a:cubicBezTo>
                        <a:cubicBezTo>
                          <a:pt x="286461" y="379038"/>
                          <a:pt x="348427" y="401555"/>
                          <a:pt x="387504" y="395078"/>
                        </a:cubicBezTo>
                        <a:lnTo>
                          <a:pt x="388970" y="394289"/>
                        </a:lnTo>
                        <a:lnTo>
                          <a:pt x="387706" y="388367"/>
                        </a:lnTo>
                        <a:cubicBezTo>
                          <a:pt x="381632" y="348436"/>
                          <a:pt x="377638" y="307648"/>
                          <a:pt x="375255" y="266304"/>
                        </a:cubicBezTo>
                        <a:lnTo>
                          <a:pt x="374870" y="249025"/>
                        </a:lnTo>
                        <a:lnTo>
                          <a:pt x="329284" y="205927"/>
                        </a:lnTo>
                        <a:cubicBezTo>
                          <a:pt x="271786" y="160888"/>
                          <a:pt x="209820" y="138371"/>
                          <a:pt x="170744" y="144848"/>
                        </a:cubicBezTo>
                        <a:close/>
                        <a:moveTo>
                          <a:pt x="405422" y="0"/>
                        </a:moveTo>
                        <a:lnTo>
                          <a:pt x="398092" y="17573"/>
                        </a:lnTo>
                        <a:cubicBezTo>
                          <a:pt x="398092" y="73404"/>
                          <a:pt x="585372" y="118664"/>
                          <a:pt x="816394" y="118664"/>
                        </a:cubicBezTo>
                        <a:cubicBezTo>
                          <a:pt x="1047416" y="118664"/>
                          <a:pt x="1234696" y="73404"/>
                          <a:pt x="1234696" y="17573"/>
                        </a:cubicBezTo>
                        <a:lnTo>
                          <a:pt x="1229496" y="5107"/>
                        </a:lnTo>
                        <a:lnTo>
                          <a:pt x="1234205" y="6510"/>
                        </a:lnTo>
                        <a:cubicBezTo>
                          <a:pt x="1244780" y="10312"/>
                          <a:pt x="1253595" y="14253"/>
                          <a:pt x="1260410" y="18309"/>
                        </a:cubicBezTo>
                        <a:lnTo>
                          <a:pt x="1257263" y="110042"/>
                        </a:lnTo>
                        <a:lnTo>
                          <a:pt x="1288413" y="83996"/>
                        </a:lnTo>
                        <a:cubicBezTo>
                          <a:pt x="1330120" y="54667"/>
                          <a:pt x="1375722" y="38010"/>
                          <a:pt x="1420337" y="31805"/>
                        </a:cubicBezTo>
                        <a:cubicBezTo>
                          <a:pt x="1479825" y="23531"/>
                          <a:pt x="1537559" y="33841"/>
                          <a:pt x="1581970" y="57473"/>
                        </a:cubicBezTo>
                        <a:cubicBezTo>
                          <a:pt x="1660507" y="111184"/>
                          <a:pt x="1632459" y="254653"/>
                          <a:pt x="1581970" y="302755"/>
                        </a:cubicBezTo>
                        <a:cubicBezTo>
                          <a:pt x="1462294" y="404667"/>
                          <a:pt x="1247251" y="500968"/>
                          <a:pt x="1253796" y="597270"/>
                        </a:cubicBezTo>
                        <a:cubicBezTo>
                          <a:pt x="1264080" y="657109"/>
                          <a:pt x="1288388" y="618775"/>
                          <a:pt x="1416479" y="611295"/>
                        </a:cubicBezTo>
                        <a:cubicBezTo>
                          <a:pt x="1449203" y="605685"/>
                          <a:pt x="1467904" y="751540"/>
                          <a:pt x="1408066" y="751540"/>
                        </a:cubicBezTo>
                        <a:cubicBezTo>
                          <a:pt x="1324854" y="764630"/>
                          <a:pt x="1193957" y="791744"/>
                          <a:pt x="1158429" y="664588"/>
                        </a:cubicBezTo>
                        <a:lnTo>
                          <a:pt x="1152463" y="669330"/>
                        </a:lnTo>
                        <a:lnTo>
                          <a:pt x="1137222" y="697939"/>
                        </a:lnTo>
                        <a:cubicBezTo>
                          <a:pt x="1093082" y="763546"/>
                          <a:pt x="1031764" y="824477"/>
                          <a:pt x="946243" y="879357"/>
                        </a:cubicBezTo>
                        <a:lnTo>
                          <a:pt x="874706" y="920687"/>
                        </a:lnTo>
                        <a:lnTo>
                          <a:pt x="874393" y="1125379"/>
                        </a:lnTo>
                        <a:lnTo>
                          <a:pt x="960442" y="1130972"/>
                        </a:lnTo>
                        <a:cubicBezTo>
                          <a:pt x="1093266" y="1149060"/>
                          <a:pt x="1186463" y="1191403"/>
                          <a:pt x="1186463" y="1240754"/>
                        </a:cubicBezTo>
                        <a:cubicBezTo>
                          <a:pt x="1186463" y="1306555"/>
                          <a:pt x="1020778" y="1359898"/>
                          <a:pt x="816393" y="1359898"/>
                        </a:cubicBezTo>
                        <a:cubicBezTo>
                          <a:pt x="612009" y="1359898"/>
                          <a:pt x="446324" y="1306555"/>
                          <a:pt x="446324" y="1240754"/>
                        </a:cubicBezTo>
                        <a:cubicBezTo>
                          <a:pt x="446324" y="1191403"/>
                          <a:pt x="539523" y="1149060"/>
                          <a:pt x="672345" y="1130972"/>
                        </a:cubicBezTo>
                        <a:lnTo>
                          <a:pt x="757013" y="1125468"/>
                        </a:lnTo>
                        <a:lnTo>
                          <a:pt x="760951" y="1016353"/>
                        </a:lnTo>
                        <a:cubicBezTo>
                          <a:pt x="761996" y="974481"/>
                          <a:pt x="761335" y="941824"/>
                          <a:pt x="756207" y="919656"/>
                        </a:cubicBezTo>
                        <a:lnTo>
                          <a:pt x="693920" y="885474"/>
                        </a:lnTo>
                        <a:cubicBezTo>
                          <a:pt x="616551" y="837790"/>
                          <a:pt x="556942" y="780661"/>
                          <a:pt x="511322" y="716495"/>
                        </a:cubicBezTo>
                        <a:lnTo>
                          <a:pt x="488898" y="677635"/>
                        </a:lnTo>
                        <a:lnTo>
                          <a:pt x="472484" y="664588"/>
                        </a:lnTo>
                        <a:cubicBezTo>
                          <a:pt x="436956" y="791744"/>
                          <a:pt x="306059" y="764630"/>
                          <a:pt x="222847" y="751540"/>
                        </a:cubicBezTo>
                        <a:cubicBezTo>
                          <a:pt x="163009" y="751540"/>
                          <a:pt x="181710" y="605685"/>
                          <a:pt x="214434" y="611295"/>
                        </a:cubicBezTo>
                        <a:cubicBezTo>
                          <a:pt x="342525" y="618775"/>
                          <a:pt x="366833" y="657109"/>
                          <a:pt x="377117" y="597270"/>
                        </a:cubicBezTo>
                        <a:cubicBezTo>
                          <a:pt x="383662" y="500968"/>
                          <a:pt x="168619" y="404667"/>
                          <a:pt x="48943" y="302755"/>
                        </a:cubicBezTo>
                        <a:cubicBezTo>
                          <a:pt x="-1546" y="254653"/>
                          <a:pt x="-29594" y="111184"/>
                          <a:pt x="48943" y="57473"/>
                        </a:cubicBezTo>
                        <a:cubicBezTo>
                          <a:pt x="93354" y="33841"/>
                          <a:pt x="151088" y="23531"/>
                          <a:pt x="210576" y="31805"/>
                        </a:cubicBezTo>
                        <a:cubicBezTo>
                          <a:pt x="255191" y="38010"/>
                          <a:pt x="300793" y="54667"/>
                          <a:pt x="342500" y="83996"/>
                        </a:cubicBezTo>
                        <a:lnTo>
                          <a:pt x="373450" y="109874"/>
                        </a:lnTo>
                        <a:lnTo>
                          <a:pt x="376499" y="139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" name="Freeform 135"/>
                  <p:cNvSpPr/>
                  <p:nvPr/>
                </p:nvSpPr>
                <p:spPr>
                  <a:xfrm>
                    <a:off x="1955530" y="2025716"/>
                    <a:ext cx="883786" cy="238288"/>
                  </a:xfrm>
                  <a:custGeom>
                    <a:avLst/>
                    <a:gdLst>
                      <a:gd name="connsiteX0" fmla="*/ 441893 w 883786"/>
                      <a:gd name="connsiteY0" fmla="*/ 18053 h 238288"/>
                      <a:gd name="connsiteX1" fmla="*/ 23591 w 883786"/>
                      <a:gd name="connsiteY1" fmla="*/ 119144 h 238288"/>
                      <a:gd name="connsiteX2" fmla="*/ 441893 w 883786"/>
                      <a:gd name="connsiteY2" fmla="*/ 220235 h 238288"/>
                      <a:gd name="connsiteX3" fmla="*/ 860195 w 883786"/>
                      <a:gd name="connsiteY3" fmla="*/ 119144 h 238288"/>
                      <a:gd name="connsiteX4" fmla="*/ 441893 w 883786"/>
                      <a:gd name="connsiteY4" fmla="*/ 18053 h 238288"/>
                      <a:gd name="connsiteX5" fmla="*/ 441893 w 883786"/>
                      <a:gd name="connsiteY5" fmla="*/ 0 h 238288"/>
                      <a:gd name="connsiteX6" fmla="*/ 883786 w 883786"/>
                      <a:gd name="connsiteY6" fmla="*/ 119144 h 238288"/>
                      <a:gd name="connsiteX7" fmla="*/ 441893 w 883786"/>
                      <a:gd name="connsiteY7" fmla="*/ 238288 h 238288"/>
                      <a:gd name="connsiteX8" fmla="*/ 0 w 883786"/>
                      <a:gd name="connsiteY8" fmla="*/ 119144 h 238288"/>
                      <a:gd name="connsiteX9" fmla="*/ 441893 w 883786"/>
                      <a:gd name="connsiteY9" fmla="*/ 0 h 23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3786" h="238288">
                        <a:moveTo>
                          <a:pt x="441893" y="18053"/>
                        </a:moveTo>
                        <a:cubicBezTo>
                          <a:pt x="210871" y="18053"/>
                          <a:pt x="23591" y="63313"/>
                          <a:pt x="23591" y="119144"/>
                        </a:cubicBezTo>
                        <a:cubicBezTo>
                          <a:pt x="23591" y="174975"/>
                          <a:pt x="210871" y="220235"/>
                          <a:pt x="441893" y="220235"/>
                        </a:cubicBezTo>
                        <a:cubicBezTo>
                          <a:pt x="672915" y="220235"/>
                          <a:pt x="860195" y="174975"/>
                          <a:pt x="860195" y="119144"/>
                        </a:cubicBezTo>
                        <a:cubicBezTo>
                          <a:pt x="860195" y="63313"/>
                          <a:pt x="672915" y="18053"/>
                          <a:pt x="441893" y="18053"/>
                        </a:cubicBezTo>
                        <a:close/>
                        <a:moveTo>
                          <a:pt x="441893" y="0"/>
                        </a:moveTo>
                        <a:cubicBezTo>
                          <a:pt x="685944" y="0"/>
                          <a:pt x="883786" y="53343"/>
                          <a:pt x="883786" y="119144"/>
                        </a:cubicBezTo>
                        <a:cubicBezTo>
                          <a:pt x="883786" y="184945"/>
                          <a:pt x="685944" y="238288"/>
                          <a:pt x="441893" y="238288"/>
                        </a:cubicBezTo>
                        <a:cubicBezTo>
                          <a:pt x="197842" y="238288"/>
                          <a:pt x="0" y="184945"/>
                          <a:pt x="0" y="119144"/>
                        </a:cubicBezTo>
                        <a:cubicBezTo>
                          <a:pt x="0" y="53343"/>
                          <a:pt x="197842" y="0"/>
                          <a:pt x="44189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2281644" y="2397823"/>
                    <a:ext cx="229687" cy="4181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87" h="418110">
                        <a:moveTo>
                          <a:pt x="163851" y="0"/>
                        </a:moveTo>
                        <a:cubicBezTo>
                          <a:pt x="165678" y="76"/>
                          <a:pt x="167049" y="991"/>
                          <a:pt x="167963" y="2744"/>
                        </a:cubicBezTo>
                        <a:cubicBezTo>
                          <a:pt x="168877" y="4496"/>
                          <a:pt x="169334" y="6630"/>
                          <a:pt x="169334" y="9144"/>
                        </a:cubicBezTo>
                        <a:cubicBezTo>
                          <a:pt x="169311" y="11436"/>
                          <a:pt x="169153" y="21822"/>
                          <a:pt x="168860" y="40302"/>
                        </a:cubicBezTo>
                        <a:cubicBezTo>
                          <a:pt x="168566" y="58782"/>
                          <a:pt x="168273" y="81359"/>
                          <a:pt x="167979" y="108035"/>
                        </a:cubicBezTo>
                        <a:cubicBezTo>
                          <a:pt x="167686" y="134711"/>
                          <a:pt x="167528" y="161488"/>
                          <a:pt x="167505" y="188367"/>
                        </a:cubicBezTo>
                        <a:lnTo>
                          <a:pt x="167505" y="213970"/>
                        </a:lnTo>
                        <a:cubicBezTo>
                          <a:pt x="167508" y="222341"/>
                          <a:pt x="167540" y="233945"/>
                          <a:pt x="167600" y="248784"/>
                        </a:cubicBezTo>
                        <a:cubicBezTo>
                          <a:pt x="167661" y="263622"/>
                          <a:pt x="167730" y="279018"/>
                          <a:pt x="167810" y="294971"/>
                        </a:cubicBezTo>
                        <a:cubicBezTo>
                          <a:pt x="167889" y="310923"/>
                          <a:pt x="167959" y="324757"/>
                          <a:pt x="168019" y="336471"/>
                        </a:cubicBezTo>
                        <a:cubicBezTo>
                          <a:pt x="168080" y="348185"/>
                          <a:pt x="168112" y="355103"/>
                          <a:pt x="168115" y="357226"/>
                        </a:cubicBezTo>
                        <a:cubicBezTo>
                          <a:pt x="167873" y="372593"/>
                          <a:pt x="169728" y="382550"/>
                          <a:pt x="173677" y="387096"/>
                        </a:cubicBezTo>
                        <a:cubicBezTo>
                          <a:pt x="177627" y="391643"/>
                          <a:pt x="186949" y="393675"/>
                          <a:pt x="201643" y="393192"/>
                        </a:cubicBezTo>
                        <a:lnTo>
                          <a:pt x="223588" y="393192"/>
                        </a:lnTo>
                        <a:cubicBezTo>
                          <a:pt x="227754" y="393294"/>
                          <a:pt x="229786" y="394914"/>
                          <a:pt x="229684" y="398054"/>
                        </a:cubicBezTo>
                        <a:lnTo>
                          <a:pt x="229684" y="413856"/>
                        </a:lnTo>
                        <a:cubicBezTo>
                          <a:pt x="229710" y="415362"/>
                          <a:pt x="229202" y="416451"/>
                          <a:pt x="228160" y="417122"/>
                        </a:cubicBezTo>
                        <a:cubicBezTo>
                          <a:pt x="227119" y="417793"/>
                          <a:pt x="225392" y="418122"/>
                          <a:pt x="222979" y="418110"/>
                        </a:cubicBezTo>
                        <a:cubicBezTo>
                          <a:pt x="220623" y="418088"/>
                          <a:pt x="212332" y="417937"/>
                          <a:pt x="198106" y="417655"/>
                        </a:cubicBezTo>
                        <a:cubicBezTo>
                          <a:pt x="183879" y="417374"/>
                          <a:pt x="169314" y="417093"/>
                          <a:pt x="154411" y="416812"/>
                        </a:cubicBezTo>
                        <a:cubicBezTo>
                          <a:pt x="139508" y="416530"/>
                          <a:pt x="129865" y="416379"/>
                          <a:pt x="125480" y="416357"/>
                        </a:cubicBezTo>
                        <a:cubicBezTo>
                          <a:pt x="118660" y="416379"/>
                          <a:pt x="107053" y="416530"/>
                          <a:pt x="90660" y="416812"/>
                        </a:cubicBezTo>
                        <a:cubicBezTo>
                          <a:pt x="74267" y="417093"/>
                          <a:pt x="58686" y="417374"/>
                          <a:pt x="43916" y="417655"/>
                        </a:cubicBezTo>
                        <a:cubicBezTo>
                          <a:pt x="29147" y="417937"/>
                          <a:pt x="20788" y="418088"/>
                          <a:pt x="18839" y="418110"/>
                        </a:cubicBezTo>
                        <a:cubicBezTo>
                          <a:pt x="17035" y="418122"/>
                          <a:pt x="15765" y="417793"/>
                          <a:pt x="15029" y="417122"/>
                        </a:cubicBezTo>
                        <a:cubicBezTo>
                          <a:pt x="14292" y="416451"/>
                          <a:pt x="13937" y="415362"/>
                          <a:pt x="13962" y="413856"/>
                        </a:cubicBezTo>
                        <a:lnTo>
                          <a:pt x="13962" y="397447"/>
                        </a:lnTo>
                        <a:cubicBezTo>
                          <a:pt x="14013" y="395674"/>
                          <a:pt x="14826" y="394509"/>
                          <a:pt x="16400" y="393952"/>
                        </a:cubicBezTo>
                        <a:cubicBezTo>
                          <a:pt x="17975" y="393395"/>
                          <a:pt x="20007" y="393142"/>
                          <a:pt x="22496" y="393192"/>
                        </a:cubicBezTo>
                        <a:lnTo>
                          <a:pt x="38346" y="393192"/>
                        </a:lnTo>
                        <a:cubicBezTo>
                          <a:pt x="54767" y="393764"/>
                          <a:pt x="66121" y="392164"/>
                          <a:pt x="72407" y="388392"/>
                        </a:cubicBezTo>
                        <a:cubicBezTo>
                          <a:pt x="78694" y="384620"/>
                          <a:pt x="81971" y="375247"/>
                          <a:pt x="82237" y="360274"/>
                        </a:cubicBezTo>
                        <a:cubicBezTo>
                          <a:pt x="82628" y="351205"/>
                          <a:pt x="82862" y="339134"/>
                          <a:pt x="82937" y="324059"/>
                        </a:cubicBezTo>
                        <a:cubicBezTo>
                          <a:pt x="83012" y="308985"/>
                          <a:pt x="83020" y="294114"/>
                          <a:pt x="82960" y="279445"/>
                        </a:cubicBezTo>
                        <a:cubicBezTo>
                          <a:pt x="82899" y="264777"/>
                          <a:pt x="82862" y="253519"/>
                          <a:pt x="82847" y="245669"/>
                        </a:cubicBezTo>
                        <a:lnTo>
                          <a:pt x="82847" y="112776"/>
                        </a:lnTo>
                        <a:cubicBezTo>
                          <a:pt x="82948" y="105207"/>
                          <a:pt x="81983" y="98705"/>
                          <a:pt x="79951" y="93269"/>
                        </a:cubicBezTo>
                        <a:cubicBezTo>
                          <a:pt x="77919" y="87834"/>
                          <a:pt x="74211" y="84989"/>
                          <a:pt x="68826" y="84735"/>
                        </a:cubicBezTo>
                        <a:cubicBezTo>
                          <a:pt x="65854" y="84684"/>
                          <a:pt x="62197" y="84938"/>
                          <a:pt x="57853" y="85497"/>
                        </a:cubicBezTo>
                        <a:cubicBezTo>
                          <a:pt x="53510" y="86056"/>
                          <a:pt x="48023" y="87224"/>
                          <a:pt x="41394" y="89002"/>
                        </a:cubicBezTo>
                        <a:lnTo>
                          <a:pt x="11524" y="97536"/>
                        </a:lnTo>
                        <a:cubicBezTo>
                          <a:pt x="9987" y="97879"/>
                          <a:pt x="8641" y="97955"/>
                          <a:pt x="7485" y="97765"/>
                        </a:cubicBezTo>
                        <a:cubicBezTo>
                          <a:pt x="6329" y="97574"/>
                          <a:pt x="5440" y="96889"/>
                          <a:pt x="4818" y="95708"/>
                        </a:cubicBezTo>
                        <a:lnTo>
                          <a:pt x="551" y="83516"/>
                        </a:lnTo>
                        <a:cubicBezTo>
                          <a:pt x="-97" y="82296"/>
                          <a:pt x="-173" y="81077"/>
                          <a:pt x="322" y="79858"/>
                        </a:cubicBezTo>
                        <a:cubicBezTo>
                          <a:pt x="818" y="78639"/>
                          <a:pt x="2113" y="77420"/>
                          <a:pt x="4208" y="76200"/>
                        </a:cubicBezTo>
                        <a:lnTo>
                          <a:pt x="152279" y="3658"/>
                        </a:lnTo>
                        <a:cubicBezTo>
                          <a:pt x="154360" y="2705"/>
                          <a:pt x="156288" y="1867"/>
                          <a:pt x="158065" y="1143"/>
                        </a:cubicBezTo>
                        <a:cubicBezTo>
                          <a:pt x="159841" y="419"/>
                          <a:pt x="161770" y="38"/>
                          <a:pt x="16385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48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70" name="Group 69"/>
              <p:cNvGrpSpPr/>
              <p:nvPr/>
            </p:nvGrpSpPr>
            <p:grpSpPr>
              <a:xfrm>
                <a:off x="7760921" y="3936910"/>
                <a:ext cx="1089810" cy="1101074"/>
                <a:chOff x="7760921" y="3936910"/>
                <a:chExt cx="1089810" cy="1101074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>
                  <a:off x="7760921" y="3936910"/>
                  <a:ext cx="1089810" cy="1101074"/>
                  <a:chOff x="4927360" y="2618650"/>
                  <a:chExt cx="1089810" cy="1101074"/>
                </a:xfrm>
              </p:grpSpPr>
              <p:sp>
                <p:nvSpPr>
                  <p:cNvPr id="129" name="Freeform 128"/>
                  <p:cNvSpPr/>
                  <p:nvPr/>
                </p:nvSpPr>
                <p:spPr>
                  <a:xfrm rot="10800000" flipH="1" flipV="1">
                    <a:off x="4927360" y="2618650"/>
                    <a:ext cx="1089810" cy="1101074"/>
                  </a:xfrm>
                  <a:custGeom>
                    <a:avLst/>
                    <a:gdLst>
                      <a:gd name="connsiteX0" fmla="*/ 1004589 w 1991308"/>
                      <a:gd name="connsiteY0" fmla="*/ 735176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004589 w 1991308"/>
                      <a:gd name="connsiteY4" fmla="*/ 735176 h 2006658"/>
                      <a:gd name="connsiteX5" fmla="*/ 1145064 w 1991308"/>
                      <a:gd name="connsiteY5" fmla="*/ 0 h 2006658"/>
                      <a:gd name="connsiteX6" fmla="*/ 1332494 w 1991308"/>
                      <a:gd name="connsiteY6" fmla="*/ 56227 h 2006658"/>
                      <a:gd name="connsiteX7" fmla="*/ 1312475 w 1991308"/>
                      <a:gd name="connsiteY7" fmla="*/ 263564 h 2006658"/>
                      <a:gd name="connsiteX8" fmla="*/ 1443573 w 1991308"/>
                      <a:gd name="connsiteY8" fmla="*/ 334521 h 2006658"/>
                      <a:gd name="connsiteX9" fmla="*/ 1462837 w 1991308"/>
                      <a:gd name="connsiteY9" fmla="*/ 349247 h 2006658"/>
                      <a:gd name="connsiteX10" fmla="*/ 1644156 w 1991308"/>
                      <a:gd name="connsiteY10" fmla="*/ 222349 h 2006658"/>
                      <a:gd name="connsiteX11" fmla="*/ 1777472 w 1991308"/>
                      <a:gd name="connsiteY11" fmla="*/ 365629 h 2006658"/>
                      <a:gd name="connsiteX12" fmla="*/ 1659819 w 1991308"/>
                      <a:gd name="connsiteY12" fmla="*/ 551984 h 2006658"/>
                      <a:gd name="connsiteX13" fmla="*/ 1699762 w 1991308"/>
                      <a:gd name="connsiteY13" fmla="*/ 615804 h 2006658"/>
                      <a:gd name="connsiteX14" fmla="*/ 1729190 w 1991308"/>
                      <a:gd name="connsiteY14" fmla="*/ 678680 h 2006658"/>
                      <a:gd name="connsiteX15" fmla="*/ 1957651 w 1991308"/>
                      <a:gd name="connsiteY15" fmla="*/ 669271 h 2006658"/>
                      <a:gd name="connsiteX16" fmla="*/ 1990889 w 1991308"/>
                      <a:gd name="connsiteY16" fmla="*/ 874814 h 2006658"/>
                      <a:gd name="connsiteX17" fmla="*/ 1792444 w 1991308"/>
                      <a:gd name="connsiteY17" fmla="*/ 934686 h 2006658"/>
                      <a:gd name="connsiteX18" fmla="*/ 1796329 w 1991308"/>
                      <a:gd name="connsiteY18" fmla="*/ 996101 h 2006658"/>
                      <a:gd name="connsiteX19" fmla="*/ 1787922 w 1991308"/>
                      <a:gd name="connsiteY19" fmla="*/ 1106912 h 2006658"/>
                      <a:gd name="connsiteX20" fmla="*/ 1991308 w 1991308"/>
                      <a:gd name="connsiteY20" fmla="*/ 1206849 h 2006658"/>
                      <a:gd name="connsiteX21" fmla="*/ 1926661 w 1991308"/>
                      <a:gd name="connsiteY21" fmla="*/ 1407875 h 2006658"/>
                      <a:gd name="connsiteX22" fmla="*/ 1709997 w 1991308"/>
                      <a:gd name="connsiteY22" fmla="*/ 1354893 h 2006658"/>
                      <a:gd name="connsiteX23" fmla="*/ 1659685 w 1991308"/>
                      <a:gd name="connsiteY23" fmla="*/ 1442180 h 2006658"/>
                      <a:gd name="connsiteX24" fmla="*/ 1637679 w 1991308"/>
                      <a:gd name="connsiteY24" fmla="*/ 1470108 h 2006658"/>
                      <a:gd name="connsiteX25" fmla="*/ 1759429 w 1991308"/>
                      <a:gd name="connsiteY25" fmla="*/ 1680953 h 2006658"/>
                      <a:gd name="connsiteX26" fmla="*/ 1616775 w 1991308"/>
                      <a:gd name="connsiteY26" fmla="*/ 1816584 h 2006658"/>
                      <a:gd name="connsiteX27" fmla="*/ 1424944 w 1991308"/>
                      <a:gd name="connsiteY27" fmla="*/ 1668627 h 2006658"/>
                      <a:gd name="connsiteX28" fmla="*/ 1411110 w 1991308"/>
                      <a:gd name="connsiteY28" fmla="*/ 1678434 h 2006658"/>
                      <a:gd name="connsiteX29" fmla="*/ 1307664 w 1991308"/>
                      <a:gd name="connsiteY29" fmla="*/ 1731242 h 2006658"/>
                      <a:gd name="connsiteX30" fmla="*/ 1280616 w 1991308"/>
                      <a:gd name="connsiteY30" fmla="*/ 1739615 h 2006658"/>
                      <a:gd name="connsiteX31" fmla="*/ 1290645 w 1991308"/>
                      <a:gd name="connsiteY31" fmla="*/ 1967307 h 2006658"/>
                      <a:gd name="connsiteX32" fmla="*/ 1097779 w 1991308"/>
                      <a:gd name="connsiteY32" fmla="*/ 2006658 h 2006658"/>
                      <a:gd name="connsiteX33" fmla="*/ 1022201 w 1991308"/>
                      <a:gd name="connsiteY33" fmla="*/ 1791329 h 2006658"/>
                      <a:gd name="connsiteX34" fmla="*/ 996229 w 1991308"/>
                      <a:gd name="connsiteY34" fmla="*/ 1793940 h 2006658"/>
                      <a:gd name="connsiteX35" fmla="*/ 894326 w 1991308"/>
                      <a:gd name="connsiteY35" fmla="*/ 1787530 h 2006658"/>
                      <a:gd name="connsiteX36" fmla="*/ 890210 w 1991308"/>
                      <a:gd name="connsiteY36" fmla="*/ 1786745 h 2006658"/>
                      <a:gd name="connsiteX37" fmla="*/ 798991 w 1991308"/>
                      <a:gd name="connsiteY37" fmla="*/ 1994963 h 2006658"/>
                      <a:gd name="connsiteX38" fmla="*/ 601824 w 1991308"/>
                      <a:gd name="connsiteY38" fmla="*/ 1939725 h 2006658"/>
                      <a:gd name="connsiteX39" fmla="*/ 644484 w 1991308"/>
                      <a:gd name="connsiteY39" fmla="*/ 1711434 h 2006658"/>
                      <a:gd name="connsiteX40" fmla="*/ 614854 w 1991308"/>
                      <a:gd name="connsiteY40" fmla="*/ 1697645 h 2006658"/>
                      <a:gd name="connsiteX41" fmla="*/ 534524 w 1991308"/>
                      <a:gd name="connsiteY41" fmla="*/ 1647653 h 2006658"/>
                      <a:gd name="connsiteX42" fmla="*/ 365847 w 1991308"/>
                      <a:gd name="connsiteY42" fmla="*/ 1788637 h 2006658"/>
                      <a:gd name="connsiteX43" fmla="*/ 220840 w 1991308"/>
                      <a:gd name="connsiteY43" fmla="*/ 1640934 h 2006658"/>
                      <a:gd name="connsiteX44" fmla="*/ 351210 w 1991308"/>
                      <a:gd name="connsiteY44" fmla="*/ 1466162 h 2006658"/>
                      <a:gd name="connsiteX45" fmla="*/ 332774 w 1991308"/>
                      <a:gd name="connsiteY45" fmla="*/ 1442180 h 2006658"/>
                      <a:gd name="connsiteX46" fmla="*/ 283608 w 1991308"/>
                      <a:gd name="connsiteY46" fmla="*/ 1351855 h 2006658"/>
                      <a:gd name="connsiteX47" fmla="*/ 45928 w 1991308"/>
                      <a:gd name="connsiteY47" fmla="*/ 1378670 h 2006658"/>
                      <a:gd name="connsiteX48" fmla="*/ 512 w 1991308"/>
                      <a:gd name="connsiteY48" fmla="*/ 1189448 h 2006658"/>
                      <a:gd name="connsiteX49" fmla="*/ 203917 w 1991308"/>
                      <a:gd name="connsiteY49" fmla="*/ 1101571 h 2006658"/>
                      <a:gd name="connsiteX50" fmla="*/ 200260 w 1991308"/>
                      <a:gd name="connsiteY50" fmla="*/ 1077675 h 2006658"/>
                      <a:gd name="connsiteX51" fmla="*/ 196129 w 1991308"/>
                      <a:gd name="connsiteY51" fmla="*/ 996101 h 2006658"/>
                      <a:gd name="connsiteX52" fmla="*/ 200584 w 1991308"/>
                      <a:gd name="connsiteY52" fmla="*/ 925686 h 2006658"/>
                      <a:gd name="connsiteX53" fmla="*/ 0 w 1991308"/>
                      <a:gd name="connsiteY53" fmla="*/ 828717 h 2006658"/>
                      <a:gd name="connsiteX54" fmla="*/ 52146 w 1991308"/>
                      <a:gd name="connsiteY54" fmla="*/ 631581 h 2006658"/>
                      <a:gd name="connsiteX55" fmla="*/ 273733 w 1991308"/>
                      <a:gd name="connsiteY55" fmla="*/ 656322 h 2006658"/>
                      <a:gd name="connsiteX56" fmla="*/ 292697 w 1991308"/>
                      <a:gd name="connsiteY56" fmla="*/ 615804 h 2006658"/>
                      <a:gd name="connsiteX57" fmla="*/ 328470 w 1991308"/>
                      <a:gd name="connsiteY57" fmla="*/ 558646 h 2006658"/>
                      <a:gd name="connsiteX58" fmla="*/ 196990 w 1991308"/>
                      <a:gd name="connsiteY58" fmla="*/ 396187 h 2006658"/>
                      <a:gd name="connsiteX59" fmla="*/ 328266 w 1991308"/>
                      <a:gd name="connsiteY59" fmla="*/ 238169 h 2006658"/>
                      <a:gd name="connsiteX60" fmla="*/ 506333 w 1991308"/>
                      <a:gd name="connsiteY60" fmla="*/ 367049 h 2006658"/>
                      <a:gd name="connsiteX61" fmla="*/ 548886 w 1991308"/>
                      <a:gd name="connsiteY61" fmla="*/ 334521 h 2006658"/>
                      <a:gd name="connsiteX62" fmla="*/ 627634 w 1991308"/>
                      <a:gd name="connsiteY62" fmla="*/ 291898 h 2006658"/>
                      <a:gd name="connsiteX63" fmla="*/ 605377 w 1991308"/>
                      <a:gd name="connsiteY63" fmla="*/ 70692 h 2006658"/>
                      <a:gd name="connsiteX64" fmla="*/ 777387 w 1991308"/>
                      <a:gd name="connsiteY64" fmla="*/ 11607 h 2006658"/>
                      <a:gd name="connsiteX65" fmla="*/ 891618 w 1991308"/>
                      <a:gd name="connsiteY65" fmla="*/ 208778 h 2006658"/>
                      <a:gd name="connsiteX66" fmla="*/ 996229 w 1991308"/>
                      <a:gd name="connsiteY66" fmla="*/ 198262 h 2006658"/>
                      <a:gd name="connsiteX67" fmla="*/ 1042304 w 1991308"/>
                      <a:gd name="connsiteY67" fmla="*/ 202894 h 2006658"/>
                      <a:gd name="connsiteX0" fmla="*/ 1264303 w 1991308"/>
                      <a:gd name="connsiteY0" fmla="*/ 994889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145064 w 1991308"/>
                      <a:gd name="connsiteY4" fmla="*/ 0 h 2006658"/>
                      <a:gd name="connsiteX5" fmla="*/ 1332494 w 1991308"/>
                      <a:gd name="connsiteY5" fmla="*/ 56227 h 2006658"/>
                      <a:gd name="connsiteX6" fmla="*/ 1312475 w 1991308"/>
                      <a:gd name="connsiteY6" fmla="*/ 263564 h 2006658"/>
                      <a:gd name="connsiteX7" fmla="*/ 1443573 w 1991308"/>
                      <a:gd name="connsiteY7" fmla="*/ 334521 h 2006658"/>
                      <a:gd name="connsiteX8" fmla="*/ 1462837 w 1991308"/>
                      <a:gd name="connsiteY8" fmla="*/ 349247 h 2006658"/>
                      <a:gd name="connsiteX9" fmla="*/ 1644156 w 1991308"/>
                      <a:gd name="connsiteY9" fmla="*/ 222349 h 2006658"/>
                      <a:gd name="connsiteX10" fmla="*/ 1777472 w 1991308"/>
                      <a:gd name="connsiteY10" fmla="*/ 365629 h 2006658"/>
                      <a:gd name="connsiteX11" fmla="*/ 1659819 w 1991308"/>
                      <a:gd name="connsiteY11" fmla="*/ 551984 h 2006658"/>
                      <a:gd name="connsiteX12" fmla="*/ 1699762 w 1991308"/>
                      <a:gd name="connsiteY12" fmla="*/ 615804 h 2006658"/>
                      <a:gd name="connsiteX13" fmla="*/ 1729190 w 1991308"/>
                      <a:gd name="connsiteY13" fmla="*/ 678680 h 2006658"/>
                      <a:gd name="connsiteX14" fmla="*/ 1957651 w 1991308"/>
                      <a:gd name="connsiteY14" fmla="*/ 669271 h 2006658"/>
                      <a:gd name="connsiteX15" fmla="*/ 1990889 w 1991308"/>
                      <a:gd name="connsiteY15" fmla="*/ 874814 h 2006658"/>
                      <a:gd name="connsiteX16" fmla="*/ 1792444 w 1991308"/>
                      <a:gd name="connsiteY16" fmla="*/ 934686 h 2006658"/>
                      <a:gd name="connsiteX17" fmla="*/ 1796329 w 1991308"/>
                      <a:gd name="connsiteY17" fmla="*/ 996101 h 2006658"/>
                      <a:gd name="connsiteX18" fmla="*/ 1787922 w 1991308"/>
                      <a:gd name="connsiteY18" fmla="*/ 1106912 h 2006658"/>
                      <a:gd name="connsiteX19" fmla="*/ 1991308 w 1991308"/>
                      <a:gd name="connsiteY19" fmla="*/ 1206849 h 2006658"/>
                      <a:gd name="connsiteX20" fmla="*/ 1926661 w 1991308"/>
                      <a:gd name="connsiteY20" fmla="*/ 1407875 h 2006658"/>
                      <a:gd name="connsiteX21" fmla="*/ 1709997 w 1991308"/>
                      <a:gd name="connsiteY21" fmla="*/ 1354893 h 2006658"/>
                      <a:gd name="connsiteX22" fmla="*/ 1659685 w 1991308"/>
                      <a:gd name="connsiteY22" fmla="*/ 1442180 h 2006658"/>
                      <a:gd name="connsiteX23" fmla="*/ 1637679 w 1991308"/>
                      <a:gd name="connsiteY23" fmla="*/ 1470108 h 2006658"/>
                      <a:gd name="connsiteX24" fmla="*/ 1759429 w 1991308"/>
                      <a:gd name="connsiteY24" fmla="*/ 1680953 h 2006658"/>
                      <a:gd name="connsiteX25" fmla="*/ 1616775 w 1991308"/>
                      <a:gd name="connsiteY25" fmla="*/ 1816584 h 2006658"/>
                      <a:gd name="connsiteX26" fmla="*/ 1424944 w 1991308"/>
                      <a:gd name="connsiteY26" fmla="*/ 1668627 h 2006658"/>
                      <a:gd name="connsiteX27" fmla="*/ 1411110 w 1991308"/>
                      <a:gd name="connsiteY27" fmla="*/ 1678434 h 2006658"/>
                      <a:gd name="connsiteX28" fmla="*/ 1307664 w 1991308"/>
                      <a:gd name="connsiteY28" fmla="*/ 1731242 h 2006658"/>
                      <a:gd name="connsiteX29" fmla="*/ 1280616 w 1991308"/>
                      <a:gd name="connsiteY29" fmla="*/ 1739615 h 2006658"/>
                      <a:gd name="connsiteX30" fmla="*/ 1290645 w 1991308"/>
                      <a:gd name="connsiteY30" fmla="*/ 1967307 h 2006658"/>
                      <a:gd name="connsiteX31" fmla="*/ 1097779 w 1991308"/>
                      <a:gd name="connsiteY31" fmla="*/ 2006658 h 2006658"/>
                      <a:gd name="connsiteX32" fmla="*/ 1022201 w 1991308"/>
                      <a:gd name="connsiteY32" fmla="*/ 1791329 h 2006658"/>
                      <a:gd name="connsiteX33" fmla="*/ 996229 w 1991308"/>
                      <a:gd name="connsiteY33" fmla="*/ 1793940 h 2006658"/>
                      <a:gd name="connsiteX34" fmla="*/ 894326 w 1991308"/>
                      <a:gd name="connsiteY34" fmla="*/ 1787530 h 2006658"/>
                      <a:gd name="connsiteX35" fmla="*/ 890210 w 1991308"/>
                      <a:gd name="connsiteY35" fmla="*/ 1786745 h 2006658"/>
                      <a:gd name="connsiteX36" fmla="*/ 798991 w 1991308"/>
                      <a:gd name="connsiteY36" fmla="*/ 1994963 h 2006658"/>
                      <a:gd name="connsiteX37" fmla="*/ 601824 w 1991308"/>
                      <a:gd name="connsiteY37" fmla="*/ 1939725 h 2006658"/>
                      <a:gd name="connsiteX38" fmla="*/ 644484 w 1991308"/>
                      <a:gd name="connsiteY38" fmla="*/ 1711434 h 2006658"/>
                      <a:gd name="connsiteX39" fmla="*/ 614854 w 1991308"/>
                      <a:gd name="connsiteY39" fmla="*/ 1697645 h 2006658"/>
                      <a:gd name="connsiteX40" fmla="*/ 534524 w 1991308"/>
                      <a:gd name="connsiteY40" fmla="*/ 1647653 h 2006658"/>
                      <a:gd name="connsiteX41" fmla="*/ 365847 w 1991308"/>
                      <a:gd name="connsiteY41" fmla="*/ 1788637 h 2006658"/>
                      <a:gd name="connsiteX42" fmla="*/ 220840 w 1991308"/>
                      <a:gd name="connsiteY42" fmla="*/ 1640934 h 2006658"/>
                      <a:gd name="connsiteX43" fmla="*/ 351210 w 1991308"/>
                      <a:gd name="connsiteY43" fmla="*/ 1466162 h 2006658"/>
                      <a:gd name="connsiteX44" fmla="*/ 332774 w 1991308"/>
                      <a:gd name="connsiteY44" fmla="*/ 1442180 h 2006658"/>
                      <a:gd name="connsiteX45" fmla="*/ 283608 w 1991308"/>
                      <a:gd name="connsiteY45" fmla="*/ 1351855 h 2006658"/>
                      <a:gd name="connsiteX46" fmla="*/ 45928 w 1991308"/>
                      <a:gd name="connsiteY46" fmla="*/ 1378670 h 2006658"/>
                      <a:gd name="connsiteX47" fmla="*/ 512 w 1991308"/>
                      <a:gd name="connsiteY47" fmla="*/ 1189448 h 2006658"/>
                      <a:gd name="connsiteX48" fmla="*/ 203917 w 1991308"/>
                      <a:gd name="connsiteY48" fmla="*/ 1101571 h 2006658"/>
                      <a:gd name="connsiteX49" fmla="*/ 200260 w 1991308"/>
                      <a:gd name="connsiteY49" fmla="*/ 1077675 h 2006658"/>
                      <a:gd name="connsiteX50" fmla="*/ 196129 w 1991308"/>
                      <a:gd name="connsiteY50" fmla="*/ 996101 h 2006658"/>
                      <a:gd name="connsiteX51" fmla="*/ 200584 w 1991308"/>
                      <a:gd name="connsiteY51" fmla="*/ 925686 h 2006658"/>
                      <a:gd name="connsiteX52" fmla="*/ 0 w 1991308"/>
                      <a:gd name="connsiteY52" fmla="*/ 828717 h 2006658"/>
                      <a:gd name="connsiteX53" fmla="*/ 52146 w 1991308"/>
                      <a:gd name="connsiteY53" fmla="*/ 631581 h 2006658"/>
                      <a:gd name="connsiteX54" fmla="*/ 273733 w 1991308"/>
                      <a:gd name="connsiteY54" fmla="*/ 656322 h 2006658"/>
                      <a:gd name="connsiteX55" fmla="*/ 292697 w 1991308"/>
                      <a:gd name="connsiteY55" fmla="*/ 615804 h 2006658"/>
                      <a:gd name="connsiteX56" fmla="*/ 328470 w 1991308"/>
                      <a:gd name="connsiteY56" fmla="*/ 558646 h 2006658"/>
                      <a:gd name="connsiteX57" fmla="*/ 196990 w 1991308"/>
                      <a:gd name="connsiteY57" fmla="*/ 396187 h 2006658"/>
                      <a:gd name="connsiteX58" fmla="*/ 328266 w 1991308"/>
                      <a:gd name="connsiteY58" fmla="*/ 238169 h 2006658"/>
                      <a:gd name="connsiteX59" fmla="*/ 506333 w 1991308"/>
                      <a:gd name="connsiteY59" fmla="*/ 367049 h 2006658"/>
                      <a:gd name="connsiteX60" fmla="*/ 548886 w 1991308"/>
                      <a:gd name="connsiteY60" fmla="*/ 334521 h 2006658"/>
                      <a:gd name="connsiteX61" fmla="*/ 627634 w 1991308"/>
                      <a:gd name="connsiteY61" fmla="*/ 291898 h 2006658"/>
                      <a:gd name="connsiteX62" fmla="*/ 605377 w 1991308"/>
                      <a:gd name="connsiteY62" fmla="*/ 70692 h 2006658"/>
                      <a:gd name="connsiteX63" fmla="*/ 777387 w 1991308"/>
                      <a:gd name="connsiteY63" fmla="*/ 11607 h 2006658"/>
                      <a:gd name="connsiteX64" fmla="*/ 891618 w 1991308"/>
                      <a:gd name="connsiteY64" fmla="*/ 208778 h 2006658"/>
                      <a:gd name="connsiteX65" fmla="*/ 996229 w 1991308"/>
                      <a:gd name="connsiteY65" fmla="*/ 198262 h 2006658"/>
                      <a:gd name="connsiteX66" fmla="*/ 1042304 w 1991308"/>
                      <a:gd name="connsiteY66" fmla="*/ 202894 h 2006658"/>
                      <a:gd name="connsiteX67" fmla="*/ 1145064 w 1991308"/>
                      <a:gd name="connsiteY67" fmla="*/ 0 h 2006658"/>
                      <a:gd name="connsiteX0" fmla="*/ 1004589 w 1991308"/>
                      <a:gd name="connsiteY0" fmla="*/ 1254602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145064 w 1991308"/>
                      <a:gd name="connsiteY3" fmla="*/ 0 h 2006658"/>
                      <a:gd name="connsiteX4" fmla="*/ 1332494 w 1991308"/>
                      <a:gd name="connsiteY4" fmla="*/ 56227 h 2006658"/>
                      <a:gd name="connsiteX5" fmla="*/ 1312475 w 1991308"/>
                      <a:gd name="connsiteY5" fmla="*/ 263564 h 2006658"/>
                      <a:gd name="connsiteX6" fmla="*/ 1443573 w 1991308"/>
                      <a:gd name="connsiteY6" fmla="*/ 334521 h 2006658"/>
                      <a:gd name="connsiteX7" fmla="*/ 1462837 w 1991308"/>
                      <a:gd name="connsiteY7" fmla="*/ 349247 h 2006658"/>
                      <a:gd name="connsiteX8" fmla="*/ 1644156 w 1991308"/>
                      <a:gd name="connsiteY8" fmla="*/ 222349 h 2006658"/>
                      <a:gd name="connsiteX9" fmla="*/ 1777472 w 1991308"/>
                      <a:gd name="connsiteY9" fmla="*/ 365629 h 2006658"/>
                      <a:gd name="connsiteX10" fmla="*/ 1659819 w 1991308"/>
                      <a:gd name="connsiteY10" fmla="*/ 551984 h 2006658"/>
                      <a:gd name="connsiteX11" fmla="*/ 1699762 w 1991308"/>
                      <a:gd name="connsiteY11" fmla="*/ 615804 h 2006658"/>
                      <a:gd name="connsiteX12" fmla="*/ 1729190 w 1991308"/>
                      <a:gd name="connsiteY12" fmla="*/ 678680 h 2006658"/>
                      <a:gd name="connsiteX13" fmla="*/ 1957651 w 1991308"/>
                      <a:gd name="connsiteY13" fmla="*/ 669271 h 2006658"/>
                      <a:gd name="connsiteX14" fmla="*/ 1990889 w 1991308"/>
                      <a:gd name="connsiteY14" fmla="*/ 874814 h 2006658"/>
                      <a:gd name="connsiteX15" fmla="*/ 1792444 w 1991308"/>
                      <a:gd name="connsiteY15" fmla="*/ 934686 h 2006658"/>
                      <a:gd name="connsiteX16" fmla="*/ 1796329 w 1991308"/>
                      <a:gd name="connsiteY16" fmla="*/ 996101 h 2006658"/>
                      <a:gd name="connsiteX17" fmla="*/ 1787922 w 1991308"/>
                      <a:gd name="connsiteY17" fmla="*/ 1106912 h 2006658"/>
                      <a:gd name="connsiteX18" fmla="*/ 1991308 w 1991308"/>
                      <a:gd name="connsiteY18" fmla="*/ 1206849 h 2006658"/>
                      <a:gd name="connsiteX19" fmla="*/ 1926661 w 1991308"/>
                      <a:gd name="connsiteY19" fmla="*/ 1407875 h 2006658"/>
                      <a:gd name="connsiteX20" fmla="*/ 1709997 w 1991308"/>
                      <a:gd name="connsiteY20" fmla="*/ 1354893 h 2006658"/>
                      <a:gd name="connsiteX21" fmla="*/ 1659685 w 1991308"/>
                      <a:gd name="connsiteY21" fmla="*/ 1442180 h 2006658"/>
                      <a:gd name="connsiteX22" fmla="*/ 1637679 w 1991308"/>
                      <a:gd name="connsiteY22" fmla="*/ 1470108 h 2006658"/>
                      <a:gd name="connsiteX23" fmla="*/ 1759429 w 1991308"/>
                      <a:gd name="connsiteY23" fmla="*/ 1680953 h 2006658"/>
                      <a:gd name="connsiteX24" fmla="*/ 1616775 w 1991308"/>
                      <a:gd name="connsiteY24" fmla="*/ 1816584 h 2006658"/>
                      <a:gd name="connsiteX25" fmla="*/ 1424944 w 1991308"/>
                      <a:gd name="connsiteY25" fmla="*/ 1668627 h 2006658"/>
                      <a:gd name="connsiteX26" fmla="*/ 1411110 w 1991308"/>
                      <a:gd name="connsiteY26" fmla="*/ 1678434 h 2006658"/>
                      <a:gd name="connsiteX27" fmla="*/ 1307664 w 1991308"/>
                      <a:gd name="connsiteY27" fmla="*/ 1731242 h 2006658"/>
                      <a:gd name="connsiteX28" fmla="*/ 1280616 w 1991308"/>
                      <a:gd name="connsiteY28" fmla="*/ 1739615 h 2006658"/>
                      <a:gd name="connsiteX29" fmla="*/ 1290645 w 1991308"/>
                      <a:gd name="connsiteY29" fmla="*/ 1967307 h 2006658"/>
                      <a:gd name="connsiteX30" fmla="*/ 1097779 w 1991308"/>
                      <a:gd name="connsiteY30" fmla="*/ 2006658 h 2006658"/>
                      <a:gd name="connsiteX31" fmla="*/ 1022201 w 1991308"/>
                      <a:gd name="connsiteY31" fmla="*/ 1791329 h 2006658"/>
                      <a:gd name="connsiteX32" fmla="*/ 996229 w 1991308"/>
                      <a:gd name="connsiteY32" fmla="*/ 1793940 h 2006658"/>
                      <a:gd name="connsiteX33" fmla="*/ 894326 w 1991308"/>
                      <a:gd name="connsiteY33" fmla="*/ 1787530 h 2006658"/>
                      <a:gd name="connsiteX34" fmla="*/ 890210 w 1991308"/>
                      <a:gd name="connsiteY34" fmla="*/ 1786745 h 2006658"/>
                      <a:gd name="connsiteX35" fmla="*/ 798991 w 1991308"/>
                      <a:gd name="connsiteY35" fmla="*/ 1994963 h 2006658"/>
                      <a:gd name="connsiteX36" fmla="*/ 601824 w 1991308"/>
                      <a:gd name="connsiteY36" fmla="*/ 1939725 h 2006658"/>
                      <a:gd name="connsiteX37" fmla="*/ 644484 w 1991308"/>
                      <a:gd name="connsiteY37" fmla="*/ 1711434 h 2006658"/>
                      <a:gd name="connsiteX38" fmla="*/ 614854 w 1991308"/>
                      <a:gd name="connsiteY38" fmla="*/ 1697645 h 2006658"/>
                      <a:gd name="connsiteX39" fmla="*/ 534524 w 1991308"/>
                      <a:gd name="connsiteY39" fmla="*/ 1647653 h 2006658"/>
                      <a:gd name="connsiteX40" fmla="*/ 365847 w 1991308"/>
                      <a:gd name="connsiteY40" fmla="*/ 1788637 h 2006658"/>
                      <a:gd name="connsiteX41" fmla="*/ 220840 w 1991308"/>
                      <a:gd name="connsiteY41" fmla="*/ 1640934 h 2006658"/>
                      <a:gd name="connsiteX42" fmla="*/ 351210 w 1991308"/>
                      <a:gd name="connsiteY42" fmla="*/ 1466162 h 2006658"/>
                      <a:gd name="connsiteX43" fmla="*/ 332774 w 1991308"/>
                      <a:gd name="connsiteY43" fmla="*/ 1442180 h 2006658"/>
                      <a:gd name="connsiteX44" fmla="*/ 283608 w 1991308"/>
                      <a:gd name="connsiteY44" fmla="*/ 1351855 h 2006658"/>
                      <a:gd name="connsiteX45" fmla="*/ 45928 w 1991308"/>
                      <a:gd name="connsiteY45" fmla="*/ 1378670 h 2006658"/>
                      <a:gd name="connsiteX46" fmla="*/ 512 w 1991308"/>
                      <a:gd name="connsiteY46" fmla="*/ 1189448 h 2006658"/>
                      <a:gd name="connsiteX47" fmla="*/ 203917 w 1991308"/>
                      <a:gd name="connsiteY47" fmla="*/ 1101571 h 2006658"/>
                      <a:gd name="connsiteX48" fmla="*/ 200260 w 1991308"/>
                      <a:gd name="connsiteY48" fmla="*/ 1077675 h 2006658"/>
                      <a:gd name="connsiteX49" fmla="*/ 196129 w 1991308"/>
                      <a:gd name="connsiteY49" fmla="*/ 996101 h 2006658"/>
                      <a:gd name="connsiteX50" fmla="*/ 200584 w 1991308"/>
                      <a:gd name="connsiteY50" fmla="*/ 925686 h 2006658"/>
                      <a:gd name="connsiteX51" fmla="*/ 0 w 1991308"/>
                      <a:gd name="connsiteY51" fmla="*/ 828717 h 2006658"/>
                      <a:gd name="connsiteX52" fmla="*/ 52146 w 1991308"/>
                      <a:gd name="connsiteY52" fmla="*/ 631581 h 2006658"/>
                      <a:gd name="connsiteX53" fmla="*/ 273733 w 1991308"/>
                      <a:gd name="connsiteY53" fmla="*/ 656322 h 2006658"/>
                      <a:gd name="connsiteX54" fmla="*/ 292697 w 1991308"/>
                      <a:gd name="connsiteY54" fmla="*/ 615804 h 2006658"/>
                      <a:gd name="connsiteX55" fmla="*/ 328470 w 1991308"/>
                      <a:gd name="connsiteY55" fmla="*/ 558646 h 2006658"/>
                      <a:gd name="connsiteX56" fmla="*/ 196990 w 1991308"/>
                      <a:gd name="connsiteY56" fmla="*/ 396187 h 2006658"/>
                      <a:gd name="connsiteX57" fmla="*/ 328266 w 1991308"/>
                      <a:gd name="connsiteY57" fmla="*/ 238169 h 2006658"/>
                      <a:gd name="connsiteX58" fmla="*/ 506333 w 1991308"/>
                      <a:gd name="connsiteY58" fmla="*/ 367049 h 2006658"/>
                      <a:gd name="connsiteX59" fmla="*/ 548886 w 1991308"/>
                      <a:gd name="connsiteY59" fmla="*/ 334521 h 2006658"/>
                      <a:gd name="connsiteX60" fmla="*/ 627634 w 1991308"/>
                      <a:gd name="connsiteY60" fmla="*/ 291898 h 2006658"/>
                      <a:gd name="connsiteX61" fmla="*/ 605377 w 1991308"/>
                      <a:gd name="connsiteY61" fmla="*/ 70692 h 2006658"/>
                      <a:gd name="connsiteX62" fmla="*/ 777387 w 1991308"/>
                      <a:gd name="connsiteY62" fmla="*/ 11607 h 2006658"/>
                      <a:gd name="connsiteX63" fmla="*/ 891618 w 1991308"/>
                      <a:gd name="connsiteY63" fmla="*/ 208778 h 2006658"/>
                      <a:gd name="connsiteX64" fmla="*/ 996229 w 1991308"/>
                      <a:gd name="connsiteY64" fmla="*/ 198262 h 2006658"/>
                      <a:gd name="connsiteX65" fmla="*/ 1042304 w 1991308"/>
                      <a:gd name="connsiteY65" fmla="*/ 202894 h 2006658"/>
                      <a:gd name="connsiteX66" fmla="*/ 1145064 w 1991308"/>
                      <a:gd name="connsiteY6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894326 w 1991308"/>
                      <a:gd name="connsiteY29" fmla="*/ 1787530 h 2006658"/>
                      <a:gd name="connsiteX30" fmla="*/ 890210 w 1991308"/>
                      <a:gd name="connsiteY30" fmla="*/ 1786745 h 2006658"/>
                      <a:gd name="connsiteX31" fmla="*/ 798991 w 1991308"/>
                      <a:gd name="connsiteY31" fmla="*/ 1994963 h 2006658"/>
                      <a:gd name="connsiteX32" fmla="*/ 601824 w 1991308"/>
                      <a:gd name="connsiteY32" fmla="*/ 1939725 h 2006658"/>
                      <a:gd name="connsiteX33" fmla="*/ 644484 w 1991308"/>
                      <a:gd name="connsiteY33" fmla="*/ 1711434 h 2006658"/>
                      <a:gd name="connsiteX34" fmla="*/ 614854 w 1991308"/>
                      <a:gd name="connsiteY34" fmla="*/ 1697645 h 2006658"/>
                      <a:gd name="connsiteX35" fmla="*/ 534524 w 1991308"/>
                      <a:gd name="connsiteY35" fmla="*/ 1647653 h 2006658"/>
                      <a:gd name="connsiteX36" fmla="*/ 365847 w 1991308"/>
                      <a:gd name="connsiteY36" fmla="*/ 1788637 h 2006658"/>
                      <a:gd name="connsiteX37" fmla="*/ 220840 w 1991308"/>
                      <a:gd name="connsiteY37" fmla="*/ 1640934 h 2006658"/>
                      <a:gd name="connsiteX38" fmla="*/ 351210 w 1991308"/>
                      <a:gd name="connsiteY38" fmla="*/ 1466162 h 2006658"/>
                      <a:gd name="connsiteX39" fmla="*/ 332774 w 1991308"/>
                      <a:gd name="connsiteY39" fmla="*/ 1442180 h 2006658"/>
                      <a:gd name="connsiteX40" fmla="*/ 283608 w 1991308"/>
                      <a:gd name="connsiteY40" fmla="*/ 1351855 h 2006658"/>
                      <a:gd name="connsiteX41" fmla="*/ 45928 w 1991308"/>
                      <a:gd name="connsiteY41" fmla="*/ 1378670 h 2006658"/>
                      <a:gd name="connsiteX42" fmla="*/ 512 w 1991308"/>
                      <a:gd name="connsiteY42" fmla="*/ 1189448 h 2006658"/>
                      <a:gd name="connsiteX43" fmla="*/ 203917 w 1991308"/>
                      <a:gd name="connsiteY43" fmla="*/ 1101571 h 2006658"/>
                      <a:gd name="connsiteX44" fmla="*/ 200260 w 1991308"/>
                      <a:gd name="connsiteY44" fmla="*/ 1077675 h 2006658"/>
                      <a:gd name="connsiteX45" fmla="*/ 196129 w 1991308"/>
                      <a:gd name="connsiteY45" fmla="*/ 996101 h 2006658"/>
                      <a:gd name="connsiteX46" fmla="*/ 200584 w 1991308"/>
                      <a:gd name="connsiteY46" fmla="*/ 925686 h 2006658"/>
                      <a:gd name="connsiteX47" fmla="*/ 0 w 1991308"/>
                      <a:gd name="connsiteY47" fmla="*/ 828717 h 2006658"/>
                      <a:gd name="connsiteX48" fmla="*/ 52146 w 1991308"/>
                      <a:gd name="connsiteY48" fmla="*/ 631581 h 2006658"/>
                      <a:gd name="connsiteX49" fmla="*/ 273733 w 1991308"/>
                      <a:gd name="connsiteY49" fmla="*/ 656322 h 2006658"/>
                      <a:gd name="connsiteX50" fmla="*/ 292697 w 1991308"/>
                      <a:gd name="connsiteY50" fmla="*/ 615804 h 2006658"/>
                      <a:gd name="connsiteX51" fmla="*/ 328470 w 1991308"/>
                      <a:gd name="connsiteY51" fmla="*/ 558646 h 2006658"/>
                      <a:gd name="connsiteX52" fmla="*/ 196990 w 1991308"/>
                      <a:gd name="connsiteY52" fmla="*/ 396187 h 2006658"/>
                      <a:gd name="connsiteX53" fmla="*/ 328266 w 1991308"/>
                      <a:gd name="connsiteY53" fmla="*/ 238169 h 2006658"/>
                      <a:gd name="connsiteX54" fmla="*/ 506333 w 1991308"/>
                      <a:gd name="connsiteY54" fmla="*/ 367049 h 2006658"/>
                      <a:gd name="connsiteX55" fmla="*/ 548886 w 1991308"/>
                      <a:gd name="connsiteY55" fmla="*/ 334521 h 2006658"/>
                      <a:gd name="connsiteX56" fmla="*/ 627634 w 1991308"/>
                      <a:gd name="connsiteY56" fmla="*/ 291898 h 2006658"/>
                      <a:gd name="connsiteX57" fmla="*/ 605377 w 1991308"/>
                      <a:gd name="connsiteY57" fmla="*/ 70692 h 2006658"/>
                      <a:gd name="connsiteX58" fmla="*/ 777387 w 1991308"/>
                      <a:gd name="connsiteY58" fmla="*/ 11607 h 2006658"/>
                      <a:gd name="connsiteX59" fmla="*/ 891618 w 1991308"/>
                      <a:gd name="connsiteY59" fmla="*/ 208778 h 2006658"/>
                      <a:gd name="connsiteX60" fmla="*/ 996229 w 1991308"/>
                      <a:gd name="connsiteY60" fmla="*/ 198262 h 2006658"/>
                      <a:gd name="connsiteX61" fmla="*/ 1042304 w 1991308"/>
                      <a:gd name="connsiteY61" fmla="*/ 202894 h 2006658"/>
                      <a:gd name="connsiteX62" fmla="*/ 1145064 w 1991308"/>
                      <a:gd name="connsiteY62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90645 w 1991308"/>
                      <a:gd name="connsiteY25" fmla="*/ 1967307 h 2006658"/>
                      <a:gd name="connsiteX26" fmla="*/ 1097779 w 1991308"/>
                      <a:gd name="connsiteY26" fmla="*/ 2006658 h 2006658"/>
                      <a:gd name="connsiteX27" fmla="*/ 1022201 w 1991308"/>
                      <a:gd name="connsiteY27" fmla="*/ 1791329 h 2006658"/>
                      <a:gd name="connsiteX28" fmla="*/ 894326 w 1991308"/>
                      <a:gd name="connsiteY28" fmla="*/ 1787530 h 2006658"/>
                      <a:gd name="connsiteX29" fmla="*/ 890210 w 1991308"/>
                      <a:gd name="connsiteY29" fmla="*/ 1786745 h 2006658"/>
                      <a:gd name="connsiteX30" fmla="*/ 798991 w 1991308"/>
                      <a:gd name="connsiteY30" fmla="*/ 1994963 h 2006658"/>
                      <a:gd name="connsiteX31" fmla="*/ 601824 w 1991308"/>
                      <a:gd name="connsiteY31" fmla="*/ 1939725 h 2006658"/>
                      <a:gd name="connsiteX32" fmla="*/ 644484 w 1991308"/>
                      <a:gd name="connsiteY32" fmla="*/ 1711434 h 2006658"/>
                      <a:gd name="connsiteX33" fmla="*/ 614854 w 1991308"/>
                      <a:gd name="connsiteY33" fmla="*/ 1697645 h 2006658"/>
                      <a:gd name="connsiteX34" fmla="*/ 534524 w 1991308"/>
                      <a:gd name="connsiteY34" fmla="*/ 1647653 h 2006658"/>
                      <a:gd name="connsiteX35" fmla="*/ 365847 w 1991308"/>
                      <a:gd name="connsiteY35" fmla="*/ 1788637 h 2006658"/>
                      <a:gd name="connsiteX36" fmla="*/ 220840 w 1991308"/>
                      <a:gd name="connsiteY36" fmla="*/ 1640934 h 2006658"/>
                      <a:gd name="connsiteX37" fmla="*/ 351210 w 1991308"/>
                      <a:gd name="connsiteY37" fmla="*/ 1466162 h 2006658"/>
                      <a:gd name="connsiteX38" fmla="*/ 332774 w 1991308"/>
                      <a:gd name="connsiteY38" fmla="*/ 1442180 h 2006658"/>
                      <a:gd name="connsiteX39" fmla="*/ 283608 w 1991308"/>
                      <a:gd name="connsiteY39" fmla="*/ 1351855 h 2006658"/>
                      <a:gd name="connsiteX40" fmla="*/ 45928 w 1991308"/>
                      <a:gd name="connsiteY40" fmla="*/ 1378670 h 2006658"/>
                      <a:gd name="connsiteX41" fmla="*/ 512 w 1991308"/>
                      <a:gd name="connsiteY41" fmla="*/ 1189448 h 2006658"/>
                      <a:gd name="connsiteX42" fmla="*/ 203917 w 1991308"/>
                      <a:gd name="connsiteY42" fmla="*/ 1101571 h 2006658"/>
                      <a:gd name="connsiteX43" fmla="*/ 200260 w 1991308"/>
                      <a:gd name="connsiteY43" fmla="*/ 1077675 h 2006658"/>
                      <a:gd name="connsiteX44" fmla="*/ 196129 w 1991308"/>
                      <a:gd name="connsiteY44" fmla="*/ 996101 h 2006658"/>
                      <a:gd name="connsiteX45" fmla="*/ 200584 w 1991308"/>
                      <a:gd name="connsiteY45" fmla="*/ 925686 h 2006658"/>
                      <a:gd name="connsiteX46" fmla="*/ 0 w 1991308"/>
                      <a:gd name="connsiteY46" fmla="*/ 828717 h 2006658"/>
                      <a:gd name="connsiteX47" fmla="*/ 52146 w 1991308"/>
                      <a:gd name="connsiteY47" fmla="*/ 631581 h 2006658"/>
                      <a:gd name="connsiteX48" fmla="*/ 273733 w 1991308"/>
                      <a:gd name="connsiteY48" fmla="*/ 656322 h 2006658"/>
                      <a:gd name="connsiteX49" fmla="*/ 292697 w 1991308"/>
                      <a:gd name="connsiteY49" fmla="*/ 615804 h 2006658"/>
                      <a:gd name="connsiteX50" fmla="*/ 328470 w 1991308"/>
                      <a:gd name="connsiteY50" fmla="*/ 558646 h 2006658"/>
                      <a:gd name="connsiteX51" fmla="*/ 196990 w 1991308"/>
                      <a:gd name="connsiteY51" fmla="*/ 396187 h 2006658"/>
                      <a:gd name="connsiteX52" fmla="*/ 328266 w 1991308"/>
                      <a:gd name="connsiteY52" fmla="*/ 238169 h 2006658"/>
                      <a:gd name="connsiteX53" fmla="*/ 506333 w 1991308"/>
                      <a:gd name="connsiteY53" fmla="*/ 367049 h 2006658"/>
                      <a:gd name="connsiteX54" fmla="*/ 548886 w 1991308"/>
                      <a:gd name="connsiteY54" fmla="*/ 334521 h 2006658"/>
                      <a:gd name="connsiteX55" fmla="*/ 627634 w 1991308"/>
                      <a:gd name="connsiteY55" fmla="*/ 291898 h 2006658"/>
                      <a:gd name="connsiteX56" fmla="*/ 605377 w 1991308"/>
                      <a:gd name="connsiteY56" fmla="*/ 70692 h 2006658"/>
                      <a:gd name="connsiteX57" fmla="*/ 777387 w 1991308"/>
                      <a:gd name="connsiteY57" fmla="*/ 11607 h 2006658"/>
                      <a:gd name="connsiteX58" fmla="*/ 891618 w 1991308"/>
                      <a:gd name="connsiteY58" fmla="*/ 208778 h 2006658"/>
                      <a:gd name="connsiteX59" fmla="*/ 996229 w 1991308"/>
                      <a:gd name="connsiteY59" fmla="*/ 198262 h 2006658"/>
                      <a:gd name="connsiteX60" fmla="*/ 1042304 w 1991308"/>
                      <a:gd name="connsiteY60" fmla="*/ 202894 h 2006658"/>
                      <a:gd name="connsiteX61" fmla="*/ 1145064 w 1991308"/>
                      <a:gd name="connsiteY61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307664 w 1991308"/>
                      <a:gd name="connsiteY23" fmla="*/ 1731242 h 2006658"/>
                      <a:gd name="connsiteX24" fmla="*/ 1290645 w 1991308"/>
                      <a:gd name="connsiteY24" fmla="*/ 1967307 h 2006658"/>
                      <a:gd name="connsiteX25" fmla="*/ 1097779 w 1991308"/>
                      <a:gd name="connsiteY25" fmla="*/ 2006658 h 2006658"/>
                      <a:gd name="connsiteX26" fmla="*/ 1022201 w 1991308"/>
                      <a:gd name="connsiteY26" fmla="*/ 1791329 h 2006658"/>
                      <a:gd name="connsiteX27" fmla="*/ 894326 w 1991308"/>
                      <a:gd name="connsiteY27" fmla="*/ 1787530 h 2006658"/>
                      <a:gd name="connsiteX28" fmla="*/ 890210 w 1991308"/>
                      <a:gd name="connsiteY28" fmla="*/ 1786745 h 2006658"/>
                      <a:gd name="connsiteX29" fmla="*/ 798991 w 1991308"/>
                      <a:gd name="connsiteY29" fmla="*/ 1994963 h 2006658"/>
                      <a:gd name="connsiteX30" fmla="*/ 601824 w 1991308"/>
                      <a:gd name="connsiteY30" fmla="*/ 1939725 h 2006658"/>
                      <a:gd name="connsiteX31" fmla="*/ 644484 w 1991308"/>
                      <a:gd name="connsiteY31" fmla="*/ 1711434 h 2006658"/>
                      <a:gd name="connsiteX32" fmla="*/ 614854 w 1991308"/>
                      <a:gd name="connsiteY32" fmla="*/ 1697645 h 2006658"/>
                      <a:gd name="connsiteX33" fmla="*/ 534524 w 1991308"/>
                      <a:gd name="connsiteY33" fmla="*/ 1647653 h 2006658"/>
                      <a:gd name="connsiteX34" fmla="*/ 365847 w 1991308"/>
                      <a:gd name="connsiteY34" fmla="*/ 1788637 h 2006658"/>
                      <a:gd name="connsiteX35" fmla="*/ 220840 w 1991308"/>
                      <a:gd name="connsiteY35" fmla="*/ 1640934 h 2006658"/>
                      <a:gd name="connsiteX36" fmla="*/ 351210 w 1991308"/>
                      <a:gd name="connsiteY36" fmla="*/ 1466162 h 2006658"/>
                      <a:gd name="connsiteX37" fmla="*/ 332774 w 1991308"/>
                      <a:gd name="connsiteY37" fmla="*/ 1442180 h 2006658"/>
                      <a:gd name="connsiteX38" fmla="*/ 283608 w 1991308"/>
                      <a:gd name="connsiteY38" fmla="*/ 1351855 h 2006658"/>
                      <a:gd name="connsiteX39" fmla="*/ 45928 w 1991308"/>
                      <a:gd name="connsiteY39" fmla="*/ 1378670 h 2006658"/>
                      <a:gd name="connsiteX40" fmla="*/ 512 w 1991308"/>
                      <a:gd name="connsiteY40" fmla="*/ 1189448 h 2006658"/>
                      <a:gd name="connsiteX41" fmla="*/ 203917 w 1991308"/>
                      <a:gd name="connsiteY41" fmla="*/ 1101571 h 2006658"/>
                      <a:gd name="connsiteX42" fmla="*/ 200260 w 1991308"/>
                      <a:gd name="connsiteY42" fmla="*/ 1077675 h 2006658"/>
                      <a:gd name="connsiteX43" fmla="*/ 196129 w 1991308"/>
                      <a:gd name="connsiteY43" fmla="*/ 996101 h 2006658"/>
                      <a:gd name="connsiteX44" fmla="*/ 200584 w 1991308"/>
                      <a:gd name="connsiteY44" fmla="*/ 925686 h 2006658"/>
                      <a:gd name="connsiteX45" fmla="*/ 0 w 1991308"/>
                      <a:gd name="connsiteY45" fmla="*/ 828717 h 2006658"/>
                      <a:gd name="connsiteX46" fmla="*/ 52146 w 1991308"/>
                      <a:gd name="connsiteY46" fmla="*/ 631581 h 2006658"/>
                      <a:gd name="connsiteX47" fmla="*/ 273733 w 1991308"/>
                      <a:gd name="connsiteY47" fmla="*/ 656322 h 2006658"/>
                      <a:gd name="connsiteX48" fmla="*/ 292697 w 1991308"/>
                      <a:gd name="connsiteY48" fmla="*/ 615804 h 2006658"/>
                      <a:gd name="connsiteX49" fmla="*/ 328470 w 1991308"/>
                      <a:gd name="connsiteY49" fmla="*/ 558646 h 2006658"/>
                      <a:gd name="connsiteX50" fmla="*/ 196990 w 1991308"/>
                      <a:gd name="connsiteY50" fmla="*/ 396187 h 2006658"/>
                      <a:gd name="connsiteX51" fmla="*/ 328266 w 1991308"/>
                      <a:gd name="connsiteY51" fmla="*/ 238169 h 2006658"/>
                      <a:gd name="connsiteX52" fmla="*/ 506333 w 1991308"/>
                      <a:gd name="connsiteY52" fmla="*/ 367049 h 2006658"/>
                      <a:gd name="connsiteX53" fmla="*/ 548886 w 1991308"/>
                      <a:gd name="connsiteY53" fmla="*/ 334521 h 2006658"/>
                      <a:gd name="connsiteX54" fmla="*/ 627634 w 1991308"/>
                      <a:gd name="connsiteY54" fmla="*/ 291898 h 2006658"/>
                      <a:gd name="connsiteX55" fmla="*/ 605377 w 1991308"/>
                      <a:gd name="connsiteY55" fmla="*/ 70692 h 2006658"/>
                      <a:gd name="connsiteX56" fmla="*/ 777387 w 1991308"/>
                      <a:gd name="connsiteY56" fmla="*/ 11607 h 2006658"/>
                      <a:gd name="connsiteX57" fmla="*/ 891618 w 1991308"/>
                      <a:gd name="connsiteY57" fmla="*/ 208778 h 2006658"/>
                      <a:gd name="connsiteX58" fmla="*/ 996229 w 1991308"/>
                      <a:gd name="connsiteY58" fmla="*/ 198262 h 2006658"/>
                      <a:gd name="connsiteX59" fmla="*/ 1042304 w 1991308"/>
                      <a:gd name="connsiteY59" fmla="*/ 202894 h 2006658"/>
                      <a:gd name="connsiteX60" fmla="*/ 1145064 w 1991308"/>
                      <a:gd name="connsiteY60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37679 w 1991308"/>
                      <a:gd name="connsiteY18" fmla="*/ 1470108 h 2006658"/>
                      <a:gd name="connsiteX19" fmla="*/ 1759429 w 1991308"/>
                      <a:gd name="connsiteY19" fmla="*/ 1680953 h 2006658"/>
                      <a:gd name="connsiteX20" fmla="*/ 1616775 w 1991308"/>
                      <a:gd name="connsiteY20" fmla="*/ 1816584 h 2006658"/>
                      <a:gd name="connsiteX21" fmla="*/ 1424944 w 1991308"/>
                      <a:gd name="connsiteY21" fmla="*/ 1668627 h 2006658"/>
                      <a:gd name="connsiteX22" fmla="*/ 1307664 w 1991308"/>
                      <a:gd name="connsiteY22" fmla="*/ 1731242 h 2006658"/>
                      <a:gd name="connsiteX23" fmla="*/ 1290645 w 1991308"/>
                      <a:gd name="connsiteY23" fmla="*/ 1967307 h 2006658"/>
                      <a:gd name="connsiteX24" fmla="*/ 1097779 w 1991308"/>
                      <a:gd name="connsiteY24" fmla="*/ 2006658 h 2006658"/>
                      <a:gd name="connsiteX25" fmla="*/ 1022201 w 1991308"/>
                      <a:gd name="connsiteY25" fmla="*/ 1791329 h 2006658"/>
                      <a:gd name="connsiteX26" fmla="*/ 894326 w 1991308"/>
                      <a:gd name="connsiteY26" fmla="*/ 1787530 h 2006658"/>
                      <a:gd name="connsiteX27" fmla="*/ 890210 w 1991308"/>
                      <a:gd name="connsiteY27" fmla="*/ 1786745 h 2006658"/>
                      <a:gd name="connsiteX28" fmla="*/ 798991 w 1991308"/>
                      <a:gd name="connsiteY28" fmla="*/ 1994963 h 2006658"/>
                      <a:gd name="connsiteX29" fmla="*/ 601824 w 1991308"/>
                      <a:gd name="connsiteY29" fmla="*/ 1939725 h 2006658"/>
                      <a:gd name="connsiteX30" fmla="*/ 644484 w 1991308"/>
                      <a:gd name="connsiteY30" fmla="*/ 1711434 h 2006658"/>
                      <a:gd name="connsiteX31" fmla="*/ 614854 w 1991308"/>
                      <a:gd name="connsiteY31" fmla="*/ 1697645 h 2006658"/>
                      <a:gd name="connsiteX32" fmla="*/ 534524 w 1991308"/>
                      <a:gd name="connsiteY32" fmla="*/ 1647653 h 2006658"/>
                      <a:gd name="connsiteX33" fmla="*/ 365847 w 1991308"/>
                      <a:gd name="connsiteY33" fmla="*/ 1788637 h 2006658"/>
                      <a:gd name="connsiteX34" fmla="*/ 220840 w 1991308"/>
                      <a:gd name="connsiteY34" fmla="*/ 1640934 h 2006658"/>
                      <a:gd name="connsiteX35" fmla="*/ 351210 w 1991308"/>
                      <a:gd name="connsiteY35" fmla="*/ 1466162 h 2006658"/>
                      <a:gd name="connsiteX36" fmla="*/ 332774 w 1991308"/>
                      <a:gd name="connsiteY36" fmla="*/ 1442180 h 2006658"/>
                      <a:gd name="connsiteX37" fmla="*/ 283608 w 1991308"/>
                      <a:gd name="connsiteY37" fmla="*/ 1351855 h 2006658"/>
                      <a:gd name="connsiteX38" fmla="*/ 45928 w 1991308"/>
                      <a:gd name="connsiteY38" fmla="*/ 1378670 h 2006658"/>
                      <a:gd name="connsiteX39" fmla="*/ 512 w 1991308"/>
                      <a:gd name="connsiteY39" fmla="*/ 1189448 h 2006658"/>
                      <a:gd name="connsiteX40" fmla="*/ 203917 w 1991308"/>
                      <a:gd name="connsiteY40" fmla="*/ 1101571 h 2006658"/>
                      <a:gd name="connsiteX41" fmla="*/ 200260 w 1991308"/>
                      <a:gd name="connsiteY41" fmla="*/ 1077675 h 2006658"/>
                      <a:gd name="connsiteX42" fmla="*/ 196129 w 1991308"/>
                      <a:gd name="connsiteY42" fmla="*/ 996101 h 2006658"/>
                      <a:gd name="connsiteX43" fmla="*/ 200584 w 1991308"/>
                      <a:gd name="connsiteY43" fmla="*/ 925686 h 2006658"/>
                      <a:gd name="connsiteX44" fmla="*/ 0 w 1991308"/>
                      <a:gd name="connsiteY44" fmla="*/ 828717 h 2006658"/>
                      <a:gd name="connsiteX45" fmla="*/ 52146 w 1991308"/>
                      <a:gd name="connsiteY45" fmla="*/ 631581 h 2006658"/>
                      <a:gd name="connsiteX46" fmla="*/ 273733 w 1991308"/>
                      <a:gd name="connsiteY46" fmla="*/ 656322 h 2006658"/>
                      <a:gd name="connsiteX47" fmla="*/ 292697 w 1991308"/>
                      <a:gd name="connsiteY47" fmla="*/ 615804 h 2006658"/>
                      <a:gd name="connsiteX48" fmla="*/ 328470 w 1991308"/>
                      <a:gd name="connsiteY48" fmla="*/ 558646 h 2006658"/>
                      <a:gd name="connsiteX49" fmla="*/ 196990 w 1991308"/>
                      <a:gd name="connsiteY49" fmla="*/ 396187 h 2006658"/>
                      <a:gd name="connsiteX50" fmla="*/ 328266 w 1991308"/>
                      <a:gd name="connsiteY50" fmla="*/ 238169 h 2006658"/>
                      <a:gd name="connsiteX51" fmla="*/ 506333 w 1991308"/>
                      <a:gd name="connsiteY51" fmla="*/ 367049 h 2006658"/>
                      <a:gd name="connsiteX52" fmla="*/ 548886 w 1991308"/>
                      <a:gd name="connsiteY52" fmla="*/ 334521 h 2006658"/>
                      <a:gd name="connsiteX53" fmla="*/ 627634 w 1991308"/>
                      <a:gd name="connsiteY53" fmla="*/ 291898 h 2006658"/>
                      <a:gd name="connsiteX54" fmla="*/ 605377 w 1991308"/>
                      <a:gd name="connsiteY54" fmla="*/ 70692 h 2006658"/>
                      <a:gd name="connsiteX55" fmla="*/ 777387 w 1991308"/>
                      <a:gd name="connsiteY55" fmla="*/ 11607 h 2006658"/>
                      <a:gd name="connsiteX56" fmla="*/ 891618 w 1991308"/>
                      <a:gd name="connsiteY56" fmla="*/ 208778 h 2006658"/>
                      <a:gd name="connsiteX57" fmla="*/ 996229 w 1991308"/>
                      <a:gd name="connsiteY57" fmla="*/ 198262 h 2006658"/>
                      <a:gd name="connsiteX58" fmla="*/ 1042304 w 1991308"/>
                      <a:gd name="connsiteY58" fmla="*/ 202894 h 2006658"/>
                      <a:gd name="connsiteX59" fmla="*/ 1145064 w 1991308"/>
                      <a:gd name="connsiteY59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6675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548886 w 1991308"/>
                      <a:gd name="connsiteY49" fmla="*/ 353145 h 2025282"/>
                      <a:gd name="connsiteX50" fmla="*/ 627634 w 1991308"/>
                      <a:gd name="connsiteY50" fmla="*/ 310522 h 2025282"/>
                      <a:gd name="connsiteX51" fmla="*/ 605377 w 1991308"/>
                      <a:gd name="connsiteY51" fmla="*/ 89316 h 2025282"/>
                      <a:gd name="connsiteX52" fmla="*/ 777388 w 1991308"/>
                      <a:gd name="connsiteY52" fmla="*/ 0 h 2025282"/>
                      <a:gd name="connsiteX53" fmla="*/ 891618 w 1991308"/>
                      <a:gd name="connsiteY53" fmla="*/ 223623 h 2025282"/>
                      <a:gd name="connsiteX54" fmla="*/ 1042303 w 1991308"/>
                      <a:gd name="connsiteY54" fmla="*/ 225299 h 2025282"/>
                      <a:gd name="connsiteX55" fmla="*/ 1145064 w 1991308"/>
                      <a:gd name="connsiteY55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627634 w 1991308"/>
                      <a:gd name="connsiteY49" fmla="*/ 310522 h 2025282"/>
                      <a:gd name="connsiteX50" fmla="*/ 605377 w 1991308"/>
                      <a:gd name="connsiteY50" fmla="*/ 89316 h 2025282"/>
                      <a:gd name="connsiteX51" fmla="*/ 777388 w 1991308"/>
                      <a:gd name="connsiteY51" fmla="*/ 0 h 2025282"/>
                      <a:gd name="connsiteX52" fmla="*/ 891618 w 1991308"/>
                      <a:gd name="connsiteY52" fmla="*/ 223623 h 2025282"/>
                      <a:gd name="connsiteX53" fmla="*/ 1042303 w 1991308"/>
                      <a:gd name="connsiteY53" fmla="*/ 225299 h 2025282"/>
                      <a:gd name="connsiteX54" fmla="*/ 1145064 w 1991308"/>
                      <a:gd name="connsiteY54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328470 w 1991308"/>
                      <a:gd name="connsiteY44" fmla="*/ 577270 h 2025282"/>
                      <a:gd name="connsiteX45" fmla="*/ 196990 w 1991308"/>
                      <a:gd name="connsiteY45" fmla="*/ 414811 h 2025282"/>
                      <a:gd name="connsiteX46" fmla="*/ 328266 w 1991308"/>
                      <a:gd name="connsiteY46" fmla="*/ 256793 h 2025282"/>
                      <a:gd name="connsiteX47" fmla="*/ 506333 w 1991308"/>
                      <a:gd name="connsiteY47" fmla="*/ 385673 h 2025282"/>
                      <a:gd name="connsiteX48" fmla="*/ 627634 w 1991308"/>
                      <a:gd name="connsiteY48" fmla="*/ 310522 h 2025282"/>
                      <a:gd name="connsiteX49" fmla="*/ 605377 w 1991308"/>
                      <a:gd name="connsiteY49" fmla="*/ 89316 h 2025282"/>
                      <a:gd name="connsiteX50" fmla="*/ 777388 w 1991308"/>
                      <a:gd name="connsiteY50" fmla="*/ 0 h 2025282"/>
                      <a:gd name="connsiteX51" fmla="*/ 891618 w 1991308"/>
                      <a:gd name="connsiteY51" fmla="*/ 223623 h 2025282"/>
                      <a:gd name="connsiteX52" fmla="*/ 1042303 w 1991308"/>
                      <a:gd name="connsiteY52" fmla="*/ 225299 h 2025282"/>
                      <a:gd name="connsiteX53" fmla="*/ 1145064 w 1991308"/>
                      <a:gd name="connsiteY53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200584 w 1991308"/>
                      <a:gd name="connsiteY39" fmla="*/ 944310 h 2025282"/>
                      <a:gd name="connsiteX40" fmla="*/ 0 w 1991308"/>
                      <a:gd name="connsiteY40" fmla="*/ 847341 h 2025282"/>
                      <a:gd name="connsiteX41" fmla="*/ 52146 w 1991308"/>
                      <a:gd name="connsiteY41" fmla="*/ 650205 h 2025282"/>
                      <a:gd name="connsiteX42" fmla="*/ 273733 w 1991308"/>
                      <a:gd name="connsiteY42" fmla="*/ 674946 h 2025282"/>
                      <a:gd name="connsiteX43" fmla="*/ 328470 w 1991308"/>
                      <a:gd name="connsiteY43" fmla="*/ 577270 h 2025282"/>
                      <a:gd name="connsiteX44" fmla="*/ 196990 w 1991308"/>
                      <a:gd name="connsiteY44" fmla="*/ 414811 h 2025282"/>
                      <a:gd name="connsiteX45" fmla="*/ 328266 w 1991308"/>
                      <a:gd name="connsiteY45" fmla="*/ 256793 h 2025282"/>
                      <a:gd name="connsiteX46" fmla="*/ 506333 w 1991308"/>
                      <a:gd name="connsiteY46" fmla="*/ 385673 h 2025282"/>
                      <a:gd name="connsiteX47" fmla="*/ 627634 w 1991308"/>
                      <a:gd name="connsiteY47" fmla="*/ 310522 h 2025282"/>
                      <a:gd name="connsiteX48" fmla="*/ 605377 w 1991308"/>
                      <a:gd name="connsiteY48" fmla="*/ 89316 h 2025282"/>
                      <a:gd name="connsiteX49" fmla="*/ 777388 w 1991308"/>
                      <a:gd name="connsiteY49" fmla="*/ 0 h 2025282"/>
                      <a:gd name="connsiteX50" fmla="*/ 891618 w 1991308"/>
                      <a:gd name="connsiteY50" fmla="*/ 223623 h 2025282"/>
                      <a:gd name="connsiteX51" fmla="*/ 1042303 w 1991308"/>
                      <a:gd name="connsiteY51" fmla="*/ 225299 h 2025282"/>
                      <a:gd name="connsiteX52" fmla="*/ 1145064 w 1991308"/>
                      <a:gd name="connsiteY52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283608 w 1991308"/>
                      <a:gd name="connsiteY33" fmla="*/ 1370479 h 2025282"/>
                      <a:gd name="connsiteX34" fmla="*/ 45928 w 1991308"/>
                      <a:gd name="connsiteY34" fmla="*/ 1397294 h 2025282"/>
                      <a:gd name="connsiteX35" fmla="*/ 512 w 1991308"/>
                      <a:gd name="connsiteY35" fmla="*/ 1208072 h 2025282"/>
                      <a:gd name="connsiteX36" fmla="*/ 203917 w 1991308"/>
                      <a:gd name="connsiteY36" fmla="*/ 1120195 h 2025282"/>
                      <a:gd name="connsiteX37" fmla="*/ 200584 w 1991308"/>
                      <a:gd name="connsiteY37" fmla="*/ 944310 h 2025282"/>
                      <a:gd name="connsiteX38" fmla="*/ 0 w 1991308"/>
                      <a:gd name="connsiteY38" fmla="*/ 847341 h 2025282"/>
                      <a:gd name="connsiteX39" fmla="*/ 52146 w 1991308"/>
                      <a:gd name="connsiteY39" fmla="*/ 650205 h 2025282"/>
                      <a:gd name="connsiteX40" fmla="*/ 273733 w 1991308"/>
                      <a:gd name="connsiteY40" fmla="*/ 674946 h 2025282"/>
                      <a:gd name="connsiteX41" fmla="*/ 328470 w 1991308"/>
                      <a:gd name="connsiteY41" fmla="*/ 577270 h 2025282"/>
                      <a:gd name="connsiteX42" fmla="*/ 196990 w 1991308"/>
                      <a:gd name="connsiteY42" fmla="*/ 414811 h 2025282"/>
                      <a:gd name="connsiteX43" fmla="*/ 328266 w 1991308"/>
                      <a:gd name="connsiteY43" fmla="*/ 256793 h 2025282"/>
                      <a:gd name="connsiteX44" fmla="*/ 506333 w 1991308"/>
                      <a:gd name="connsiteY44" fmla="*/ 385673 h 2025282"/>
                      <a:gd name="connsiteX45" fmla="*/ 627634 w 1991308"/>
                      <a:gd name="connsiteY45" fmla="*/ 310522 h 2025282"/>
                      <a:gd name="connsiteX46" fmla="*/ 605377 w 1991308"/>
                      <a:gd name="connsiteY46" fmla="*/ 89316 h 2025282"/>
                      <a:gd name="connsiteX47" fmla="*/ 777388 w 1991308"/>
                      <a:gd name="connsiteY47" fmla="*/ 0 h 2025282"/>
                      <a:gd name="connsiteX48" fmla="*/ 891618 w 1991308"/>
                      <a:gd name="connsiteY48" fmla="*/ 223623 h 2025282"/>
                      <a:gd name="connsiteX49" fmla="*/ 1042303 w 1991308"/>
                      <a:gd name="connsiteY49" fmla="*/ 225299 h 2025282"/>
                      <a:gd name="connsiteX50" fmla="*/ 1145064 w 1991308"/>
                      <a:gd name="connsiteY50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605377 w 1991308"/>
                      <a:gd name="connsiteY45" fmla="*/ 89316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591340 w 1991308"/>
                      <a:gd name="connsiteY45" fmla="*/ 70475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991308" h="2025282">
                        <a:moveTo>
                          <a:pt x="1145064" y="18624"/>
                        </a:moveTo>
                        <a:lnTo>
                          <a:pt x="1332494" y="74851"/>
                        </a:lnTo>
                        <a:lnTo>
                          <a:pt x="1312475" y="282188"/>
                        </a:lnTo>
                        <a:lnTo>
                          <a:pt x="1462838" y="367870"/>
                        </a:lnTo>
                        <a:lnTo>
                          <a:pt x="1644156" y="240973"/>
                        </a:lnTo>
                        <a:lnTo>
                          <a:pt x="1777472" y="384253"/>
                        </a:lnTo>
                        <a:lnTo>
                          <a:pt x="1659819" y="570608"/>
                        </a:lnTo>
                        <a:lnTo>
                          <a:pt x="1729190" y="697304"/>
                        </a:lnTo>
                        <a:lnTo>
                          <a:pt x="1957651" y="687895"/>
                        </a:lnTo>
                        <a:lnTo>
                          <a:pt x="1990889" y="893438"/>
                        </a:lnTo>
                        <a:lnTo>
                          <a:pt x="1792444" y="953310"/>
                        </a:lnTo>
                        <a:lnTo>
                          <a:pt x="1787922" y="1125536"/>
                        </a:lnTo>
                        <a:lnTo>
                          <a:pt x="1991308" y="1225473"/>
                        </a:lnTo>
                        <a:lnTo>
                          <a:pt x="1926661" y="1426499"/>
                        </a:lnTo>
                        <a:lnTo>
                          <a:pt x="1709997" y="1373517"/>
                        </a:lnTo>
                        <a:lnTo>
                          <a:pt x="1637679" y="1488732"/>
                        </a:lnTo>
                        <a:lnTo>
                          <a:pt x="1759429" y="1699577"/>
                        </a:lnTo>
                        <a:lnTo>
                          <a:pt x="1616775" y="1835208"/>
                        </a:lnTo>
                        <a:lnTo>
                          <a:pt x="1424944" y="1687251"/>
                        </a:lnTo>
                        <a:lnTo>
                          <a:pt x="1307664" y="1749866"/>
                        </a:lnTo>
                        <a:lnTo>
                          <a:pt x="1290645" y="1985931"/>
                        </a:lnTo>
                        <a:lnTo>
                          <a:pt x="1097779" y="2025282"/>
                        </a:lnTo>
                        <a:lnTo>
                          <a:pt x="1022201" y="1809953"/>
                        </a:lnTo>
                        <a:lnTo>
                          <a:pt x="894326" y="1806154"/>
                        </a:lnTo>
                        <a:lnTo>
                          <a:pt x="890210" y="1805369"/>
                        </a:lnTo>
                        <a:lnTo>
                          <a:pt x="798991" y="2013587"/>
                        </a:lnTo>
                        <a:lnTo>
                          <a:pt x="601824" y="1958349"/>
                        </a:lnTo>
                        <a:lnTo>
                          <a:pt x="644484" y="1730058"/>
                        </a:lnTo>
                        <a:lnTo>
                          <a:pt x="534524" y="1666277"/>
                        </a:lnTo>
                        <a:lnTo>
                          <a:pt x="365847" y="1807261"/>
                        </a:lnTo>
                        <a:lnTo>
                          <a:pt x="220840" y="1659558"/>
                        </a:lnTo>
                        <a:lnTo>
                          <a:pt x="351210" y="1484786"/>
                        </a:lnTo>
                        <a:lnTo>
                          <a:pt x="283608" y="1370479"/>
                        </a:lnTo>
                        <a:lnTo>
                          <a:pt x="45928" y="1397294"/>
                        </a:lnTo>
                        <a:lnTo>
                          <a:pt x="512" y="1208072"/>
                        </a:lnTo>
                        <a:lnTo>
                          <a:pt x="203917" y="1120195"/>
                        </a:lnTo>
                        <a:lnTo>
                          <a:pt x="200584" y="944310"/>
                        </a:lnTo>
                        <a:lnTo>
                          <a:pt x="0" y="847341"/>
                        </a:lnTo>
                        <a:lnTo>
                          <a:pt x="52146" y="650205"/>
                        </a:lnTo>
                        <a:lnTo>
                          <a:pt x="273733" y="674946"/>
                        </a:lnTo>
                        <a:lnTo>
                          <a:pt x="328470" y="577270"/>
                        </a:lnTo>
                        <a:lnTo>
                          <a:pt x="196990" y="414811"/>
                        </a:lnTo>
                        <a:lnTo>
                          <a:pt x="328266" y="256793"/>
                        </a:lnTo>
                        <a:lnTo>
                          <a:pt x="506333" y="385673"/>
                        </a:lnTo>
                        <a:lnTo>
                          <a:pt x="627634" y="310522"/>
                        </a:lnTo>
                        <a:lnTo>
                          <a:pt x="591340" y="70475"/>
                        </a:lnTo>
                        <a:lnTo>
                          <a:pt x="777388" y="0"/>
                        </a:lnTo>
                        <a:lnTo>
                          <a:pt x="891618" y="223623"/>
                        </a:lnTo>
                        <a:lnTo>
                          <a:pt x="1042303" y="225299"/>
                        </a:lnTo>
                        <a:lnTo>
                          <a:pt x="1145064" y="18624"/>
                        </a:lnTo>
                        <a:close/>
                      </a:path>
                    </a:pathLst>
                  </a:custGeom>
                  <a:solidFill>
                    <a:srgbClr val="D39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defRPr/>
                    </a:pPr>
                    <a:endParaRPr lang="en-US" u="sng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5137661" y="2830734"/>
                    <a:ext cx="669206" cy="67690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5161562" y="2854912"/>
                    <a:ext cx="621405" cy="628552"/>
                  </a:xfrm>
                  <a:prstGeom prst="ellipse">
                    <a:avLst/>
                  </a:prstGeom>
                  <a:solidFill>
                    <a:srgbClr val="A36629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Freeform 131"/>
                  <p:cNvSpPr/>
                  <p:nvPr/>
                </p:nvSpPr>
                <p:spPr>
                  <a:xfrm rot="10800000" flipV="1">
                    <a:off x="5235242" y="2926959"/>
                    <a:ext cx="474042" cy="484454"/>
                  </a:xfrm>
                  <a:custGeom>
                    <a:avLst/>
                    <a:gdLst>
                      <a:gd name="connsiteX0" fmla="*/ 1004589 w 1991308"/>
                      <a:gd name="connsiteY0" fmla="*/ 735176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004589 w 1991308"/>
                      <a:gd name="connsiteY4" fmla="*/ 735176 h 2006658"/>
                      <a:gd name="connsiteX5" fmla="*/ 1145064 w 1991308"/>
                      <a:gd name="connsiteY5" fmla="*/ 0 h 2006658"/>
                      <a:gd name="connsiteX6" fmla="*/ 1332494 w 1991308"/>
                      <a:gd name="connsiteY6" fmla="*/ 56227 h 2006658"/>
                      <a:gd name="connsiteX7" fmla="*/ 1312475 w 1991308"/>
                      <a:gd name="connsiteY7" fmla="*/ 263564 h 2006658"/>
                      <a:gd name="connsiteX8" fmla="*/ 1443573 w 1991308"/>
                      <a:gd name="connsiteY8" fmla="*/ 334521 h 2006658"/>
                      <a:gd name="connsiteX9" fmla="*/ 1462837 w 1991308"/>
                      <a:gd name="connsiteY9" fmla="*/ 349247 h 2006658"/>
                      <a:gd name="connsiteX10" fmla="*/ 1644156 w 1991308"/>
                      <a:gd name="connsiteY10" fmla="*/ 222349 h 2006658"/>
                      <a:gd name="connsiteX11" fmla="*/ 1777472 w 1991308"/>
                      <a:gd name="connsiteY11" fmla="*/ 365629 h 2006658"/>
                      <a:gd name="connsiteX12" fmla="*/ 1659819 w 1991308"/>
                      <a:gd name="connsiteY12" fmla="*/ 551984 h 2006658"/>
                      <a:gd name="connsiteX13" fmla="*/ 1699762 w 1991308"/>
                      <a:gd name="connsiteY13" fmla="*/ 615804 h 2006658"/>
                      <a:gd name="connsiteX14" fmla="*/ 1729190 w 1991308"/>
                      <a:gd name="connsiteY14" fmla="*/ 678680 h 2006658"/>
                      <a:gd name="connsiteX15" fmla="*/ 1957651 w 1991308"/>
                      <a:gd name="connsiteY15" fmla="*/ 669271 h 2006658"/>
                      <a:gd name="connsiteX16" fmla="*/ 1990889 w 1991308"/>
                      <a:gd name="connsiteY16" fmla="*/ 874814 h 2006658"/>
                      <a:gd name="connsiteX17" fmla="*/ 1792444 w 1991308"/>
                      <a:gd name="connsiteY17" fmla="*/ 934686 h 2006658"/>
                      <a:gd name="connsiteX18" fmla="*/ 1796329 w 1991308"/>
                      <a:gd name="connsiteY18" fmla="*/ 996101 h 2006658"/>
                      <a:gd name="connsiteX19" fmla="*/ 1787922 w 1991308"/>
                      <a:gd name="connsiteY19" fmla="*/ 1106912 h 2006658"/>
                      <a:gd name="connsiteX20" fmla="*/ 1991308 w 1991308"/>
                      <a:gd name="connsiteY20" fmla="*/ 1206849 h 2006658"/>
                      <a:gd name="connsiteX21" fmla="*/ 1926661 w 1991308"/>
                      <a:gd name="connsiteY21" fmla="*/ 1407875 h 2006658"/>
                      <a:gd name="connsiteX22" fmla="*/ 1709997 w 1991308"/>
                      <a:gd name="connsiteY22" fmla="*/ 1354893 h 2006658"/>
                      <a:gd name="connsiteX23" fmla="*/ 1659685 w 1991308"/>
                      <a:gd name="connsiteY23" fmla="*/ 1442180 h 2006658"/>
                      <a:gd name="connsiteX24" fmla="*/ 1637679 w 1991308"/>
                      <a:gd name="connsiteY24" fmla="*/ 1470108 h 2006658"/>
                      <a:gd name="connsiteX25" fmla="*/ 1759429 w 1991308"/>
                      <a:gd name="connsiteY25" fmla="*/ 1680953 h 2006658"/>
                      <a:gd name="connsiteX26" fmla="*/ 1616775 w 1991308"/>
                      <a:gd name="connsiteY26" fmla="*/ 1816584 h 2006658"/>
                      <a:gd name="connsiteX27" fmla="*/ 1424944 w 1991308"/>
                      <a:gd name="connsiteY27" fmla="*/ 1668627 h 2006658"/>
                      <a:gd name="connsiteX28" fmla="*/ 1411110 w 1991308"/>
                      <a:gd name="connsiteY28" fmla="*/ 1678434 h 2006658"/>
                      <a:gd name="connsiteX29" fmla="*/ 1307664 w 1991308"/>
                      <a:gd name="connsiteY29" fmla="*/ 1731242 h 2006658"/>
                      <a:gd name="connsiteX30" fmla="*/ 1280616 w 1991308"/>
                      <a:gd name="connsiteY30" fmla="*/ 1739615 h 2006658"/>
                      <a:gd name="connsiteX31" fmla="*/ 1290645 w 1991308"/>
                      <a:gd name="connsiteY31" fmla="*/ 1967307 h 2006658"/>
                      <a:gd name="connsiteX32" fmla="*/ 1097779 w 1991308"/>
                      <a:gd name="connsiteY32" fmla="*/ 2006658 h 2006658"/>
                      <a:gd name="connsiteX33" fmla="*/ 1022201 w 1991308"/>
                      <a:gd name="connsiteY33" fmla="*/ 1791329 h 2006658"/>
                      <a:gd name="connsiteX34" fmla="*/ 996229 w 1991308"/>
                      <a:gd name="connsiteY34" fmla="*/ 1793940 h 2006658"/>
                      <a:gd name="connsiteX35" fmla="*/ 894326 w 1991308"/>
                      <a:gd name="connsiteY35" fmla="*/ 1787530 h 2006658"/>
                      <a:gd name="connsiteX36" fmla="*/ 890210 w 1991308"/>
                      <a:gd name="connsiteY36" fmla="*/ 1786745 h 2006658"/>
                      <a:gd name="connsiteX37" fmla="*/ 798991 w 1991308"/>
                      <a:gd name="connsiteY37" fmla="*/ 1994963 h 2006658"/>
                      <a:gd name="connsiteX38" fmla="*/ 601824 w 1991308"/>
                      <a:gd name="connsiteY38" fmla="*/ 1939725 h 2006658"/>
                      <a:gd name="connsiteX39" fmla="*/ 644484 w 1991308"/>
                      <a:gd name="connsiteY39" fmla="*/ 1711434 h 2006658"/>
                      <a:gd name="connsiteX40" fmla="*/ 614854 w 1991308"/>
                      <a:gd name="connsiteY40" fmla="*/ 1697645 h 2006658"/>
                      <a:gd name="connsiteX41" fmla="*/ 534524 w 1991308"/>
                      <a:gd name="connsiteY41" fmla="*/ 1647653 h 2006658"/>
                      <a:gd name="connsiteX42" fmla="*/ 365847 w 1991308"/>
                      <a:gd name="connsiteY42" fmla="*/ 1788637 h 2006658"/>
                      <a:gd name="connsiteX43" fmla="*/ 220840 w 1991308"/>
                      <a:gd name="connsiteY43" fmla="*/ 1640934 h 2006658"/>
                      <a:gd name="connsiteX44" fmla="*/ 351210 w 1991308"/>
                      <a:gd name="connsiteY44" fmla="*/ 1466162 h 2006658"/>
                      <a:gd name="connsiteX45" fmla="*/ 332774 w 1991308"/>
                      <a:gd name="connsiteY45" fmla="*/ 1442180 h 2006658"/>
                      <a:gd name="connsiteX46" fmla="*/ 283608 w 1991308"/>
                      <a:gd name="connsiteY46" fmla="*/ 1351855 h 2006658"/>
                      <a:gd name="connsiteX47" fmla="*/ 45928 w 1991308"/>
                      <a:gd name="connsiteY47" fmla="*/ 1378670 h 2006658"/>
                      <a:gd name="connsiteX48" fmla="*/ 512 w 1991308"/>
                      <a:gd name="connsiteY48" fmla="*/ 1189448 h 2006658"/>
                      <a:gd name="connsiteX49" fmla="*/ 203917 w 1991308"/>
                      <a:gd name="connsiteY49" fmla="*/ 1101571 h 2006658"/>
                      <a:gd name="connsiteX50" fmla="*/ 200260 w 1991308"/>
                      <a:gd name="connsiteY50" fmla="*/ 1077675 h 2006658"/>
                      <a:gd name="connsiteX51" fmla="*/ 196129 w 1991308"/>
                      <a:gd name="connsiteY51" fmla="*/ 996101 h 2006658"/>
                      <a:gd name="connsiteX52" fmla="*/ 200584 w 1991308"/>
                      <a:gd name="connsiteY52" fmla="*/ 925686 h 2006658"/>
                      <a:gd name="connsiteX53" fmla="*/ 0 w 1991308"/>
                      <a:gd name="connsiteY53" fmla="*/ 828717 h 2006658"/>
                      <a:gd name="connsiteX54" fmla="*/ 52146 w 1991308"/>
                      <a:gd name="connsiteY54" fmla="*/ 631581 h 2006658"/>
                      <a:gd name="connsiteX55" fmla="*/ 273733 w 1991308"/>
                      <a:gd name="connsiteY55" fmla="*/ 656322 h 2006658"/>
                      <a:gd name="connsiteX56" fmla="*/ 292697 w 1991308"/>
                      <a:gd name="connsiteY56" fmla="*/ 615804 h 2006658"/>
                      <a:gd name="connsiteX57" fmla="*/ 328470 w 1991308"/>
                      <a:gd name="connsiteY57" fmla="*/ 558646 h 2006658"/>
                      <a:gd name="connsiteX58" fmla="*/ 196990 w 1991308"/>
                      <a:gd name="connsiteY58" fmla="*/ 396187 h 2006658"/>
                      <a:gd name="connsiteX59" fmla="*/ 328266 w 1991308"/>
                      <a:gd name="connsiteY59" fmla="*/ 238169 h 2006658"/>
                      <a:gd name="connsiteX60" fmla="*/ 506333 w 1991308"/>
                      <a:gd name="connsiteY60" fmla="*/ 367049 h 2006658"/>
                      <a:gd name="connsiteX61" fmla="*/ 548886 w 1991308"/>
                      <a:gd name="connsiteY61" fmla="*/ 334521 h 2006658"/>
                      <a:gd name="connsiteX62" fmla="*/ 627634 w 1991308"/>
                      <a:gd name="connsiteY62" fmla="*/ 291898 h 2006658"/>
                      <a:gd name="connsiteX63" fmla="*/ 605377 w 1991308"/>
                      <a:gd name="connsiteY63" fmla="*/ 70692 h 2006658"/>
                      <a:gd name="connsiteX64" fmla="*/ 777387 w 1991308"/>
                      <a:gd name="connsiteY64" fmla="*/ 11607 h 2006658"/>
                      <a:gd name="connsiteX65" fmla="*/ 891618 w 1991308"/>
                      <a:gd name="connsiteY65" fmla="*/ 208778 h 2006658"/>
                      <a:gd name="connsiteX66" fmla="*/ 996229 w 1991308"/>
                      <a:gd name="connsiteY66" fmla="*/ 198262 h 2006658"/>
                      <a:gd name="connsiteX67" fmla="*/ 1042304 w 1991308"/>
                      <a:gd name="connsiteY67" fmla="*/ 202894 h 2006658"/>
                      <a:gd name="connsiteX0" fmla="*/ 1264303 w 1991308"/>
                      <a:gd name="connsiteY0" fmla="*/ 994889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145064 w 1991308"/>
                      <a:gd name="connsiteY4" fmla="*/ 0 h 2006658"/>
                      <a:gd name="connsiteX5" fmla="*/ 1332494 w 1991308"/>
                      <a:gd name="connsiteY5" fmla="*/ 56227 h 2006658"/>
                      <a:gd name="connsiteX6" fmla="*/ 1312475 w 1991308"/>
                      <a:gd name="connsiteY6" fmla="*/ 263564 h 2006658"/>
                      <a:gd name="connsiteX7" fmla="*/ 1443573 w 1991308"/>
                      <a:gd name="connsiteY7" fmla="*/ 334521 h 2006658"/>
                      <a:gd name="connsiteX8" fmla="*/ 1462837 w 1991308"/>
                      <a:gd name="connsiteY8" fmla="*/ 349247 h 2006658"/>
                      <a:gd name="connsiteX9" fmla="*/ 1644156 w 1991308"/>
                      <a:gd name="connsiteY9" fmla="*/ 222349 h 2006658"/>
                      <a:gd name="connsiteX10" fmla="*/ 1777472 w 1991308"/>
                      <a:gd name="connsiteY10" fmla="*/ 365629 h 2006658"/>
                      <a:gd name="connsiteX11" fmla="*/ 1659819 w 1991308"/>
                      <a:gd name="connsiteY11" fmla="*/ 551984 h 2006658"/>
                      <a:gd name="connsiteX12" fmla="*/ 1699762 w 1991308"/>
                      <a:gd name="connsiteY12" fmla="*/ 615804 h 2006658"/>
                      <a:gd name="connsiteX13" fmla="*/ 1729190 w 1991308"/>
                      <a:gd name="connsiteY13" fmla="*/ 678680 h 2006658"/>
                      <a:gd name="connsiteX14" fmla="*/ 1957651 w 1991308"/>
                      <a:gd name="connsiteY14" fmla="*/ 669271 h 2006658"/>
                      <a:gd name="connsiteX15" fmla="*/ 1990889 w 1991308"/>
                      <a:gd name="connsiteY15" fmla="*/ 874814 h 2006658"/>
                      <a:gd name="connsiteX16" fmla="*/ 1792444 w 1991308"/>
                      <a:gd name="connsiteY16" fmla="*/ 934686 h 2006658"/>
                      <a:gd name="connsiteX17" fmla="*/ 1796329 w 1991308"/>
                      <a:gd name="connsiteY17" fmla="*/ 996101 h 2006658"/>
                      <a:gd name="connsiteX18" fmla="*/ 1787922 w 1991308"/>
                      <a:gd name="connsiteY18" fmla="*/ 1106912 h 2006658"/>
                      <a:gd name="connsiteX19" fmla="*/ 1991308 w 1991308"/>
                      <a:gd name="connsiteY19" fmla="*/ 1206849 h 2006658"/>
                      <a:gd name="connsiteX20" fmla="*/ 1926661 w 1991308"/>
                      <a:gd name="connsiteY20" fmla="*/ 1407875 h 2006658"/>
                      <a:gd name="connsiteX21" fmla="*/ 1709997 w 1991308"/>
                      <a:gd name="connsiteY21" fmla="*/ 1354893 h 2006658"/>
                      <a:gd name="connsiteX22" fmla="*/ 1659685 w 1991308"/>
                      <a:gd name="connsiteY22" fmla="*/ 1442180 h 2006658"/>
                      <a:gd name="connsiteX23" fmla="*/ 1637679 w 1991308"/>
                      <a:gd name="connsiteY23" fmla="*/ 1470108 h 2006658"/>
                      <a:gd name="connsiteX24" fmla="*/ 1759429 w 1991308"/>
                      <a:gd name="connsiteY24" fmla="*/ 1680953 h 2006658"/>
                      <a:gd name="connsiteX25" fmla="*/ 1616775 w 1991308"/>
                      <a:gd name="connsiteY25" fmla="*/ 1816584 h 2006658"/>
                      <a:gd name="connsiteX26" fmla="*/ 1424944 w 1991308"/>
                      <a:gd name="connsiteY26" fmla="*/ 1668627 h 2006658"/>
                      <a:gd name="connsiteX27" fmla="*/ 1411110 w 1991308"/>
                      <a:gd name="connsiteY27" fmla="*/ 1678434 h 2006658"/>
                      <a:gd name="connsiteX28" fmla="*/ 1307664 w 1991308"/>
                      <a:gd name="connsiteY28" fmla="*/ 1731242 h 2006658"/>
                      <a:gd name="connsiteX29" fmla="*/ 1280616 w 1991308"/>
                      <a:gd name="connsiteY29" fmla="*/ 1739615 h 2006658"/>
                      <a:gd name="connsiteX30" fmla="*/ 1290645 w 1991308"/>
                      <a:gd name="connsiteY30" fmla="*/ 1967307 h 2006658"/>
                      <a:gd name="connsiteX31" fmla="*/ 1097779 w 1991308"/>
                      <a:gd name="connsiteY31" fmla="*/ 2006658 h 2006658"/>
                      <a:gd name="connsiteX32" fmla="*/ 1022201 w 1991308"/>
                      <a:gd name="connsiteY32" fmla="*/ 1791329 h 2006658"/>
                      <a:gd name="connsiteX33" fmla="*/ 996229 w 1991308"/>
                      <a:gd name="connsiteY33" fmla="*/ 1793940 h 2006658"/>
                      <a:gd name="connsiteX34" fmla="*/ 894326 w 1991308"/>
                      <a:gd name="connsiteY34" fmla="*/ 1787530 h 2006658"/>
                      <a:gd name="connsiteX35" fmla="*/ 890210 w 1991308"/>
                      <a:gd name="connsiteY35" fmla="*/ 1786745 h 2006658"/>
                      <a:gd name="connsiteX36" fmla="*/ 798991 w 1991308"/>
                      <a:gd name="connsiteY36" fmla="*/ 1994963 h 2006658"/>
                      <a:gd name="connsiteX37" fmla="*/ 601824 w 1991308"/>
                      <a:gd name="connsiteY37" fmla="*/ 1939725 h 2006658"/>
                      <a:gd name="connsiteX38" fmla="*/ 644484 w 1991308"/>
                      <a:gd name="connsiteY38" fmla="*/ 1711434 h 2006658"/>
                      <a:gd name="connsiteX39" fmla="*/ 614854 w 1991308"/>
                      <a:gd name="connsiteY39" fmla="*/ 1697645 h 2006658"/>
                      <a:gd name="connsiteX40" fmla="*/ 534524 w 1991308"/>
                      <a:gd name="connsiteY40" fmla="*/ 1647653 h 2006658"/>
                      <a:gd name="connsiteX41" fmla="*/ 365847 w 1991308"/>
                      <a:gd name="connsiteY41" fmla="*/ 1788637 h 2006658"/>
                      <a:gd name="connsiteX42" fmla="*/ 220840 w 1991308"/>
                      <a:gd name="connsiteY42" fmla="*/ 1640934 h 2006658"/>
                      <a:gd name="connsiteX43" fmla="*/ 351210 w 1991308"/>
                      <a:gd name="connsiteY43" fmla="*/ 1466162 h 2006658"/>
                      <a:gd name="connsiteX44" fmla="*/ 332774 w 1991308"/>
                      <a:gd name="connsiteY44" fmla="*/ 1442180 h 2006658"/>
                      <a:gd name="connsiteX45" fmla="*/ 283608 w 1991308"/>
                      <a:gd name="connsiteY45" fmla="*/ 1351855 h 2006658"/>
                      <a:gd name="connsiteX46" fmla="*/ 45928 w 1991308"/>
                      <a:gd name="connsiteY46" fmla="*/ 1378670 h 2006658"/>
                      <a:gd name="connsiteX47" fmla="*/ 512 w 1991308"/>
                      <a:gd name="connsiteY47" fmla="*/ 1189448 h 2006658"/>
                      <a:gd name="connsiteX48" fmla="*/ 203917 w 1991308"/>
                      <a:gd name="connsiteY48" fmla="*/ 1101571 h 2006658"/>
                      <a:gd name="connsiteX49" fmla="*/ 200260 w 1991308"/>
                      <a:gd name="connsiteY49" fmla="*/ 1077675 h 2006658"/>
                      <a:gd name="connsiteX50" fmla="*/ 196129 w 1991308"/>
                      <a:gd name="connsiteY50" fmla="*/ 996101 h 2006658"/>
                      <a:gd name="connsiteX51" fmla="*/ 200584 w 1991308"/>
                      <a:gd name="connsiteY51" fmla="*/ 925686 h 2006658"/>
                      <a:gd name="connsiteX52" fmla="*/ 0 w 1991308"/>
                      <a:gd name="connsiteY52" fmla="*/ 828717 h 2006658"/>
                      <a:gd name="connsiteX53" fmla="*/ 52146 w 1991308"/>
                      <a:gd name="connsiteY53" fmla="*/ 631581 h 2006658"/>
                      <a:gd name="connsiteX54" fmla="*/ 273733 w 1991308"/>
                      <a:gd name="connsiteY54" fmla="*/ 656322 h 2006658"/>
                      <a:gd name="connsiteX55" fmla="*/ 292697 w 1991308"/>
                      <a:gd name="connsiteY55" fmla="*/ 615804 h 2006658"/>
                      <a:gd name="connsiteX56" fmla="*/ 328470 w 1991308"/>
                      <a:gd name="connsiteY56" fmla="*/ 558646 h 2006658"/>
                      <a:gd name="connsiteX57" fmla="*/ 196990 w 1991308"/>
                      <a:gd name="connsiteY57" fmla="*/ 396187 h 2006658"/>
                      <a:gd name="connsiteX58" fmla="*/ 328266 w 1991308"/>
                      <a:gd name="connsiteY58" fmla="*/ 238169 h 2006658"/>
                      <a:gd name="connsiteX59" fmla="*/ 506333 w 1991308"/>
                      <a:gd name="connsiteY59" fmla="*/ 367049 h 2006658"/>
                      <a:gd name="connsiteX60" fmla="*/ 548886 w 1991308"/>
                      <a:gd name="connsiteY60" fmla="*/ 334521 h 2006658"/>
                      <a:gd name="connsiteX61" fmla="*/ 627634 w 1991308"/>
                      <a:gd name="connsiteY61" fmla="*/ 291898 h 2006658"/>
                      <a:gd name="connsiteX62" fmla="*/ 605377 w 1991308"/>
                      <a:gd name="connsiteY62" fmla="*/ 70692 h 2006658"/>
                      <a:gd name="connsiteX63" fmla="*/ 777387 w 1991308"/>
                      <a:gd name="connsiteY63" fmla="*/ 11607 h 2006658"/>
                      <a:gd name="connsiteX64" fmla="*/ 891618 w 1991308"/>
                      <a:gd name="connsiteY64" fmla="*/ 208778 h 2006658"/>
                      <a:gd name="connsiteX65" fmla="*/ 996229 w 1991308"/>
                      <a:gd name="connsiteY65" fmla="*/ 198262 h 2006658"/>
                      <a:gd name="connsiteX66" fmla="*/ 1042304 w 1991308"/>
                      <a:gd name="connsiteY66" fmla="*/ 202894 h 2006658"/>
                      <a:gd name="connsiteX67" fmla="*/ 1145064 w 1991308"/>
                      <a:gd name="connsiteY67" fmla="*/ 0 h 2006658"/>
                      <a:gd name="connsiteX0" fmla="*/ 1004589 w 1991308"/>
                      <a:gd name="connsiteY0" fmla="*/ 1254602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145064 w 1991308"/>
                      <a:gd name="connsiteY3" fmla="*/ 0 h 2006658"/>
                      <a:gd name="connsiteX4" fmla="*/ 1332494 w 1991308"/>
                      <a:gd name="connsiteY4" fmla="*/ 56227 h 2006658"/>
                      <a:gd name="connsiteX5" fmla="*/ 1312475 w 1991308"/>
                      <a:gd name="connsiteY5" fmla="*/ 263564 h 2006658"/>
                      <a:gd name="connsiteX6" fmla="*/ 1443573 w 1991308"/>
                      <a:gd name="connsiteY6" fmla="*/ 334521 h 2006658"/>
                      <a:gd name="connsiteX7" fmla="*/ 1462837 w 1991308"/>
                      <a:gd name="connsiteY7" fmla="*/ 349247 h 2006658"/>
                      <a:gd name="connsiteX8" fmla="*/ 1644156 w 1991308"/>
                      <a:gd name="connsiteY8" fmla="*/ 222349 h 2006658"/>
                      <a:gd name="connsiteX9" fmla="*/ 1777472 w 1991308"/>
                      <a:gd name="connsiteY9" fmla="*/ 365629 h 2006658"/>
                      <a:gd name="connsiteX10" fmla="*/ 1659819 w 1991308"/>
                      <a:gd name="connsiteY10" fmla="*/ 551984 h 2006658"/>
                      <a:gd name="connsiteX11" fmla="*/ 1699762 w 1991308"/>
                      <a:gd name="connsiteY11" fmla="*/ 615804 h 2006658"/>
                      <a:gd name="connsiteX12" fmla="*/ 1729190 w 1991308"/>
                      <a:gd name="connsiteY12" fmla="*/ 678680 h 2006658"/>
                      <a:gd name="connsiteX13" fmla="*/ 1957651 w 1991308"/>
                      <a:gd name="connsiteY13" fmla="*/ 669271 h 2006658"/>
                      <a:gd name="connsiteX14" fmla="*/ 1990889 w 1991308"/>
                      <a:gd name="connsiteY14" fmla="*/ 874814 h 2006658"/>
                      <a:gd name="connsiteX15" fmla="*/ 1792444 w 1991308"/>
                      <a:gd name="connsiteY15" fmla="*/ 934686 h 2006658"/>
                      <a:gd name="connsiteX16" fmla="*/ 1796329 w 1991308"/>
                      <a:gd name="connsiteY16" fmla="*/ 996101 h 2006658"/>
                      <a:gd name="connsiteX17" fmla="*/ 1787922 w 1991308"/>
                      <a:gd name="connsiteY17" fmla="*/ 1106912 h 2006658"/>
                      <a:gd name="connsiteX18" fmla="*/ 1991308 w 1991308"/>
                      <a:gd name="connsiteY18" fmla="*/ 1206849 h 2006658"/>
                      <a:gd name="connsiteX19" fmla="*/ 1926661 w 1991308"/>
                      <a:gd name="connsiteY19" fmla="*/ 1407875 h 2006658"/>
                      <a:gd name="connsiteX20" fmla="*/ 1709997 w 1991308"/>
                      <a:gd name="connsiteY20" fmla="*/ 1354893 h 2006658"/>
                      <a:gd name="connsiteX21" fmla="*/ 1659685 w 1991308"/>
                      <a:gd name="connsiteY21" fmla="*/ 1442180 h 2006658"/>
                      <a:gd name="connsiteX22" fmla="*/ 1637679 w 1991308"/>
                      <a:gd name="connsiteY22" fmla="*/ 1470108 h 2006658"/>
                      <a:gd name="connsiteX23" fmla="*/ 1759429 w 1991308"/>
                      <a:gd name="connsiteY23" fmla="*/ 1680953 h 2006658"/>
                      <a:gd name="connsiteX24" fmla="*/ 1616775 w 1991308"/>
                      <a:gd name="connsiteY24" fmla="*/ 1816584 h 2006658"/>
                      <a:gd name="connsiteX25" fmla="*/ 1424944 w 1991308"/>
                      <a:gd name="connsiteY25" fmla="*/ 1668627 h 2006658"/>
                      <a:gd name="connsiteX26" fmla="*/ 1411110 w 1991308"/>
                      <a:gd name="connsiteY26" fmla="*/ 1678434 h 2006658"/>
                      <a:gd name="connsiteX27" fmla="*/ 1307664 w 1991308"/>
                      <a:gd name="connsiteY27" fmla="*/ 1731242 h 2006658"/>
                      <a:gd name="connsiteX28" fmla="*/ 1280616 w 1991308"/>
                      <a:gd name="connsiteY28" fmla="*/ 1739615 h 2006658"/>
                      <a:gd name="connsiteX29" fmla="*/ 1290645 w 1991308"/>
                      <a:gd name="connsiteY29" fmla="*/ 1967307 h 2006658"/>
                      <a:gd name="connsiteX30" fmla="*/ 1097779 w 1991308"/>
                      <a:gd name="connsiteY30" fmla="*/ 2006658 h 2006658"/>
                      <a:gd name="connsiteX31" fmla="*/ 1022201 w 1991308"/>
                      <a:gd name="connsiteY31" fmla="*/ 1791329 h 2006658"/>
                      <a:gd name="connsiteX32" fmla="*/ 996229 w 1991308"/>
                      <a:gd name="connsiteY32" fmla="*/ 1793940 h 2006658"/>
                      <a:gd name="connsiteX33" fmla="*/ 894326 w 1991308"/>
                      <a:gd name="connsiteY33" fmla="*/ 1787530 h 2006658"/>
                      <a:gd name="connsiteX34" fmla="*/ 890210 w 1991308"/>
                      <a:gd name="connsiteY34" fmla="*/ 1786745 h 2006658"/>
                      <a:gd name="connsiteX35" fmla="*/ 798991 w 1991308"/>
                      <a:gd name="connsiteY35" fmla="*/ 1994963 h 2006658"/>
                      <a:gd name="connsiteX36" fmla="*/ 601824 w 1991308"/>
                      <a:gd name="connsiteY36" fmla="*/ 1939725 h 2006658"/>
                      <a:gd name="connsiteX37" fmla="*/ 644484 w 1991308"/>
                      <a:gd name="connsiteY37" fmla="*/ 1711434 h 2006658"/>
                      <a:gd name="connsiteX38" fmla="*/ 614854 w 1991308"/>
                      <a:gd name="connsiteY38" fmla="*/ 1697645 h 2006658"/>
                      <a:gd name="connsiteX39" fmla="*/ 534524 w 1991308"/>
                      <a:gd name="connsiteY39" fmla="*/ 1647653 h 2006658"/>
                      <a:gd name="connsiteX40" fmla="*/ 365847 w 1991308"/>
                      <a:gd name="connsiteY40" fmla="*/ 1788637 h 2006658"/>
                      <a:gd name="connsiteX41" fmla="*/ 220840 w 1991308"/>
                      <a:gd name="connsiteY41" fmla="*/ 1640934 h 2006658"/>
                      <a:gd name="connsiteX42" fmla="*/ 351210 w 1991308"/>
                      <a:gd name="connsiteY42" fmla="*/ 1466162 h 2006658"/>
                      <a:gd name="connsiteX43" fmla="*/ 332774 w 1991308"/>
                      <a:gd name="connsiteY43" fmla="*/ 1442180 h 2006658"/>
                      <a:gd name="connsiteX44" fmla="*/ 283608 w 1991308"/>
                      <a:gd name="connsiteY44" fmla="*/ 1351855 h 2006658"/>
                      <a:gd name="connsiteX45" fmla="*/ 45928 w 1991308"/>
                      <a:gd name="connsiteY45" fmla="*/ 1378670 h 2006658"/>
                      <a:gd name="connsiteX46" fmla="*/ 512 w 1991308"/>
                      <a:gd name="connsiteY46" fmla="*/ 1189448 h 2006658"/>
                      <a:gd name="connsiteX47" fmla="*/ 203917 w 1991308"/>
                      <a:gd name="connsiteY47" fmla="*/ 1101571 h 2006658"/>
                      <a:gd name="connsiteX48" fmla="*/ 200260 w 1991308"/>
                      <a:gd name="connsiteY48" fmla="*/ 1077675 h 2006658"/>
                      <a:gd name="connsiteX49" fmla="*/ 196129 w 1991308"/>
                      <a:gd name="connsiteY49" fmla="*/ 996101 h 2006658"/>
                      <a:gd name="connsiteX50" fmla="*/ 200584 w 1991308"/>
                      <a:gd name="connsiteY50" fmla="*/ 925686 h 2006658"/>
                      <a:gd name="connsiteX51" fmla="*/ 0 w 1991308"/>
                      <a:gd name="connsiteY51" fmla="*/ 828717 h 2006658"/>
                      <a:gd name="connsiteX52" fmla="*/ 52146 w 1991308"/>
                      <a:gd name="connsiteY52" fmla="*/ 631581 h 2006658"/>
                      <a:gd name="connsiteX53" fmla="*/ 273733 w 1991308"/>
                      <a:gd name="connsiteY53" fmla="*/ 656322 h 2006658"/>
                      <a:gd name="connsiteX54" fmla="*/ 292697 w 1991308"/>
                      <a:gd name="connsiteY54" fmla="*/ 615804 h 2006658"/>
                      <a:gd name="connsiteX55" fmla="*/ 328470 w 1991308"/>
                      <a:gd name="connsiteY55" fmla="*/ 558646 h 2006658"/>
                      <a:gd name="connsiteX56" fmla="*/ 196990 w 1991308"/>
                      <a:gd name="connsiteY56" fmla="*/ 396187 h 2006658"/>
                      <a:gd name="connsiteX57" fmla="*/ 328266 w 1991308"/>
                      <a:gd name="connsiteY57" fmla="*/ 238169 h 2006658"/>
                      <a:gd name="connsiteX58" fmla="*/ 506333 w 1991308"/>
                      <a:gd name="connsiteY58" fmla="*/ 367049 h 2006658"/>
                      <a:gd name="connsiteX59" fmla="*/ 548886 w 1991308"/>
                      <a:gd name="connsiteY59" fmla="*/ 334521 h 2006658"/>
                      <a:gd name="connsiteX60" fmla="*/ 627634 w 1991308"/>
                      <a:gd name="connsiteY60" fmla="*/ 291898 h 2006658"/>
                      <a:gd name="connsiteX61" fmla="*/ 605377 w 1991308"/>
                      <a:gd name="connsiteY61" fmla="*/ 70692 h 2006658"/>
                      <a:gd name="connsiteX62" fmla="*/ 777387 w 1991308"/>
                      <a:gd name="connsiteY62" fmla="*/ 11607 h 2006658"/>
                      <a:gd name="connsiteX63" fmla="*/ 891618 w 1991308"/>
                      <a:gd name="connsiteY63" fmla="*/ 208778 h 2006658"/>
                      <a:gd name="connsiteX64" fmla="*/ 996229 w 1991308"/>
                      <a:gd name="connsiteY64" fmla="*/ 198262 h 2006658"/>
                      <a:gd name="connsiteX65" fmla="*/ 1042304 w 1991308"/>
                      <a:gd name="connsiteY65" fmla="*/ 202894 h 2006658"/>
                      <a:gd name="connsiteX66" fmla="*/ 1145064 w 1991308"/>
                      <a:gd name="connsiteY6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894326 w 1991308"/>
                      <a:gd name="connsiteY29" fmla="*/ 1787530 h 2006658"/>
                      <a:gd name="connsiteX30" fmla="*/ 890210 w 1991308"/>
                      <a:gd name="connsiteY30" fmla="*/ 1786745 h 2006658"/>
                      <a:gd name="connsiteX31" fmla="*/ 798991 w 1991308"/>
                      <a:gd name="connsiteY31" fmla="*/ 1994963 h 2006658"/>
                      <a:gd name="connsiteX32" fmla="*/ 601824 w 1991308"/>
                      <a:gd name="connsiteY32" fmla="*/ 1939725 h 2006658"/>
                      <a:gd name="connsiteX33" fmla="*/ 644484 w 1991308"/>
                      <a:gd name="connsiteY33" fmla="*/ 1711434 h 2006658"/>
                      <a:gd name="connsiteX34" fmla="*/ 614854 w 1991308"/>
                      <a:gd name="connsiteY34" fmla="*/ 1697645 h 2006658"/>
                      <a:gd name="connsiteX35" fmla="*/ 534524 w 1991308"/>
                      <a:gd name="connsiteY35" fmla="*/ 1647653 h 2006658"/>
                      <a:gd name="connsiteX36" fmla="*/ 365847 w 1991308"/>
                      <a:gd name="connsiteY36" fmla="*/ 1788637 h 2006658"/>
                      <a:gd name="connsiteX37" fmla="*/ 220840 w 1991308"/>
                      <a:gd name="connsiteY37" fmla="*/ 1640934 h 2006658"/>
                      <a:gd name="connsiteX38" fmla="*/ 351210 w 1991308"/>
                      <a:gd name="connsiteY38" fmla="*/ 1466162 h 2006658"/>
                      <a:gd name="connsiteX39" fmla="*/ 332774 w 1991308"/>
                      <a:gd name="connsiteY39" fmla="*/ 1442180 h 2006658"/>
                      <a:gd name="connsiteX40" fmla="*/ 283608 w 1991308"/>
                      <a:gd name="connsiteY40" fmla="*/ 1351855 h 2006658"/>
                      <a:gd name="connsiteX41" fmla="*/ 45928 w 1991308"/>
                      <a:gd name="connsiteY41" fmla="*/ 1378670 h 2006658"/>
                      <a:gd name="connsiteX42" fmla="*/ 512 w 1991308"/>
                      <a:gd name="connsiteY42" fmla="*/ 1189448 h 2006658"/>
                      <a:gd name="connsiteX43" fmla="*/ 203917 w 1991308"/>
                      <a:gd name="connsiteY43" fmla="*/ 1101571 h 2006658"/>
                      <a:gd name="connsiteX44" fmla="*/ 200260 w 1991308"/>
                      <a:gd name="connsiteY44" fmla="*/ 1077675 h 2006658"/>
                      <a:gd name="connsiteX45" fmla="*/ 196129 w 1991308"/>
                      <a:gd name="connsiteY45" fmla="*/ 996101 h 2006658"/>
                      <a:gd name="connsiteX46" fmla="*/ 200584 w 1991308"/>
                      <a:gd name="connsiteY46" fmla="*/ 925686 h 2006658"/>
                      <a:gd name="connsiteX47" fmla="*/ 0 w 1991308"/>
                      <a:gd name="connsiteY47" fmla="*/ 828717 h 2006658"/>
                      <a:gd name="connsiteX48" fmla="*/ 52146 w 1991308"/>
                      <a:gd name="connsiteY48" fmla="*/ 631581 h 2006658"/>
                      <a:gd name="connsiteX49" fmla="*/ 273733 w 1991308"/>
                      <a:gd name="connsiteY49" fmla="*/ 656322 h 2006658"/>
                      <a:gd name="connsiteX50" fmla="*/ 292697 w 1991308"/>
                      <a:gd name="connsiteY50" fmla="*/ 615804 h 2006658"/>
                      <a:gd name="connsiteX51" fmla="*/ 328470 w 1991308"/>
                      <a:gd name="connsiteY51" fmla="*/ 558646 h 2006658"/>
                      <a:gd name="connsiteX52" fmla="*/ 196990 w 1991308"/>
                      <a:gd name="connsiteY52" fmla="*/ 396187 h 2006658"/>
                      <a:gd name="connsiteX53" fmla="*/ 328266 w 1991308"/>
                      <a:gd name="connsiteY53" fmla="*/ 238169 h 2006658"/>
                      <a:gd name="connsiteX54" fmla="*/ 506333 w 1991308"/>
                      <a:gd name="connsiteY54" fmla="*/ 367049 h 2006658"/>
                      <a:gd name="connsiteX55" fmla="*/ 548886 w 1991308"/>
                      <a:gd name="connsiteY55" fmla="*/ 334521 h 2006658"/>
                      <a:gd name="connsiteX56" fmla="*/ 627634 w 1991308"/>
                      <a:gd name="connsiteY56" fmla="*/ 291898 h 2006658"/>
                      <a:gd name="connsiteX57" fmla="*/ 605377 w 1991308"/>
                      <a:gd name="connsiteY57" fmla="*/ 70692 h 2006658"/>
                      <a:gd name="connsiteX58" fmla="*/ 777387 w 1991308"/>
                      <a:gd name="connsiteY58" fmla="*/ 11607 h 2006658"/>
                      <a:gd name="connsiteX59" fmla="*/ 891618 w 1991308"/>
                      <a:gd name="connsiteY59" fmla="*/ 208778 h 2006658"/>
                      <a:gd name="connsiteX60" fmla="*/ 996229 w 1991308"/>
                      <a:gd name="connsiteY60" fmla="*/ 198262 h 2006658"/>
                      <a:gd name="connsiteX61" fmla="*/ 1042304 w 1991308"/>
                      <a:gd name="connsiteY61" fmla="*/ 202894 h 2006658"/>
                      <a:gd name="connsiteX62" fmla="*/ 1145064 w 1991308"/>
                      <a:gd name="connsiteY62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90645 w 1991308"/>
                      <a:gd name="connsiteY25" fmla="*/ 1967307 h 2006658"/>
                      <a:gd name="connsiteX26" fmla="*/ 1097779 w 1991308"/>
                      <a:gd name="connsiteY26" fmla="*/ 2006658 h 2006658"/>
                      <a:gd name="connsiteX27" fmla="*/ 1022201 w 1991308"/>
                      <a:gd name="connsiteY27" fmla="*/ 1791329 h 2006658"/>
                      <a:gd name="connsiteX28" fmla="*/ 894326 w 1991308"/>
                      <a:gd name="connsiteY28" fmla="*/ 1787530 h 2006658"/>
                      <a:gd name="connsiteX29" fmla="*/ 890210 w 1991308"/>
                      <a:gd name="connsiteY29" fmla="*/ 1786745 h 2006658"/>
                      <a:gd name="connsiteX30" fmla="*/ 798991 w 1991308"/>
                      <a:gd name="connsiteY30" fmla="*/ 1994963 h 2006658"/>
                      <a:gd name="connsiteX31" fmla="*/ 601824 w 1991308"/>
                      <a:gd name="connsiteY31" fmla="*/ 1939725 h 2006658"/>
                      <a:gd name="connsiteX32" fmla="*/ 644484 w 1991308"/>
                      <a:gd name="connsiteY32" fmla="*/ 1711434 h 2006658"/>
                      <a:gd name="connsiteX33" fmla="*/ 614854 w 1991308"/>
                      <a:gd name="connsiteY33" fmla="*/ 1697645 h 2006658"/>
                      <a:gd name="connsiteX34" fmla="*/ 534524 w 1991308"/>
                      <a:gd name="connsiteY34" fmla="*/ 1647653 h 2006658"/>
                      <a:gd name="connsiteX35" fmla="*/ 365847 w 1991308"/>
                      <a:gd name="connsiteY35" fmla="*/ 1788637 h 2006658"/>
                      <a:gd name="connsiteX36" fmla="*/ 220840 w 1991308"/>
                      <a:gd name="connsiteY36" fmla="*/ 1640934 h 2006658"/>
                      <a:gd name="connsiteX37" fmla="*/ 351210 w 1991308"/>
                      <a:gd name="connsiteY37" fmla="*/ 1466162 h 2006658"/>
                      <a:gd name="connsiteX38" fmla="*/ 332774 w 1991308"/>
                      <a:gd name="connsiteY38" fmla="*/ 1442180 h 2006658"/>
                      <a:gd name="connsiteX39" fmla="*/ 283608 w 1991308"/>
                      <a:gd name="connsiteY39" fmla="*/ 1351855 h 2006658"/>
                      <a:gd name="connsiteX40" fmla="*/ 45928 w 1991308"/>
                      <a:gd name="connsiteY40" fmla="*/ 1378670 h 2006658"/>
                      <a:gd name="connsiteX41" fmla="*/ 512 w 1991308"/>
                      <a:gd name="connsiteY41" fmla="*/ 1189448 h 2006658"/>
                      <a:gd name="connsiteX42" fmla="*/ 203917 w 1991308"/>
                      <a:gd name="connsiteY42" fmla="*/ 1101571 h 2006658"/>
                      <a:gd name="connsiteX43" fmla="*/ 200260 w 1991308"/>
                      <a:gd name="connsiteY43" fmla="*/ 1077675 h 2006658"/>
                      <a:gd name="connsiteX44" fmla="*/ 196129 w 1991308"/>
                      <a:gd name="connsiteY44" fmla="*/ 996101 h 2006658"/>
                      <a:gd name="connsiteX45" fmla="*/ 200584 w 1991308"/>
                      <a:gd name="connsiteY45" fmla="*/ 925686 h 2006658"/>
                      <a:gd name="connsiteX46" fmla="*/ 0 w 1991308"/>
                      <a:gd name="connsiteY46" fmla="*/ 828717 h 2006658"/>
                      <a:gd name="connsiteX47" fmla="*/ 52146 w 1991308"/>
                      <a:gd name="connsiteY47" fmla="*/ 631581 h 2006658"/>
                      <a:gd name="connsiteX48" fmla="*/ 273733 w 1991308"/>
                      <a:gd name="connsiteY48" fmla="*/ 656322 h 2006658"/>
                      <a:gd name="connsiteX49" fmla="*/ 292697 w 1991308"/>
                      <a:gd name="connsiteY49" fmla="*/ 615804 h 2006658"/>
                      <a:gd name="connsiteX50" fmla="*/ 328470 w 1991308"/>
                      <a:gd name="connsiteY50" fmla="*/ 558646 h 2006658"/>
                      <a:gd name="connsiteX51" fmla="*/ 196990 w 1991308"/>
                      <a:gd name="connsiteY51" fmla="*/ 396187 h 2006658"/>
                      <a:gd name="connsiteX52" fmla="*/ 328266 w 1991308"/>
                      <a:gd name="connsiteY52" fmla="*/ 238169 h 2006658"/>
                      <a:gd name="connsiteX53" fmla="*/ 506333 w 1991308"/>
                      <a:gd name="connsiteY53" fmla="*/ 367049 h 2006658"/>
                      <a:gd name="connsiteX54" fmla="*/ 548886 w 1991308"/>
                      <a:gd name="connsiteY54" fmla="*/ 334521 h 2006658"/>
                      <a:gd name="connsiteX55" fmla="*/ 627634 w 1991308"/>
                      <a:gd name="connsiteY55" fmla="*/ 291898 h 2006658"/>
                      <a:gd name="connsiteX56" fmla="*/ 605377 w 1991308"/>
                      <a:gd name="connsiteY56" fmla="*/ 70692 h 2006658"/>
                      <a:gd name="connsiteX57" fmla="*/ 777387 w 1991308"/>
                      <a:gd name="connsiteY57" fmla="*/ 11607 h 2006658"/>
                      <a:gd name="connsiteX58" fmla="*/ 891618 w 1991308"/>
                      <a:gd name="connsiteY58" fmla="*/ 208778 h 2006658"/>
                      <a:gd name="connsiteX59" fmla="*/ 996229 w 1991308"/>
                      <a:gd name="connsiteY59" fmla="*/ 198262 h 2006658"/>
                      <a:gd name="connsiteX60" fmla="*/ 1042304 w 1991308"/>
                      <a:gd name="connsiteY60" fmla="*/ 202894 h 2006658"/>
                      <a:gd name="connsiteX61" fmla="*/ 1145064 w 1991308"/>
                      <a:gd name="connsiteY61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307664 w 1991308"/>
                      <a:gd name="connsiteY23" fmla="*/ 1731242 h 2006658"/>
                      <a:gd name="connsiteX24" fmla="*/ 1290645 w 1991308"/>
                      <a:gd name="connsiteY24" fmla="*/ 1967307 h 2006658"/>
                      <a:gd name="connsiteX25" fmla="*/ 1097779 w 1991308"/>
                      <a:gd name="connsiteY25" fmla="*/ 2006658 h 2006658"/>
                      <a:gd name="connsiteX26" fmla="*/ 1022201 w 1991308"/>
                      <a:gd name="connsiteY26" fmla="*/ 1791329 h 2006658"/>
                      <a:gd name="connsiteX27" fmla="*/ 894326 w 1991308"/>
                      <a:gd name="connsiteY27" fmla="*/ 1787530 h 2006658"/>
                      <a:gd name="connsiteX28" fmla="*/ 890210 w 1991308"/>
                      <a:gd name="connsiteY28" fmla="*/ 1786745 h 2006658"/>
                      <a:gd name="connsiteX29" fmla="*/ 798991 w 1991308"/>
                      <a:gd name="connsiteY29" fmla="*/ 1994963 h 2006658"/>
                      <a:gd name="connsiteX30" fmla="*/ 601824 w 1991308"/>
                      <a:gd name="connsiteY30" fmla="*/ 1939725 h 2006658"/>
                      <a:gd name="connsiteX31" fmla="*/ 644484 w 1991308"/>
                      <a:gd name="connsiteY31" fmla="*/ 1711434 h 2006658"/>
                      <a:gd name="connsiteX32" fmla="*/ 614854 w 1991308"/>
                      <a:gd name="connsiteY32" fmla="*/ 1697645 h 2006658"/>
                      <a:gd name="connsiteX33" fmla="*/ 534524 w 1991308"/>
                      <a:gd name="connsiteY33" fmla="*/ 1647653 h 2006658"/>
                      <a:gd name="connsiteX34" fmla="*/ 365847 w 1991308"/>
                      <a:gd name="connsiteY34" fmla="*/ 1788637 h 2006658"/>
                      <a:gd name="connsiteX35" fmla="*/ 220840 w 1991308"/>
                      <a:gd name="connsiteY35" fmla="*/ 1640934 h 2006658"/>
                      <a:gd name="connsiteX36" fmla="*/ 351210 w 1991308"/>
                      <a:gd name="connsiteY36" fmla="*/ 1466162 h 2006658"/>
                      <a:gd name="connsiteX37" fmla="*/ 332774 w 1991308"/>
                      <a:gd name="connsiteY37" fmla="*/ 1442180 h 2006658"/>
                      <a:gd name="connsiteX38" fmla="*/ 283608 w 1991308"/>
                      <a:gd name="connsiteY38" fmla="*/ 1351855 h 2006658"/>
                      <a:gd name="connsiteX39" fmla="*/ 45928 w 1991308"/>
                      <a:gd name="connsiteY39" fmla="*/ 1378670 h 2006658"/>
                      <a:gd name="connsiteX40" fmla="*/ 512 w 1991308"/>
                      <a:gd name="connsiteY40" fmla="*/ 1189448 h 2006658"/>
                      <a:gd name="connsiteX41" fmla="*/ 203917 w 1991308"/>
                      <a:gd name="connsiteY41" fmla="*/ 1101571 h 2006658"/>
                      <a:gd name="connsiteX42" fmla="*/ 200260 w 1991308"/>
                      <a:gd name="connsiteY42" fmla="*/ 1077675 h 2006658"/>
                      <a:gd name="connsiteX43" fmla="*/ 196129 w 1991308"/>
                      <a:gd name="connsiteY43" fmla="*/ 996101 h 2006658"/>
                      <a:gd name="connsiteX44" fmla="*/ 200584 w 1991308"/>
                      <a:gd name="connsiteY44" fmla="*/ 925686 h 2006658"/>
                      <a:gd name="connsiteX45" fmla="*/ 0 w 1991308"/>
                      <a:gd name="connsiteY45" fmla="*/ 828717 h 2006658"/>
                      <a:gd name="connsiteX46" fmla="*/ 52146 w 1991308"/>
                      <a:gd name="connsiteY46" fmla="*/ 631581 h 2006658"/>
                      <a:gd name="connsiteX47" fmla="*/ 273733 w 1991308"/>
                      <a:gd name="connsiteY47" fmla="*/ 656322 h 2006658"/>
                      <a:gd name="connsiteX48" fmla="*/ 292697 w 1991308"/>
                      <a:gd name="connsiteY48" fmla="*/ 615804 h 2006658"/>
                      <a:gd name="connsiteX49" fmla="*/ 328470 w 1991308"/>
                      <a:gd name="connsiteY49" fmla="*/ 558646 h 2006658"/>
                      <a:gd name="connsiteX50" fmla="*/ 196990 w 1991308"/>
                      <a:gd name="connsiteY50" fmla="*/ 396187 h 2006658"/>
                      <a:gd name="connsiteX51" fmla="*/ 328266 w 1991308"/>
                      <a:gd name="connsiteY51" fmla="*/ 238169 h 2006658"/>
                      <a:gd name="connsiteX52" fmla="*/ 506333 w 1991308"/>
                      <a:gd name="connsiteY52" fmla="*/ 367049 h 2006658"/>
                      <a:gd name="connsiteX53" fmla="*/ 548886 w 1991308"/>
                      <a:gd name="connsiteY53" fmla="*/ 334521 h 2006658"/>
                      <a:gd name="connsiteX54" fmla="*/ 627634 w 1991308"/>
                      <a:gd name="connsiteY54" fmla="*/ 291898 h 2006658"/>
                      <a:gd name="connsiteX55" fmla="*/ 605377 w 1991308"/>
                      <a:gd name="connsiteY55" fmla="*/ 70692 h 2006658"/>
                      <a:gd name="connsiteX56" fmla="*/ 777387 w 1991308"/>
                      <a:gd name="connsiteY56" fmla="*/ 11607 h 2006658"/>
                      <a:gd name="connsiteX57" fmla="*/ 891618 w 1991308"/>
                      <a:gd name="connsiteY57" fmla="*/ 208778 h 2006658"/>
                      <a:gd name="connsiteX58" fmla="*/ 996229 w 1991308"/>
                      <a:gd name="connsiteY58" fmla="*/ 198262 h 2006658"/>
                      <a:gd name="connsiteX59" fmla="*/ 1042304 w 1991308"/>
                      <a:gd name="connsiteY59" fmla="*/ 202894 h 2006658"/>
                      <a:gd name="connsiteX60" fmla="*/ 1145064 w 1991308"/>
                      <a:gd name="connsiteY60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37679 w 1991308"/>
                      <a:gd name="connsiteY18" fmla="*/ 1470108 h 2006658"/>
                      <a:gd name="connsiteX19" fmla="*/ 1759429 w 1991308"/>
                      <a:gd name="connsiteY19" fmla="*/ 1680953 h 2006658"/>
                      <a:gd name="connsiteX20" fmla="*/ 1616775 w 1991308"/>
                      <a:gd name="connsiteY20" fmla="*/ 1816584 h 2006658"/>
                      <a:gd name="connsiteX21" fmla="*/ 1424944 w 1991308"/>
                      <a:gd name="connsiteY21" fmla="*/ 1668627 h 2006658"/>
                      <a:gd name="connsiteX22" fmla="*/ 1307664 w 1991308"/>
                      <a:gd name="connsiteY22" fmla="*/ 1731242 h 2006658"/>
                      <a:gd name="connsiteX23" fmla="*/ 1290645 w 1991308"/>
                      <a:gd name="connsiteY23" fmla="*/ 1967307 h 2006658"/>
                      <a:gd name="connsiteX24" fmla="*/ 1097779 w 1991308"/>
                      <a:gd name="connsiteY24" fmla="*/ 2006658 h 2006658"/>
                      <a:gd name="connsiteX25" fmla="*/ 1022201 w 1991308"/>
                      <a:gd name="connsiteY25" fmla="*/ 1791329 h 2006658"/>
                      <a:gd name="connsiteX26" fmla="*/ 894326 w 1991308"/>
                      <a:gd name="connsiteY26" fmla="*/ 1787530 h 2006658"/>
                      <a:gd name="connsiteX27" fmla="*/ 890210 w 1991308"/>
                      <a:gd name="connsiteY27" fmla="*/ 1786745 h 2006658"/>
                      <a:gd name="connsiteX28" fmla="*/ 798991 w 1991308"/>
                      <a:gd name="connsiteY28" fmla="*/ 1994963 h 2006658"/>
                      <a:gd name="connsiteX29" fmla="*/ 601824 w 1991308"/>
                      <a:gd name="connsiteY29" fmla="*/ 1939725 h 2006658"/>
                      <a:gd name="connsiteX30" fmla="*/ 644484 w 1991308"/>
                      <a:gd name="connsiteY30" fmla="*/ 1711434 h 2006658"/>
                      <a:gd name="connsiteX31" fmla="*/ 614854 w 1991308"/>
                      <a:gd name="connsiteY31" fmla="*/ 1697645 h 2006658"/>
                      <a:gd name="connsiteX32" fmla="*/ 534524 w 1991308"/>
                      <a:gd name="connsiteY32" fmla="*/ 1647653 h 2006658"/>
                      <a:gd name="connsiteX33" fmla="*/ 365847 w 1991308"/>
                      <a:gd name="connsiteY33" fmla="*/ 1788637 h 2006658"/>
                      <a:gd name="connsiteX34" fmla="*/ 220840 w 1991308"/>
                      <a:gd name="connsiteY34" fmla="*/ 1640934 h 2006658"/>
                      <a:gd name="connsiteX35" fmla="*/ 351210 w 1991308"/>
                      <a:gd name="connsiteY35" fmla="*/ 1466162 h 2006658"/>
                      <a:gd name="connsiteX36" fmla="*/ 332774 w 1991308"/>
                      <a:gd name="connsiteY36" fmla="*/ 1442180 h 2006658"/>
                      <a:gd name="connsiteX37" fmla="*/ 283608 w 1991308"/>
                      <a:gd name="connsiteY37" fmla="*/ 1351855 h 2006658"/>
                      <a:gd name="connsiteX38" fmla="*/ 45928 w 1991308"/>
                      <a:gd name="connsiteY38" fmla="*/ 1378670 h 2006658"/>
                      <a:gd name="connsiteX39" fmla="*/ 512 w 1991308"/>
                      <a:gd name="connsiteY39" fmla="*/ 1189448 h 2006658"/>
                      <a:gd name="connsiteX40" fmla="*/ 203917 w 1991308"/>
                      <a:gd name="connsiteY40" fmla="*/ 1101571 h 2006658"/>
                      <a:gd name="connsiteX41" fmla="*/ 200260 w 1991308"/>
                      <a:gd name="connsiteY41" fmla="*/ 1077675 h 2006658"/>
                      <a:gd name="connsiteX42" fmla="*/ 196129 w 1991308"/>
                      <a:gd name="connsiteY42" fmla="*/ 996101 h 2006658"/>
                      <a:gd name="connsiteX43" fmla="*/ 200584 w 1991308"/>
                      <a:gd name="connsiteY43" fmla="*/ 925686 h 2006658"/>
                      <a:gd name="connsiteX44" fmla="*/ 0 w 1991308"/>
                      <a:gd name="connsiteY44" fmla="*/ 828717 h 2006658"/>
                      <a:gd name="connsiteX45" fmla="*/ 52146 w 1991308"/>
                      <a:gd name="connsiteY45" fmla="*/ 631581 h 2006658"/>
                      <a:gd name="connsiteX46" fmla="*/ 273733 w 1991308"/>
                      <a:gd name="connsiteY46" fmla="*/ 656322 h 2006658"/>
                      <a:gd name="connsiteX47" fmla="*/ 292697 w 1991308"/>
                      <a:gd name="connsiteY47" fmla="*/ 615804 h 2006658"/>
                      <a:gd name="connsiteX48" fmla="*/ 328470 w 1991308"/>
                      <a:gd name="connsiteY48" fmla="*/ 558646 h 2006658"/>
                      <a:gd name="connsiteX49" fmla="*/ 196990 w 1991308"/>
                      <a:gd name="connsiteY49" fmla="*/ 396187 h 2006658"/>
                      <a:gd name="connsiteX50" fmla="*/ 328266 w 1991308"/>
                      <a:gd name="connsiteY50" fmla="*/ 238169 h 2006658"/>
                      <a:gd name="connsiteX51" fmla="*/ 506333 w 1991308"/>
                      <a:gd name="connsiteY51" fmla="*/ 367049 h 2006658"/>
                      <a:gd name="connsiteX52" fmla="*/ 548886 w 1991308"/>
                      <a:gd name="connsiteY52" fmla="*/ 334521 h 2006658"/>
                      <a:gd name="connsiteX53" fmla="*/ 627634 w 1991308"/>
                      <a:gd name="connsiteY53" fmla="*/ 291898 h 2006658"/>
                      <a:gd name="connsiteX54" fmla="*/ 605377 w 1991308"/>
                      <a:gd name="connsiteY54" fmla="*/ 70692 h 2006658"/>
                      <a:gd name="connsiteX55" fmla="*/ 777387 w 1991308"/>
                      <a:gd name="connsiteY55" fmla="*/ 11607 h 2006658"/>
                      <a:gd name="connsiteX56" fmla="*/ 891618 w 1991308"/>
                      <a:gd name="connsiteY56" fmla="*/ 208778 h 2006658"/>
                      <a:gd name="connsiteX57" fmla="*/ 996229 w 1991308"/>
                      <a:gd name="connsiteY57" fmla="*/ 198262 h 2006658"/>
                      <a:gd name="connsiteX58" fmla="*/ 1042304 w 1991308"/>
                      <a:gd name="connsiteY58" fmla="*/ 202894 h 2006658"/>
                      <a:gd name="connsiteX59" fmla="*/ 1145064 w 1991308"/>
                      <a:gd name="connsiteY59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6675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548886 w 1991308"/>
                      <a:gd name="connsiteY49" fmla="*/ 353145 h 2025282"/>
                      <a:gd name="connsiteX50" fmla="*/ 627634 w 1991308"/>
                      <a:gd name="connsiteY50" fmla="*/ 310522 h 2025282"/>
                      <a:gd name="connsiteX51" fmla="*/ 605377 w 1991308"/>
                      <a:gd name="connsiteY51" fmla="*/ 89316 h 2025282"/>
                      <a:gd name="connsiteX52" fmla="*/ 777388 w 1991308"/>
                      <a:gd name="connsiteY52" fmla="*/ 0 h 2025282"/>
                      <a:gd name="connsiteX53" fmla="*/ 891618 w 1991308"/>
                      <a:gd name="connsiteY53" fmla="*/ 223623 h 2025282"/>
                      <a:gd name="connsiteX54" fmla="*/ 1042303 w 1991308"/>
                      <a:gd name="connsiteY54" fmla="*/ 225299 h 2025282"/>
                      <a:gd name="connsiteX55" fmla="*/ 1145064 w 1991308"/>
                      <a:gd name="connsiteY55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627634 w 1991308"/>
                      <a:gd name="connsiteY49" fmla="*/ 310522 h 2025282"/>
                      <a:gd name="connsiteX50" fmla="*/ 605377 w 1991308"/>
                      <a:gd name="connsiteY50" fmla="*/ 89316 h 2025282"/>
                      <a:gd name="connsiteX51" fmla="*/ 777388 w 1991308"/>
                      <a:gd name="connsiteY51" fmla="*/ 0 h 2025282"/>
                      <a:gd name="connsiteX52" fmla="*/ 891618 w 1991308"/>
                      <a:gd name="connsiteY52" fmla="*/ 223623 h 2025282"/>
                      <a:gd name="connsiteX53" fmla="*/ 1042303 w 1991308"/>
                      <a:gd name="connsiteY53" fmla="*/ 225299 h 2025282"/>
                      <a:gd name="connsiteX54" fmla="*/ 1145064 w 1991308"/>
                      <a:gd name="connsiteY54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328470 w 1991308"/>
                      <a:gd name="connsiteY44" fmla="*/ 577270 h 2025282"/>
                      <a:gd name="connsiteX45" fmla="*/ 196990 w 1991308"/>
                      <a:gd name="connsiteY45" fmla="*/ 414811 h 2025282"/>
                      <a:gd name="connsiteX46" fmla="*/ 328266 w 1991308"/>
                      <a:gd name="connsiteY46" fmla="*/ 256793 h 2025282"/>
                      <a:gd name="connsiteX47" fmla="*/ 506333 w 1991308"/>
                      <a:gd name="connsiteY47" fmla="*/ 385673 h 2025282"/>
                      <a:gd name="connsiteX48" fmla="*/ 627634 w 1991308"/>
                      <a:gd name="connsiteY48" fmla="*/ 310522 h 2025282"/>
                      <a:gd name="connsiteX49" fmla="*/ 605377 w 1991308"/>
                      <a:gd name="connsiteY49" fmla="*/ 89316 h 2025282"/>
                      <a:gd name="connsiteX50" fmla="*/ 777388 w 1991308"/>
                      <a:gd name="connsiteY50" fmla="*/ 0 h 2025282"/>
                      <a:gd name="connsiteX51" fmla="*/ 891618 w 1991308"/>
                      <a:gd name="connsiteY51" fmla="*/ 223623 h 2025282"/>
                      <a:gd name="connsiteX52" fmla="*/ 1042303 w 1991308"/>
                      <a:gd name="connsiteY52" fmla="*/ 225299 h 2025282"/>
                      <a:gd name="connsiteX53" fmla="*/ 1145064 w 1991308"/>
                      <a:gd name="connsiteY53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200584 w 1991308"/>
                      <a:gd name="connsiteY39" fmla="*/ 944310 h 2025282"/>
                      <a:gd name="connsiteX40" fmla="*/ 0 w 1991308"/>
                      <a:gd name="connsiteY40" fmla="*/ 847341 h 2025282"/>
                      <a:gd name="connsiteX41" fmla="*/ 52146 w 1991308"/>
                      <a:gd name="connsiteY41" fmla="*/ 650205 h 2025282"/>
                      <a:gd name="connsiteX42" fmla="*/ 273733 w 1991308"/>
                      <a:gd name="connsiteY42" fmla="*/ 674946 h 2025282"/>
                      <a:gd name="connsiteX43" fmla="*/ 328470 w 1991308"/>
                      <a:gd name="connsiteY43" fmla="*/ 577270 h 2025282"/>
                      <a:gd name="connsiteX44" fmla="*/ 196990 w 1991308"/>
                      <a:gd name="connsiteY44" fmla="*/ 414811 h 2025282"/>
                      <a:gd name="connsiteX45" fmla="*/ 328266 w 1991308"/>
                      <a:gd name="connsiteY45" fmla="*/ 256793 h 2025282"/>
                      <a:gd name="connsiteX46" fmla="*/ 506333 w 1991308"/>
                      <a:gd name="connsiteY46" fmla="*/ 385673 h 2025282"/>
                      <a:gd name="connsiteX47" fmla="*/ 627634 w 1991308"/>
                      <a:gd name="connsiteY47" fmla="*/ 310522 h 2025282"/>
                      <a:gd name="connsiteX48" fmla="*/ 605377 w 1991308"/>
                      <a:gd name="connsiteY48" fmla="*/ 89316 h 2025282"/>
                      <a:gd name="connsiteX49" fmla="*/ 777388 w 1991308"/>
                      <a:gd name="connsiteY49" fmla="*/ 0 h 2025282"/>
                      <a:gd name="connsiteX50" fmla="*/ 891618 w 1991308"/>
                      <a:gd name="connsiteY50" fmla="*/ 223623 h 2025282"/>
                      <a:gd name="connsiteX51" fmla="*/ 1042303 w 1991308"/>
                      <a:gd name="connsiteY51" fmla="*/ 225299 h 2025282"/>
                      <a:gd name="connsiteX52" fmla="*/ 1145064 w 1991308"/>
                      <a:gd name="connsiteY52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283608 w 1991308"/>
                      <a:gd name="connsiteY33" fmla="*/ 1370479 h 2025282"/>
                      <a:gd name="connsiteX34" fmla="*/ 45928 w 1991308"/>
                      <a:gd name="connsiteY34" fmla="*/ 1397294 h 2025282"/>
                      <a:gd name="connsiteX35" fmla="*/ 512 w 1991308"/>
                      <a:gd name="connsiteY35" fmla="*/ 1208072 h 2025282"/>
                      <a:gd name="connsiteX36" fmla="*/ 203917 w 1991308"/>
                      <a:gd name="connsiteY36" fmla="*/ 1120195 h 2025282"/>
                      <a:gd name="connsiteX37" fmla="*/ 200584 w 1991308"/>
                      <a:gd name="connsiteY37" fmla="*/ 944310 h 2025282"/>
                      <a:gd name="connsiteX38" fmla="*/ 0 w 1991308"/>
                      <a:gd name="connsiteY38" fmla="*/ 847341 h 2025282"/>
                      <a:gd name="connsiteX39" fmla="*/ 52146 w 1991308"/>
                      <a:gd name="connsiteY39" fmla="*/ 650205 h 2025282"/>
                      <a:gd name="connsiteX40" fmla="*/ 273733 w 1991308"/>
                      <a:gd name="connsiteY40" fmla="*/ 674946 h 2025282"/>
                      <a:gd name="connsiteX41" fmla="*/ 328470 w 1991308"/>
                      <a:gd name="connsiteY41" fmla="*/ 577270 h 2025282"/>
                      <a:gd name="connsiteX42" fmla="*/ 196990 w 1991308"/>
                      <a:gd name="connsiteY42" fmla="*/ 414811 h 2025282"/>
                      <a:gd name="connsiteX43" fmla="*/ 328266 w 1991308"/>
                      <a:gd name="connsiteY43" fmla="*/ 256793 h 2025282"/>
                      <a:gd name="connsiteX44" fmla="*/ 506333 w 1991308"/>
                      <a:gd name="connsiteY44" fmla="*/ 385673 h 2025282"/>
                      <a:gd name="connsiteX45" fmla="*/ 627634 w 1991308"/>
                      <a:gd name="connsiteY45" fmla="*/ 310522 h 2025282"/>
                      <a:gd name="connsiteX46" fmla="*/ 605377 w 1991308"/>
                      <a:gd name="connsiteY46" fmla="*/ 89316 h 2025282"/>
                      <a:gd name="connsiteX47" fmla="*/ 777388 w 1991308"/>
                      <a:gd name="connsiteY47" fmla="*/ 0 h 2025282"/>
                      <a:gd name="connsiteX48" fmla="*/ 891618 w 1991308"/>
                      <a:gd name="connsiteY48" fmla="*/ 223623 h 2025282"/>
                      <a:gd name="connsiteX49" fmla="*/ 1042303 w 1991308"/>
                      <a:gd name="connsiteY49" fmla="*/ 225299 h 2025282"/>
                      <a:gd name="connsiteX50" fmla="*/ 1145064 w 1991308"/>
                      <a:gd name="connsiteY50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605377 w 1991308"/>
                      <a:gd name="connsiteY45" fmla="*/ 89316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591340 w 1991308"/>
                      <a:gd name="connsiteY45" fmla="*/ 70475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991308" h="2025282">
                        <a:moveTo>
                          <a:pt x="1145064" y="18624"/>
                        </a:moveTo>
                        <a:lnTo>
                          <a:pt x="1332494" y="74851"/>
                        </a:lnTo>
                        <a:lnTo>
                          <a:pt x="1312475" y="282188"/>
                        </a:lnTo>
                        <a:lnTo>
                          <a:pt x="1462838" y="367870"/>
                        </a:lnTo>
                        <a:lnTo>
                          <a:pt x="1644156" y="240973"/>
                        </a:lnTo>
                        <a:lnTo>
                          <a:pt x="1777472" y="384253"/>
                        </a:lnTo>
                        <a:lnTo>
                          <a:pt x="1659819" y="570608"/>
                        </a:lnTo>
                        <a:lnTo>
                          <a:pt x="1729190" y="697304"/>
                        </a:lnTo>
                        <a:lnTo>
                          <a:pt x="1957651" y="687895"/>
                        </a:lnTo>
                        <a:lnTo>
                          <a:pt x="1990889" y="893438"/>
                        </a:lnTo>
                        <a:lnTo>
                          <a:pt x="1792444" y="953310"/>
                        </a:lnTo>
                        <a:lnTo>
                          <a:pt x="1787922" y="1125536"/>
                        </a:lnTo>
                        <a:lnTo>
                          <a:pt x="1991308" y="1225473"/>
                        </a:lnTo>
                        <a:lnTo>
                          <a:pt x="1926661" y="1426499"/>
                        </a:lnTo>
                        <a:lnTo>
                          <a:pt x="1709997" y="1373517"/>
                        </a:lnTo>
                        <a:lnTo>
                          <a:pt x="1637679" y="1488732"/>
                        </a:lnTo>
                        <a:lnTo>
                          <a:pt x="1759429" y="1699577"/>
                        </a:lnTo>
                        <a:lnTo>
                          <a:pt x="1616775" y="1835208"/>
                        </a:lnTo>
                        <a:lnTo>
                          <a:pt x="1424944" y="1687251"/>
                        </a:lnTo>
                        <a:lnTo>
                          <a:pt x="1307664" y="1749866"/>
                        </a:lnTo>
                        <a:lnTo>
                          <a:pt x="1290645" y="1985931"/>
                        </a:lnTo>
                        <a:lnTo>
                          <a:pt x="1097779" y="2025282"/>
                        </a:lnTo>
                        <a:lnTo>
                          <a:pt x="1022201" y="1809953"/>
                        </a:lnTo>
                        <a:lnTo>
                          <a:pt x="894326" y="1806154"/>
                        </a:lnTo>
                        <a:lnTo>
                          <a:pt x="890210" y="1805369"/>
                        </a:lnTo>
                        <a:lnTo>
                          <a:pt x="798991" y="2013587"/>
                        </a:lnTo>
                        <a:lnTo>
                          <a:pt x="601824" y="1958349"/>
                        </a:lnTo>
                        <a:lnTo>
                          <a:pt x="644484" y="1730058"/>
                        </a:lnTo>
                        <a:lnTo>
                          <a:pt x="534524" y="1666277"/>
                        </a:lnTo>
                        <a:lnTo>
                          <a:pt x="365847" y="1807261"/>
                        </a:lnTo>
                        <a:lnTo>
                          <a:pt x="220840" y="1659558"/>
                        </a:lnTo>
                        <a:lnTo>
                          <a:pt x="351210" y="1484786"/>
                        </a:lnTo>
                        <a:lnTo>
                          <a:pt x="283608" y="1370479"/>
                        </a:lnTo>
                        <a:lnTo>
                          <a:pt x="45928" y="1397294"/>
                        </a:lnTo>
                        <a:lnTo>
                          <a:pt x="512" y="1208072"/>
                        </a:lnTo>
                        <a:lnTo>
                          <a:pt x="203917" y="1120195"/>
                        </a:lnTo>
                        <a:lnTo>
                          <a:pt x="200584" y="944310"/>
                        </a:lnTo>
                        <a:lnTo>
                          <a:pt x="0" y="847341"/>
                        </a:lnTo>
                        <a:lnTo>
                          <a:pt x="52146" y="650205"/>
                        </a:lnTo>
                        <a:lnTo>
                          <a:pt x="273733" y="674946"/>
                        </a:lnTo>
                        <a:lnTo>
                          <a:pt x="328470" y="577270"/>
                        </a:lnTo>
                        <a:lnTo>
                          <a:pt x="196990" y="414811"/>
                        </a:lnTo>
                        <a:lnTo>
                          <a:pt x="328266" y="256793"/>
                        </a:lnTo>
                        <a:lnTo>
                          <a:pt x="506333" y="385673"/>
                        </a:lnTo>
                        <a:lnTo>
                          <a:pt x="627634" y="310522"/>
                        </a:lnTo>
                        <a:lnTo>
                          <a:pt x="591340" y="70475"/>
                        </a:lnTo>
                        <a:lnTo>
                          <a:pt x="777388" y="0"/>
                        </a:lnTo>
                        <a:lnTo>
                          <a:pt x="891618" y="223623"/>
                        </a:lnTo>
                        <a:lnTo>
                          <a:pt x="1042303" y="225299"/>
                        </a:lnTo>
                        <a:lnTo>
                          <a:pt x="1145064" y="186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defRPr/>
                    </a:pPr>
                    <a:endParaRPr lang="en-US" u="sng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4" name="Group 123"/>
                <p:cNvGrpSpPr/>
                <p:nvPr/>
              </p:nvGrpSpPr>
              <p:grpSpPr>
                <a:xfrm flipH="1">
                  <a:off x="8178274" y="4366500"/>
                  <a:ext cx="272364" cy="205500"/>
                  <a:chOff x="2132251" y="1445896"/>
                  <a:chExt cx="4925911" cy="3716653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25" name="Freeform 124"/>
                  <p:cNvSpPr/>
                  <p:nvPr/>
                </p:nvSpPr>
                <p:spPr>
                  <a:xfrm>
                    <a:off x="2610949" y="2430462"/>
                    <a:ext cx="729628" cy="975160"/>
                  </a:xfrm>
                  <a:custGeom>
                    <a:avLst/>
                    <a:gdLst>
                      <a:gd name="connsiteX0" fmla="*/ 555364 w 1641293"/>
                      <a:gd name="connsiteY0" fmla="*/ 899540 h 2193617"/>
                      <a:gd name="connsiteX1" fmla="*/ 193414 w 1641293"/>
                      <a:gd name="connsiteY1" fmla="*/ 1090040 h 2193617"/>
                      <a:gd name="connsiteX2" fmla="*/ 682364 w 1641293"/>
                      <a:gd name="connsiteY2" fmla="*/ 2093340 h 2193617"/>
                      <a:gd name="connsiteX3" fmla="*/ 942714 w 1641293"/>
                      <a:gd name="connsiteY3" fmla="*/ 2093340 h 2193617"/>
                      <a:gd name="connsiteX4" fmla="*/ 1418964 w 1641293"/>
                      <a:gd name="connsiteY4" fmla="*/ 1185290 h 2193617"/>
                      <a:gd name="connsiteX5" fmla="*/ 555364 w 1641293"/>
                      <a:gd name="connsiteY5" fmla="*/ 899540 h 2193617"/>
                      <a:gd name="connsiteX6" fmla="*/ 850003 w 1641293"/>
                      <a:gd name="connsiteY6" fmla="*/ 1651 h 2193617"/>
                      <a:gd name="connsiteX7" fmla="*/ 1631053 w 1641293"/>
                      <a:gd name="connsiteY7" fmla="*/ 485522 h 2193617"/>
                      <a:gd name="connsiteX8" fmla="*/ 1577713 w 1641293"/>
                      <a:gd name="connsiteY8" fmla="*/ 1186562 h 2193617"/>
                      <a:gd name="connsiteX9" fmla="*/ 1013833 w 1641293"/>
                      <a:gd name="connsiteY9" fmla="*/ 2192401 h 2193617"/>
                      <a:gd name="connsiteX10" fmla="*/ 664481 w 1641293"/>
                      <a:gd name="connsiteY10" fmla="*/ 2193617 h 2193617"/>
                      <a:gd name="connsiteX11" fmla="*/ 75303 w 1641293"/>
                      <a:gd name="connsiteY11" fmla="*/ 1168781 h 2193617"/>
                      <a:gd name="connsiteX12" fmla="*/ 850003 w 1641293"/>
                      <a:gd name="connsiteY12" fmla="*/ 1651 h 2193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41293" h="2193617">
                        <a:moveTo>
                          <a:pt x="555364" y="899540"/>
                        </a:moveTo>
                        <a:cubicBezTo>
                          <a:pt x="434714" y="886840"/>
                          <a:pt x="307714" y="950340"/>
                          <a:pt x="193414" y="1090040"/>
                        </a:cubicBezTo>
                        <a:cubicBezTo>
                          <a:pt x="184947" y="1532423"/>
                          <a:pt x="373331" y="1898607"/>
                          <a:pt x="682364" y="2093340"/>
                        </a:cubicBezTo>
                        <a:lnTo>
                          <a:pt x="942714" y="2093340"/>
                        </a:lnTo>
                        <a:cubicBezTo>
                          <a:pt x="1139564" y="1991740"/>
                          <a:pt x="1545964" y="1528190"/>
                          <a:pt x="1418964" y="1185290"/>
                        </a:cubicBezTo>
                        <a:cubicBezTo>
                          <a:pt x="961764" y="1140840"/>
                          <a:pt x="733164" y="1140840"/>
                          <a:pt x="555364" y="899540"/>
                        </a:cubicBezTo>
                        <a:close/>
                        <a:moveTo>
                          <a:pt x="850003" y="1651"/>
                        </a:moveTo>
                        <a:cubicBezTo>
                          <a:pt x="1213223" y="-18669"/>
                          <a:pt x="1604383" y="148972"/>
                          <a:pt x="1631053" y="485522"/>
                        </a:cubicBezTo>
                        <a:cubicBezTo>
                          <a:pt x="1658993" y="846202"/>
                          <a:pt x="1625973" y="993522"/>
                          <a:pt x="1577713" y="1186562"/>
                        </a:cubicBezTo>
                        <a:cubicBezTo>
                          <a:pt x="1557393" y="1659002"/>
                          <a:pt x="1369433" y="1956181"/>
                          <a:pt x="1013833" y="2192401"/>
                        </a:cubicBezTo>
                        <a:lnTo>
                          <a:pt x="664481" y="2193617"/>
                        </a:lnTo>
                        <a:cubicBezTo>
                          <a:pt x="325726" y="2067880"/>
                          <a:pt x="104504" y="1601150"/>
                          <a:pt x="75303" y="1168781"/>
                        </a:cubicBezTo>
                        <a:cubicBezTo>
                          <a:pt x="-50427" y="734441"/>
                          <a:pt x="-139327" y="-27559"/>
                          <a:pt x="850003" y="16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Freeform 125"/>
                  <p:cNvSpPr/>
                  <p:nvPr/>
                </p:nvSpPr>
                <p:spPr>
                  <a:xfrm>
                    <a:off x="2132251" y="3277887"/>
                    <a:ext cx="4925911" cy="1884662"/>
                  </a:xfrm>
                  <a:custGeom>
                    <a:avLst/>
                    <a:gdLst>
                      <a:gd name="connsiteX0" fmla="*/ 4172318 w 4925911"/>
                      <a:gd name="connsiteY0" fmla="*/ 209803 h 1884662"/>
                      <a:gd name="connsiteX1" fmla="*/ 4178016 w 4925911"/>
                      <a:gd name="connsiteY1" fmla="*/ 226965 h 1884662"/>
                      <a:gd name="connsiteX2" fmla="*/ 4178016 w 4925911"/>
                      <a:gd name="connsiteY2" fmla="*/ 286062 h 1884662"/>
                      <a:gd name="connsiteX3" fmla="*/ 4150775 w 4925911"/>
                      <a:gd name="connsiteY3" fmla="*/ 313303 h 1884662"/>
                      <a:gd name="connsiteX4" fmla="*/ 4140244 w 4925911"/>
                      <a:gd name="connsiteY4" fmla="*/ 313303 h 1884662"/>
                      <a:gd name="connsiteX5" fmla="*/ 4154836 w 4925911"/>
                      <a:gd name="connsiteY5" fmla="*/ 356735 h 1884662"/>
                      <a:gd name="connsiteX6" fmla="*/ 4200931 w 4925911"/>
                      <a:gd name="connsiteY6" fmla="*/ 546438 h 1884662"/>
                      <a:gd name="connsiteX7" fmla="*/ 4174873 w 4925911"/>
                      <a:gd name="connsiteY7" fmla="*/ 752729 h 1884662"/>
                      <a:gd name="connsiteX8" fmla="*/ 4192665 w 4925911"/>
                      <a:gd name="connsiteY8" fmla="*/ 721175 h 1884662"/>
                      <a:gd name="connsiteX9" fmla="*/ 4285826 w 4925911"/>
                      <a:gd name="connsiteY9" fmla="*/ 472230 h 1884662"/>
                      <a:gd name="connsiteX10" fmla="*/ 4309680 w 4925911"/>
                      <a:gd name="connsiteY10" fmla="*/ 342875 h 1884662"/>
                      <a:gd name="connsiteX11" fmla="*/ 4308192 w 4925911"/>
                      <a:gd name="connsiteY11" fmla="*/ 338153 h 1884662"/>
                      <a:gd name="connsiteX12" fmla="*/ 4180423 w 4925911"/>
                      <a:gd name="connsiteY12" fmla="*/ 212281 h 1884662"/>
                      <a:gd name="connsiteX13" fmla="*/ 924293 w 4925911"/>
                      <a:gd name="connsiteY13" fmla="*/ 209802 h 1884662"/>
                      <a:gd name="connsiteX14" fmla="*/ 929991 w 4925911"/>
                      <a:gd name="connsiteY14" fmla="*/ 226964 h 1884662"/>
                      <a:gd name="connsiteX15" fmla="*/ 929991 w 4925911"/>
                      <a:gd name="connsiteY15" fmla="*/ 286061 h 1884662"/>
                      <a:gd name="connsiteX16" fmla="*/ 902750 w 4925911"/>
                      <a:gd name="connsiteY16" fmla="*/ 313302 h 1884662"/>
                      <a:gd name="connsiteX17" fmla="*/ 892219 w 4925911"/>
                      <a:gd name="connsiteY17" fmla="*/ 313302 h 1884662"/>
                      <a:gd name="connsiteX18" fmla="*/ 906811 w 4925911"/>
                      <a:gd name="connsiteY18" fmla="*/ 356734 h 1884662"/>
                      <a:gd name="connsiteX19" fmla="*/ 952906 w 4925911"/>
                      <a:gd name="connsiteY19" fmla="*/ 546437 h 1884662"/>
                      <a:gd name="connsiteX20" fmla="*/ 926848 w 4925911"/>
                      <a:gd name="connsiteY20" fmla="*/ 752728 h 1884662"/>
                      <a:gd name="connsiteX21" fmla="*/ 944640 w 4925911"/>
                      <a:gd name="connsiteY21" fmla="*/ 721174 h 1884662"/>
                      <a:gd name="connsiteX22" fmla="*/ 1037801 w 4925911"/>
                      <a:gd name="connsiteY22" fmla="*/ 472229 h 1884662"/>
                      <a:gd name="connsiteX23" fmla="*/ 1061655 w 4925911"/>
                      <a:gd name="connsiteY23" fmla="*/ 342874 h 1884662"/>
                      <a:gd name="connsiteX24" fmla="*/ 1060167 w 4925911"/>
                      <a:gd name="connsiteY24" fmla="*/ 338152 h 1884662"/>
                      <a:gd name="connsiteX25" fmla="*/ 932398 w 4925911"/>
                      <a:gd name="connsiteY25" fmla="*/ 212280 h 1884662"/>
                      <a:gd name="connsiteX26" fmla="*/ 4019646 w 4925911"/>
                      <a:gd name="connsiteY26" fmla="*/ 204290 h 1884662"/>
                      <a:gd name="connsiteX27" fmla="*/ 3993513 w 4925911"/>
                      <a:gd name="connsiteY27" fmla="*/ 212281 h 1884662"/>
                      <a:gd name="connsiteX28" fmla="*/ 3887880 w 4925911"/>
                      <a:gd name="connsiteY28" fmla="*/ 297976 h 1884662"/>
                      <a:gd name="connsiteX29" fmla="*/ 3869115 w 4925911"/>
                      <a:gd name="connsiteY29" fmla="*/ 332035 h 1884662"/>
                      <a:gd name="connsiteX30" fmla="*/ 3890398 w 4925911"/>
                      <a:gd name="connsiteY30" fmla="*/ 466313 h 1884662"/>
                      <a:gd name="connsiteX31" fmla="*/ 3994076 w 4925911"/>
                      <a:gd name="connsiteY31" fmla="*/ 738754 h 1884662"/>
                      <a:gd name="connsiteX32" fmla="*/ 4006278 w 4925911"/>
                      <a:gd name="connsiteY32" fmla="*/ 755057 h 1884662"/>
                      <a:gd name="connsiteX33" fmla="*/ 3970785 w 4925911"/>
                      <a:gd name="connsiteY33" fmla="*/ 555404 h 1884662"/>
                      <a:gd name="connsiteX34" fmla="*/ 4011882 w 4925911"/>
                      <a:gd name="connsiteY34" fmla="*/ 414458 h 1884662"/>
                      <a:gd name="connsiteX35" fmla="*/ 4046234 w 4925911"/>
                      <a:gd name="connsiteY35" fmla="*/ 313303 h 1884662"/>
                      <a:gd name="connsiteX36" fmla="*/ 4037878 w 4925911"/>
                      <a:gd name="connsiteY36" fmla="*/ 313303 h 1884662"/>
                      <a:gd name="connsiteX37" fmla="*/ 4010637 w 4925911"/>
                      <a:gd name="connsiteY37" fmla="*/ 286062 h 1884662"/>
                      <a:gd name="connsiteX38" fmla="*/ 4010637 w 4925911"/>
                      <a:gd name="connsiteY38" fmla="*/ 226965 h 1884662"/>
                      <a:gd name="connsiteX39" fmla="*/ 4017557 w 4925911"/>
                      <a:gd name="connsiteY39" fmla="*/ 206116 h 1884662"/>
                      <a:gd name="connsiteX40" fmla="*/ 771621 w 4925911"/>
                      <a:gd name="connsiteY40" fmla="*/ 204289 h 1884662"/>
                      <a:gd name="connsiteX41" fmla="*/ 745488 w 4925911"/>
                      <a:gd name="connsiteY41" fmla="*/ 212280 h 1884662"/>
                      <a:gd name="connsiteX42" fmla="*/ 639855 w 4925911"/>
                      <a:gd name="connsiteY42" fmla="*/ 297975 h 1884662"/>
                      <a:gd name="connsiteX43" fmla="*/ 621090 w 4925911"/>
                      <a:gd name="connsiteY43" fmla="*/ 332034 h 1884662"/>
                      <a:gd name="connsiteX44" fmla="*/ 642373 w 4925911"/>
                      <a:gd name="connsiteY44" fmla="*/ 466312 h 1884662"/>
                      <a:gd name="connsiteX45" fmla="*/ 746051 w 4925911"/>
                      <a:gd name="connsiteY45" fmla="*/ 738753 h 1884662"/>
                      <a:gd name="connsiteX46" fmla="*/ 758253 w 4925911"/>
                      <a:gd name="connsiteY46" fmla="*/ 755056 h 1884662"/>
                      <a:gd name="connsiteX47" fmla="*/ 722760 w 4925911"/>
                      <a:gd name="connsiteY47" fmla="*/ 555403 h 1884662"/>
                      <a:gd name="connsiteX48" fmla="*/ 763857 w 4925911"/>
                      <a:gd name="connsiteY48" fmla="*/ 414457 h 1884662"/>
                      <a:gd name="connsiteX49" fmla="*/ 798209 w 4925911"/>
                      <a:gd name="connsiteY49" fmla="*/ 313302 h 1884662"/>
                      <a:gd name="connsiteX50" fmla="*/ 789853 w 4925911"/>
                      <a:gd name="connsiteY50" fmla="*/ 313302 h 1884662"/>
                      <a:gd name="connsiteX51" fmla="*/ 762612 w 4925911"/>
                      <a:gd name="connsiteY51" fmla="*/ 286061 h 1884662"/>
                      <a:gd name="connsiteX52" fmla="*/ 762612 w 4925911"/>
                      <a:gd name="connsiteY52" fmla="*/ 226964 h 1884662"/>
                      <a:gd name="connsiteX53" fmla="*/ 769532 w 4925911"/>
                      <a:gd name="connsiteY53" fmla="*/ 206115 h 1884662"/>
                      <a:gd name="connsiteX54" fmla="*/ 2591705 w 4925911"/>
                      <a:gd name="connsiteY54" fmla="*/ 175780 h 1884662"/>
                      <a:gd name="connsiteX55" fmla="*/ 2602526 w 4925911"/>
                      <a:gd name="connsiteY55" fmla="*/ 208372 h 1884662"/>
                      <a:gd name="connsiteX56" fmla="*/ 2602526 w 4925911"/>
                      <a:gd name="connsiteY56" fmla="*/ 320602 h 1884662"/>
                      <a:gd name="connsiteX57" fmla="*/ 2550793 w 4925911"/>
                      <a:gd name="connsiteY57" fmla="*/ 372335 h 1884662"/>
                      <a:gd name="connsiteX58" fmla="*/ 2530793 w 4925911"/>
                      <a:gd name="connsiteY58" fmla="*/ 372335 h 1884662"/>
                      <a:gd name="connsiteX59" fmla="*/ 2558505 w 4925911"/>
                      <a:gd name="connsiteY59" fmla="*/ 454816 h 1884662"/>
                      <a:gd name="connsiteX60" fmla="*/ 2646043 w 4925911"/>
                      <a:gd name="connsiteY60" fmla="*/ 815078 h 1884662"/>
                      <a:gd name="connsiteX61" fmla="*/ 2596557 w 4925911"/>
                      <a:gd name="connsiteY61" fmla="*/ 1206844 h 1884662"/>
                      <a:gd name="connsiteX62" fmla="*/ 2630347 w 4925911"/>
                      <a:gd name="connsiteY62" fmla="*/ 1146920 h 1884662"/>
                      <a:gd name="connsiteX63" fmla="*/ 2807268 w 4925911"/>
                      <a:gd name="connsiteY63" fmla="*/ 674151 h 1884662"/>
                      <a:gd name="connsiteX64" fmla="*/ 2852567 w 4925911"/>
                      <a:gd name="connsiteY64" fmla="*/ 428495 h 1884662"/>
                      <a:gd name="connsiteX65" fmla="*/ 2849743 w 4925911"/>
                      <a:gd name="connsiteY65" fmla="*/ 419528 h 1884662"/>
                      <a:gd name="connsiteX66" fmla="*/ 2607096 w 4925911"/>
                      <a:gd name="connsiteY66" fmla="*/ 180486 h 1884662"/>
                      <a:gd name="connsiteX67" fmla="*/ 2301768 w 4925911"/>
                      <a:gd name="connsiteY67" fmla="*/ 165310 h 1884662"/>
                      <a:gd name="connsiteX68" fmla="*/ 2252139 w 4925911"/>
                      <a:gd name="connsiteY68" fmla="*/ 180486 h 1884662"/>
                      <a:gd name="connsiteX69" fmla="*/ 2051531 w 4925911"/>
                      <a:gd name="connsiteY69" fmla="*/ 343228 h 1884662"/>
                      <a:gd name="connsiteX70" fmla="*/ 2015895 w 4925911"/>
                      <a:gd name="connsiteY70" fmla="*/ 407908 h 1884662"/>
                      <a:gd name="connsiteX71" fmla="*/ 2056314 w 4925911"/>
                      <a:gd name="connsiteY71" fmla="*/ 662915 h 1884662"/>
                      <a:gd name="connsiteX72" fmla="*/ 2253208 w 4925911"/>
                      <a:gd name="connsiteY72" fmla="*/ 1180304 h 1884662"/>
                      <a:gd name="connsiteX73" fmla="*/ 2276381 w 4925911"/>
                      <a:gd name="connsiteY73" fmla="*/ 1211264 h 1884662"/>
                      <a:gd name="connsiteX74" fmla="*/ 2208975 w 4925911"/>
                      <a:gd name="connsiteY74" fmla="*/ 832106 h 1884662"/>
                      <a:gd name="connsiteX75" fmla="*/ 2287023 w 4925911"/>
                      <a:gd name="connsiteY75" fmla="*/ 564437 h 1884662"/>
                      <a:gd name="connsiteX76" fmla="*/ 2352260 w 4925911"/>
                      <a:gd name="connsiteY76" fmla="*/ 372335 h 1884662"/>
                      <a:gd name="connsiteX77" fmla="*/ 2336391 w 4925911"/>
                      <a:gd name="connsiteY77" fmla="*/ 372335 h 1884662"/>
                      <a:gd name="connsiteX78" fmla="*/ 2284658 w 4925911"/>
                      <a:gd name="connsiteY78" fmla="*/ 320602 h 1884662"/>
                      <a:gd name="connsiteX79" fmla="*/ 2284658 w 4925911"/>
                      <a:gd name="connsiteY79" fmla="*/ 208372 h 1884662"/>
                      <a:gd name="connsiteX80" fmla="*/ 2297800 w 4925911"/>
                      <a:gd name="connsiteY80" fmla="*/ 168777 h 1884662"/>
                      <a:gd name="connsiteX81" fmla="*/ 2007201 w 4925911"/>
                      <a:gd name="connsiteY81" fmla="*/ 0 h 1884662"/>
                      <a:gd name="connsiteX82" fmla="*/ 2000608 w 4925911"/>
                      <a:gd name="connsiteY82" fmla="*/ 69102 h 1884662"/>
                      <a:gd name="connsiteX83" fmla="*/ 1998477 w 4925911"/>
                      <a:gd name="connsiteY83" fmla="*/ 207166 h 1884662"/>
                      <a:gd name="connsiteX84" fmla="*/ 2006916 w 4925911"/>
                      <a:gd name="connsiteY84" fmla="*/ 344560 h 1884662"/>
                      <a:gd name="connsiteX85" fmla="*/ 2041458 w 4925911"/>
                      <a:gd name="connsiteY85" fmla="*/ 284541 h 1884662"/>
                      <a:gd name="connsiteX86" fmla="*/ 2436389 w 4925911"/>
                      <a:gd name="connsiteY86" fmla="*/ 86500 h 1884662"/>
                      <a:gd name="connsiteX87" fmla="*/ 2831321 w 4925911"/>
                      <a:gd name="connsiteY87" fmla="*/ 284541 h 1884662"/>
                      <a:gd name="connsiteX88" fmla="*/ 2860938 w 4925911"/>
                      <a:gd name="connsiteY88" fmla="*/ 336003 h 1884662"/>
                      <a:gd name="connsiteX89" fmla="*/ 2872999 w 4925911"/>
                      <a:gd name="connsiteY89" fmla="*/ 116621 h 1884662"/>
                      <a:gd name="connsiteX90" fmla="*/ 2866405 w 4925911"/>
                      <a:gd name="connsiteY90" fmla="*/ 3760 h 1884662"/>
                      <a:gd name="connsiteX91" fmla="*/ 2963135 w 4925911"/>
                      <a:gd name="connsiteY91" fmla="*/ 30753 h 1884662"/>
                      <a:gd name="connsiteX92" fmla="*/ 3455276 w 4925911"/>
                      <a:gd name="connsiteY92" fmla="*/ 172336 h 1884662"/>
                      <a:gd name="connsiteX93" fmla="*/ 3556973 w 4925911"/>
                      <a:gd name="connsiteY93" fmla="*/ 213080 h 1884662"/>
                      <a:gd name="connsiteX94" fmla="*/ 3642384 w 4925911"/>
                      <a:gd name="connsiteY94" fmla="*/ 188644 h 1884662"/>
                      <a:gd name="connsiteX95" fmla="*/ 3787537 w 4925911"/>
                      <a:gd name="connsiteY95" fmla="*/ 145582 h 1884662"/>
                      <a:gd name="connsiteX96" fmla="*/ 3864537 w 4925911"/>
                      <a:gd name="connsiteY96" fmla="*/ 117243 h 1884662"/>
                      <a:gd name="connsiteX97" fmla="*/ 3861065 w 4925911"/>
                      <a:gd name="connsiteY97" fmla="*/ 153630 h 1884662"/>
                      <a:gd name="connsiteX98" fmla="*/ 3859943 w 4925911"/>
                      <a:gd name="connsiteY98" fmla="*/ 226330 h 1884662"/>
                      <a:gd name="connsiteX99" fmla="*/ 3864387 w 4925911"/>
                      <a:gd name="connsiteY99" fmla="*/ 298677 h 1884662"/>
                      <a:gd name="connsiteX100" fmla="*/ 3882575 w 4925911"/>
                      <a:gd name="connsiteY100" fmla="*/ 267073 h 1884662"/>
                      <a:gd name="connsiteX101" fmla="*/ 4090533 w 4925911"/>
                      <a:gd name="connsiteY101" fmla="*/ 162791 h 1884662"/>
                      <a:gd name="connsiteX102" fmla="*/ 4298492 w 4925911"/>
                      <a:gd name="connsiteY102" fmla="*/ 267073 h 1884662"/>
                      <a:gd name="connsiteX103" fmla="*/ 4314087 w 4925911"/>
                      <a:gd name="connsiteY103" fmla="*/ 294172 h 1884662"/>
                      <a:gd name="connsiteX104" fmla="*/ 4320439 w 4925911"/>
                      <a:gd name="connsiteY104" fmla="*/ 178652 h 1884662"/>
                      <a:gd name="connsiteX105" fmla="*/ 4316966 w 4925911"/>
                      <a:gd name="connsiteY105" fmla="*/ 119223 h 1884662"/>
                      <a:gd name="connsiteX106" fmla="*/ 4367901 w 4925911"/>
                      <a:gd name="connsiteY106" fmla="*/ 133437 h 1884662"/>
                      <a:gd name="connsiteX107" fmla="*/ 4703399 w 4925911"/>
                      <a:gd name="connsiteY107" fmla="*/ 238580 h 1884662"/>
                      <a:gd name="connsiteX108" fmla="*/ 4912622 w 4925911"/>
                      <a:gd name="connsiteY108" fmla="*/ 983814 h 1884662"/>
                      <a:gd name="connsiteX109" fmla="*/ 4124505 w 4925911"/>
                      <a:gd name="connsiteY109" fmla="*/ 1109224 h 1884662"/>
                      <a:gd name="connsiteX110" fmla="*/ 3966308 w 4925911"/>
                      <a:gd name="connsiteY110" fmla="*/ 1106109 h 1884662"/>
                      <a:gd name="connsiteX111" fmla="*/ 3986302 w 4925911"/>
                      <a:gd name="connsiteY111" fmla="*/ 1209260 h 1884662"/>
                      <a:gd name="connsiteX112" fmla="*/ 3997610 w 4925911"/>
                      <a:gd name="connsiteY112" fmla="*/ 1645695 h 1884662"/>
                      <a:gd name="connsiteX113" fmla="*/ 863714 w 4925911"/>
                      <a:gd name="connsiteY113" fmla="*/ 1632452 h 1884662"/>
                      <a:gd name="connsiteX114" fmla="*/ 880728 w 4925911"/>
                      <a:gd name="connsiteY114" fmla="*/ 1176316 h 1884662"/>
                      <a:gd name="connsiteX115" fmla="*/ 896927 w 4925911"/>
                      <a:gd name="connsiteY115" fmla="*/ 1108207 h 1884662"/>
                      <a:gd name="connsiteX116" fmla="*/ 876480 w 4925911"/>
                      <a:gd name="connsiteY116" fmla="*/ 1109223 h 1884662"/>
                      <a:gd name="connsiteX117" fmla="*/ 14388 w 4925911"/>
                      <a:gd name="connsiteY117" fmla="*/ 976840 h 1884662"/>
                      <a:gd name="connsiteX118" fmla="*/ 237227 w 4925911"/>
                      <a:gd name="connsiteY118" fmla="*/ 233598 h 1884662"/>
                      <a:gd name="connsiteX119" fmla="*/ 539512 w 4925911"/>
                      <a:gd name="connsiteY119" fmla="*/ 145581 h 1884662"/>
                      <a:gd name="connsiteX120" fmla="*/ 616512 w 4925911"/>
                      <a:gd name="connsiteY120" fmla="*/ 117242 h 1884662"/>
                      <a:gd name="connsiteX121" fmla="*/ 613040 w 4925911"/>
                      <a:gd name="connsiteY121" fmla="*/ 153629 h 1884662"/>
                      <a:gd name="connsiteX122" fmla="*/ 611918 w 4925911"/>
                      <a:gd name="connsiteY122" fmla="*/ 226329 h 1884662"/>
                      <a:gd name="connsiteX123" fmla="*/ 616362 w 4925911"/>
                      <a:gd name="connsiteY123" fmla="*/ 298676 h 1884662"/>
                      <a:gd name="connsiteX124" fmla="*/ 634550 w 4925911"/>
                      <a:gd name="connsiteY124" fmla="*/ 267072 h 1884662"/>
                      <a:gd name="connsiteX125" fmla="*/ 842508 w 4925911"/>
                      <a:gd name="connsiteY125" fmla="*/ 162790 h 1884662"/>
                      <a:gd name="connsiteX126" fmla="*/ 1050467 w 4925911"/>
                      <a:gd name="connsiteY126" fmla="*/ 267072 h 1884662"/>
                      <a:gd name="connsiteX127" fmla="*/ 1066062 w 4925911"/>
                      <a:gd name="connsiteY127" fmla="*/ 294171 h 1884662"/>
                      <a:gd name="connsiteX128" fmla="*/ 1072414 w 4925911"/>
                      <a:gd name="connsiteY128" fmla="*/ 178651 h 1884662"/>
                      <a:gd name="connsiteX129" fmla="*/ 1068941 w 4925911"/>
                      <a:gd name="connsiteY129" fmla="*/ 119222 h 1884662"/>
                      <a:gd name="connsiteX130" fmla="*/ 1119876 w 4925911"/>
                      <a:gd name="connsiteY130" fmla="*/ 133436 h 1884662"/>
                      <a:gd name="connsiteX131" fmla="*/ 1301034 w 4925911"/>
                      <a:gd name="connsiteY131" fmla="*/ 182897 h 1884662"/>
                      <a:gd name="connsiteX132" fmla="*/ 1357021 w 4925911"/>
                      <a:gd name="connsiteY132" fmla="*/ 200910 h 1884662"/>
                      <a:gd name="connsiteX133" fmla="*/ 1585313 w 4925911"/>
                      <a:gd name="connsiteY133" fmla="*/ 135597 h 1884662"/>
                      <a:gd name="connsiteX134" fmla="*/ 1860972 w 4925911"/>
                      <a:gd name="connsiteY134" fmla="*/ 53817 h 1884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</a:cxnLst>
                    <a:rect l="l" t="t" r="r" b="b"/>
                    <a:pathLst>
                      <a:path w="4925911" h="1884662">
                        <a:moveTo>
                          <a:pt x="4172318" y="209803"/>
                        </a:moveTo>
                        <a:lnTo>
                          <a:pt x="4178016" y="226965"/>
                        </a:lnTo>
                        <a:lnTo>
                          <a:pt x="4178016" y="286062"/>
                        </a:lnTo>
                        <a:cubicBezTo>
                          <a:pt x="4178016" y="301107"/>
                          <a:pt x="4165820" y="313303"/>
                          <a:pt x="4150775" y="313303"/>
                        </a:cubicBezTo>
                        <a:lnTo>
                          <a:pt x="4140244" y="313303"/>
                        </a:lnTo>
                        <a:lnTo>
                          <a:pt x="4154836" y="356735"/>
                        </a:lnTo>
                        <a:cubicBezTo>
                          <a:pt x="4177766" y="428375"/>
                          <a:pt x="4192711" y="487406"/>
                          <a:pt x="4200931" y="546438"/>
                        </a:cubicBezTo>
                        <a:lnTo>
                          <a:pt x="4174873" y="752729"/>
                        </a:lnTo>
                        <a:lnTo>
                          <a:pt x="4192665" y="721175"/>
                        </a:lnTo>
                        <a:cubicBezTo>
                          <a:pt x="4230467" y="648315"/>
                          <a:pt x="4263026" y="563992"/>
                          <a:pt x="4285826" y="472230"/>
                        </a:cubicBezTo>
                        <a:lnTo>
                          <a:pt x="4309680" y="342875"/>
                        </a:lnTo>
                        <a:lnTo>
                          <a:pt x="4308192" y="338153"/>
                        </a:lnTo>
                        <a:cubicBezTo>
                          <a:pt x="4283894" y="281558"/>
                          <a:pt x="4237871" y="236219"/>
                          <a:pt x="4180423" y="212281"/>
                        </a:cubicBezTo>
                        <a:close/>
                        <a:moveTo>
                          <a:pt x="924293" y="209802"/>
                        </a:moveTo>
                        <a:lnTo>
                          <a:pt x="929991" y="226964"/>
                        </a:lnTo>
                        <a:lnTo>
                          <a:pt x="929991" y="286061"/>
                        </a:lnTo>
                        <a:cubicBezTo>
                          <a:pt x="929991" y="301106"/>
                          <a:pt x="917795" y="313302"/>
                          <a:pt x="902750" y="313302"/>
                        </a:cubicBezTo>
                        <a:lnTo>
                          <a:pt x="892219" y="313302"/>
                        </a:lnTo>
                        <a:lnTo>
                          <a:pt x="906811" y="356734"/>
                        </a:lnTo>
                        <a:cubicBezTo>
                          <a:pt x="929741" y="428374"/>
                          <a:pt x="944686" y="487405"/>
                          <a:pt x="952906" y="546437"/>
                        </a:cubicBezTo>
                        <a:lnTo>
                          <a:pt x="926848" y="752728"/>
                        </a:lnTo>
                        <a:lnTo>
                          <a:pt x="944640" y="721174"/>
                        </a:lnTo>
                        <a:cubicBezTo>
                          <a:pt x="982442" y="648314"/>
                          <a:pt x="1015001" y="563991"/>
                          <a:pt x="1037801" y="472229"/>
                        </a:cubicBezTo>
                        <a:lnTo>
                          <a:pt x="1061655" y="342874"/>
                        </a:lnTo>
                        <a:lnTo>
                          <a:pt x="1060167" y="338152"/>
                        </a:lnTo>
                        <a:cubicBezTo>
                          <a:pt x="1035868" y="281557"/>
                          <a:pt x="989846" y="236218"/>
                          <a:pt x="932398" y="212280"/>
                        </a:cubicBezTo>
                        <a:close/>
                        <a:moveTo>
                          <a:pt x="4019646" y="204290"/>
                        </a:moveTo>
                        <a:lnTo>
                          <a:pt x="3993513" y="212281"/>
                        </a:lnTo>
                        <a:cubicBezTo>
                          <a:pt x="3950427" y="230235"/>
                          <a:pt x="3913767" y="260226"/>
                          <a:pt x="3887880" y="297976"/>
                        </a:cubicBezTo>
                        <a:lnTo>
                          <a:pt x="3869115" y="332035"/>
                        </a:lnTo>
                        <a:lnTo>
                          <a:pt x="3890398" y="466313"/>
                        </a:lnTo>
                        <a:cubicBezTo>
                          <a:pt x="3914075" y="573224"/>
                          <a:pt x="3950144" y="673427"/>
                          <a:pt x="3994076" y="738754"/>
                        </a:cubicBezTo>
                        <a:lnTo>
                          <a:pt x="4006278" y="755057"/>
                        </a:lnTo>
                        <a:lnTo>
                          <a:pt x="3970785" y="555404"/>
                        </a:lnTo>
                        <a:cubicBezTo>
                          <a:pt x="3973774" y="508412"/>
                          <a:pt x="3996689" y="459463"/>
                          <a:pt x="4011882" y="414458"/>
                        </a:cubicBezTo>
                        <a:lnTo>
                          <a:pt x="4046234" y="313303"/>
                        </a:lnTo>
                        <a:lnTo>
                          <a:pt x="4037878" y="313303"/>
                        </a:lnTo>
                        <a:cubicBezTo>
                          <a:pt x="4022833" y="313303"/>
                          <a:pt x="4010637" y="301107"/>
                          <a:pt x="4010637" y="286062"/>
                        </a:cubicBezTo>
                        <a:lnTo>
                          <a:pt x="4010637" y="226965"/>
                        </a:lnTo>
                        <a:cubicBezTo>
                          <a:pt x="4010637" y="219443"/>
                          <a:pt x="4013156" y="211839"/>
                          <a:pt x="4017557" y="206116"/>
                        </a:cubicBezTo>
                        <a:close/>
                        <a:moveTo>
                          <a:pt x="771621" y="204289"/>
                        </a:moveTo>
                        <a:lnTo>
                          <a:pt x="745488" y="212280"/>
                        </a:lnTo>
                        <a:cubicBezTo>
                          <a:pt x="702402" y="230234"/>
                          <a:pt x="665742" y="260225"/>
                          <a:pt x="639855" y="297975"/>
                        </a:cubicBezTo>
                        <a:lnTo>
                          <a:pt x="621090" y="332034"/>
                        </a:lnTo>
                        <a:lnTo>
                          <a:pt x="642373" y="466312"/>
                        </a:lnTo>
                        <a:cubicBezTo>
                          <a:pt x="666050" y="573223"/>
                          <a:pt x="702119" y="673426"/>
                          <a:pt x="746051" y="738753"/>
                        </a:cubicBezTo>
                        <a:lnTo>
                          <a:pt x="758253" y="755056"/>
                        </a:lnTo>
                        <a:lnTo>
                          <a:pt x="722760" y="555403"/>
                        </a:lnTo>
                        <a:cubicBezTo>
                          <a:pt x="725749" y="508411"/>
                          <a:pt x="748664" y="459462"/>
                          <a:pt x="763857" y="414457"/>
                        </a:cubicBezTo>
                        <a:lnTo>
                          <a:pt x="798209" y="313302"/>
                        </a:lnTo>
                        <a:lnTo>
                          <a:pt x="789853" y="313302"/>
                        </a:lnTo>
                        <a:cubicBezTo>
                          <a:pt x="774808" y="313302"/>
                          <a:pt x="762612" y="301106"/>
                          <a:pt x="762612" y="286061"/>
                        </a:cubicBezTo>
                        <a:lnTo>
                          <a:pt x="762612" y="226964"/>
                        </a:lnTo>
                        <a:cubicBezTo>
                          <a:pt x="762612" y="219442"/>
                          <a:pt x="765131" y="211838"/>
                          <a:pt x="769532" y="206115"/>
                        </a:cubicBezTo>
                        <a:close/>
                        <a:moveTo>
                          <a:pt x="2591705" y="175780"/>
                        </a:moveTo>
                        <a:lnTo>
                          <a:pt x="2602526" y="208372"/>
                        </a:lnTo>
                        <a:lnTo>
                          <a:pt x="2602526" y="320602"/>
                        </a:lnTo>
                        <a:cubicBezTo>
                          <a:pt x="2602526" y="349173"/>
                          <a:pt x="2579364" y="372335"/>
                          <a:pt x="2550793" y="372335"/>
                        </a:cubicBezTo>
                        <a:lnTo>
                          <a:pt x="2530793" y="372335"/>
                        </a:lnTo>
                        <a:lnTo>
                          <a:pt x="2558505" y="454816"/>
                        </a:lnTo>
                        <a:cubicBezTo>
                          <a:pt x="2602052" y="590868"/>
                          <a:pt x="2630434" y="702973"/>
                          <a:pt x="2646043" y="815078"/>
                        </a:cubicBezTo>
                        <a:lnTo>
                          <a:pt x="2596557" y="1206844"/>
                        </a:lnTo>
                        <a:lnTo>
                          <a:pt x="2630347" y="1146920"/>
                        </a:lnTo>
                        <a:cubicBezTo>
                          <a:pt x="2702135" y="1008552"/>
                          <a:pt x="2763967" y="848415"/>
                          <a:pt x="2807268" y="674151"/>
                        </a:cubicBezTo>
                        <a:lnTo>
                          <a:pt x="2852567" y="428495"/>
                        </a:lnTo>
                        <a:lnTo>
                          <a:pt x="2849743" y="419528"/>
                        </a:lnTo>
                        <a:cubicBezTo>
                          <a:pt x="2803597" y="312049"/>
                          <a:pt x="2716196" y="225946"/>
                          <a:pt x="2607096" y="180486"/>
                        </a:cubicBezTo>
                        <a:close/>
                        <a:moveTo>
                          <a:pt x="2301768" y="165310"/>
                        </a:moveTo>
                        <a:lnTo>
                          <a:pt x="2252139" y="180486"/>
                        </a:lnTo>
                        <a:cubicBezTo>
                          <a:pt x="2170314" y="214581"/>
                          <a:pt x="2100694" y="271538"/>
                          <a:pt x="2051531" y="343228"/>
                        </a:cubicBezTo>
                        <a:lnTo>
                          <a:pt x="2015895" y="407908"/>
                        </a:lnTo>
                        <a:lnTo>
                          <a:pt x="2056314" y="662915"/>
                        </a:lnTo>
                        <a:cubicBezTo>
                          <a:pt x="2101279" y="865947"/>
                          <a:pt x="2169777" y="1056243"/>
                          <a:pt x="2253208" y="1180304"/>
                        </a:cubicBezTo>
                        <a:lnTo>
                          <a:pt x="2276381" y="1211264"/>
                        </a:lnTo>
                        <a:lnTo>
                          <a:pt x="2208975" y="832106"/>
                        </a:lnTo>
                        <a:cubicBezTo>
                          <a:pt x="2214652" y="742864"/>
                          <a:pt x="2258169" y="649906"/>
                          <a:pt x="2287023" y="564437"/>
                        </a:cubicBezTo>
                        <a:lnTo>
                          <a:pt x="2352260" y="372335"/>
                        </a:lnTo>
                        <a:lnTo>
                          <a:pt x="2336391" y="372335"/>
                        </a:lnTo>
                        <a:cubicBezTo>
                          <a:pt x="2307819" y="372335"/>
                          <a:pt x="2284658" y="349173"/>
                          <a:pt x="2284658" y="320602"/>
                        </a:cubicBezTo>
                        <a:lnTo>
                          <a:pt x="2284658" y="208372"/>
                        </a:lnTo>
                        <a:cubicBezTo>
                          <a:pt x="2284658" y="194087"/>
                          <a:pt x="2289443" y="179645"/>
                          <a:pt x="2297800" y="168777"/>
                        </a:cubicBezTo>
                        <a:close/>
                        <a:moveTo>
                          <a:pt x="2007201" y="0"/>
                        </a:moveTo>
                        <a:lnTo>
                          <a:pt x="2000608" y="69102"/>
                        </a:lnTo>
                        <a:cubicBezTo>
                          <a:pt x="1997935" y="112855"/>
                          <a:pt x="1997269" y="159155"/>
                          <a:pt x="1998477" y="207166"/>
                        </a:cubicBezTo>
                        <a:lnTo>
                          <a:pt x="2006916" y="344560"/>
                        </a:lnTo>
                        <a:lnTo>
                          <a:pt x="2041458" y="284541"/>
                        </a:lnTo>
                        <a:cubicBezTo>
                          <a:pt x="2127047" y="165057"/>
                          <a:pt x="2271991" y="86500"/>
                          <a:pt x="2436389" y="86500"/>
                        </a:cubicBezTo>
                        <a:cubicBezTo>
                          <a:pt x="2600788" y="86500"/>
                          <a:pt x="2745731" y="165057"/>
                          <a:pt x="2831321" y="284541"/>
                        </a:cubicBezTo>
                        <a:lnTo>
                          <a:pt x="2860938" y="336003"/>
                        </a:lnTo>
                        <a:lnTo>
                          <a:pt x="2872999" y="116621"/>
                        </a:lnTo>
                        <a:lnTo>
                          <a:pt x="2866405" y="3760"/>
                        </a:lnTo>
                        <a:lnTo>
                          <a:pt x="2963135" y="30753"/>
                        </a:lnTo>
                        <a:cubicBezTo>
                          <a:pt x="3160718" y="84746"/>
                          <a:pt x="3310327" y="120711"/>
                          <a:pt x="3455276" y="172336"/>
                        </a:cubicBezTo>
                        <a:lnTo>
                          <a:pt x="3556973" y="213080"/>
                        </a:lnTo>
                        <a:lnTo>
                          <a:pt x="3642384" y="188644"/>
                        </a:lnTo>
                        <a:cubicBezTo>
                          <a:pt x="3692450" y="174710"/>
                          <a:pt x="3740519" y="161092"/>
                          <a:pt x="3787537" y="145582"/>
                        </a:cubicBezTo>
                        <a:lnTo>
                          <a:pt x="3864537" y="117243"/>
                        </a:lnTo>
                        <a:lnTo>
                          <a:pt x="3861065" y="153630"/>
                        </a:lnTo>
                        <a:cubicBezTo>
                          <a:pt x="3859657" y="176669"/>
                          <a:pt x="3859307" y="201049"/>
                          <a:pt x="3859943" y="226330"/>
                        </a:cubicBezTo>
                        <a:lnTo>
                          <a:pt x="3864387" y="298677"/>
                        </a:lnTo>
                        <a:lnTo>
                          <a:pt x="3882575" y="267073"/>
                        </a:lnTo>
                        <a:cubicBezTo>
                          <a:pt x="3927644" y="204157"/>
                          <a:pt x="4003967" y="162791"/>
                          <a:pt x="4090533" y="162791"/>
                        </a:cubicBezTo>
                        <a:cubicBezTo>
                          <a:pt x="4177101" y="162791"/>
                          <a:pt x="4253423" y="204157"/>
                          <a:pt x="4298492" y="267073"/>
                        </a:cubicBezTo>
                        <a:lnTo>
                          <a:pt x="4314087" y="294172"/>
                        </a:lnTo>
                        <a:lnTo>
                          <a:pt x="4320439" y="178652"/>
                        </a:lnTo>
                        <a:lnTo>
                          <a:pt x="4316966" y="119223"/>
                        </a:lnTo>
                        <a:lnTo>
                          <a:pt x="4367901" y="133437"/>
                        </a:lnTo>
                        <a:cubicBezTo>
                          <a:pt x="4506622" y="171345"/>
                          <a:pt x="4600434" y="192376"/>
                          <a:pt x="4703399" y="238580"/>
                        </a:cubicBezTo>
                        <a:cubicBezTo>
                          <a:pt x="4838896" y="301679"/>
                          <a:pt x="4968416" y="959571"/>
                          <a:pt x="4912622" y="983814"/>
                        </a:cubicBezTo>
                        <a:cubicBezTo>
                          <a:pt x="4738712" y="1056378"/>
                          <a:pt x="4437773" y="1104284"/>
                          <a:pt x="4124505" y="1109224"/>
                        </a:cubicBezTo>
                        <a:lnTo>
                          <a:pt x="3966308" y="1106109"/>
                        </a:lnTo>
                        <a:lnTo>
                          <a:pt x="3986302" y="1209260"/>
                        </a:lnTo>
                        <a:cubicBezTo>
                          <a:pt x="4027588" y="1441943"/>
                          <a:pt x="4037344" y="1628430"/>
                          <a:pt x="3997610" y="1645695"/>
                        </a:cubicBezTo>
                        <a:cubicBezTo>
                          <a:pt x="3337067" y="1921307"/>
                          <a:pt x="1711570" y="2009603"/>
                          <a:pt x="863714" y="1632452"/>
                        </a:cubicBezTo>
                        <a:cubicBezTo>
                          <a:pt x="818698" y="1605727"/>
                          <a:pt x="832751" y="1412174"/>
                          <a:pt x="880728" y="1176316"/>
                        </a:cubicBezTo>
                        <a:lnTo>
                          <a:pt x="896927" y="1108207"/>
                        </a:lnTo>
                        <a:lnTo>
                          <a:pt x="876480" y="1109223"/>
                        </a:lnTo>
                        <a:cubicBezTo>
                          <a:pt x="563212" y="1114163"/>
                          <a:pt x="237615" y="1076138"/>
                          <a:pt x="14388" y="976840"/>
                        </a:cubicBezTo>
                        <a:cubicBezTo>
                          <a:pt x="-48822" y="939313"/>
                          <a:pt x="109147" y="277103"/>
                          <a:pt x="237227" y="233598"/>
                        </a:cubicBezTo>
                        <a:cubicBezTo>
                          <a:pt x="347236" y="200055"/>
                          <a:pt x="445476" y="176601"/>
                          <a:pt x="539512" y="145581"/>
                        </a:cubicBezTo>
                        <a:lnTo>
                          <a:pt x="616512" y="117242"/>
                        </a:lnTo>
                        <a:lnTo>
                          <a:pt x="613040" y="153629"/>
                        </a:lnTo>
                        <a:cubicBezTo>
                          <a:pt x="611632" y="176668"/>
                          <a:pt x="611282" y="201048"/>
                          <a:pt x="611918" y="226329"/>
                        </a:cubicBezTo>
                        <a:lnTo>
                          <a:pt x="616362" y="298676"/>
                        </a:lnTo>
                        <a:lnTo>
                          <a:pt x="634550" y="267072"/>
                        </a:lnTo>
                        <a:cubicBezTo>
                          <a:pt x="679619" y="204156"/>
                          <a:pt x="755942" y="162790"/>
                          <a:pt x="842508" y="162790"/>
                        </a:cubicBezTo>
                        <a:cubicBezTo>
                          <a:pt x="929075" y="162790"/>
                          <a:pt x="1005398" y="204156"/>
                          <a:pt x="1050467" y="267072"/>
                        </a:cubicBezTo>
                        <a:lnTo>
                          <a:pt x="1066062" y="294171"/>
                        </a:lnTo>
                        <a:lnTo>
                          <a:pt x="1072414" y="178651"/>
                        </a:lnTo>
                        <a:lnTo>
                          <a:pt x="1068941" y="119222"/>
                        </a:lnTo>
                        <a:lnTo>
                          <a:pt x="1119876" y="133436"/>
                        </a:lnTo>
                        <a:cubicBezTo>
                          <a:pt x="1189237" y="152390"/>
                          <a:pt x="1247370" y="167125"/>
                          <a:pt x="1301034" y="182897"/>
                        </a:cubicBezTo>
                        <a:lnTo>
                          <a:pt x="1357021" y="200910"/>
                        </a:lnTo>
                        <a:lnTo>
                          <a:pt x="1585313" y="135597"/>
                        </a:lnTo>
                        <a:cubicBezTo>
                          <a:pt x="1680392" y="109135"/>
                          <a:pt x="1771680" y="83272"/>
                          <a:pt x="1860972" y="538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7" name="Freeform 126"/>
                  <p:cNvSpPr/>
                  <p:nvPr/>
                </p:nvSpPr>
                <p:spPr>
                  <a:xfrm>
                    <a:off x="5858974" y="2430462"/>
                    <a:ext cx="729628" cy="975160"/>
                  </a:xfrm>
                  <a:custGeom>
                    <a:avLst/>
                    <a:gdLst>
                      <a:gd name="connsiteX0" fmla="*/ 555364 w 1641293"/>
                      <a:gd name="connsiteY0" fmla="*/ 899540 h 2193617"/>
                      <a:gd name="connsiteX1" fmla="*/ 193414 w 1641293"/>
                      <a:gd name="connsiteY1" fmla="*/ 1090040 h 2193617"/>
                      <a:gd name="connsiteX2" fmla="*/ 682364 w 1641293"/>
                      <a:gd name="connsiteY2" fmla="*/ 2093340 h 2193617"/>
                      <a:gd name="connsiteX3" fmla="*/ 942714 w 1641293"/>
                      <a:gd name="connsiteY3" fmla="*/ 2093340 h 2193617"/>
                      <a:gd name="connsiteX4" fmla="*/ 1418964 w 1641293"/>
                      <a:gd name="connsiteY4" fmla="*/ 1185290 h 2193617"/>
                      <a:gd name="connsiteX5" fmla="*/ 555364 w 1641293"/>
                      <a:gd name="connsiteY5" fmla="*/ 899540 h 2193617"/>
                      <a:gd name="connsiteX6" fmla="*/ 850003 w 1641293"/>
                      <a:gd name="connsiteY6" fmla="*/ 1651 h 2193617"/>
                      <a:gd name="connsiteX7" fmla="*/ 1631053 w 1641293"/>
                      <a:gd name="connsiteY7" fmla="*/ 485522 h 2193617"/>
                      <a:gd name="connsiteX8" fmla="*/ 1577713 w 1641293"/>
                      <a:gd name="connsiteY8" fmla="*/ 1186562 h 2193617"/>
                      <a:gd name="connsiteX9" fmla="*/ 1013833 w 1641293"/>
                      <a:gd name="connsiteY9" fmla="*/ 2192401 h 2193617"/>
                      <a:gd name="connsiteX10" fmla="*/ 664481 w 1641293"/>
                      <a:gd name="connsiteY10" fmla="*/ 2193617 h 2193617"/>
                      <a:gd name="connsiteX11" fmla="*/ 75303 w 1641293"/>
                      <a:gd name="connsiteY11" fmla="*/ 1168781 h 2193617"/>
                      <a:gd name="connsiteX12" fmla="*/ 850003 w 1641293"/>
                      <a:gd name="connsiteY12" fmla="*/ 1651 h 2193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41293" h="2193617">
                        <a:moveTo>
                          <a:pt x="555364" y="899540"/>
                        </a:moveTo>
                        <a:cubicBezTo>
                          <a:pt x="434714" y="886840"/>
                          <a:pt x="307714" y="950340"/>
                          <a:pt x="193414" y="1090040"/>
                        </a:cubicBezTo>
                        <a:cubicBezTo>
                          <a:pt x="184947" y="1532423"/>
                          <a:pt x="373331" y="1898607"/>
                          <a:pt x="682364" y="2093340"/>
                        </a:cubicBezTo>
                        <a:lnTo>
                          <a:pt x="942714" y="2093340"/>
                        </a:lnTo>
                        <a:cubicBezTo>
                          <a:pt x="1139564" y="1991740"/>
                          <a:pt x="1545964" y="1528190"/>
                          <a:pt x="1418964" y="1185290"/>
                        </a:cubicBezTo>
                        <a:cubicBezTo>
                          <a:pt x="961764" y="1140840"/>
                          <a:pt x="733164" y="1140840"/>
                          <a:pt x="555364" y="899540"/>
                        </a:cubicBezTo>
                        <a:close/>
                        <a:moveTo>
                          <a:pt x="850003" y="1651"/>
                        </a:moveTo>
                        <a:cubicBezTo>
                          <a:pt x="1213223" y="-18669"/>
                          <a:pt x="1604383" y="148972"/>
                          <a:pt x="1631053" y="485522"/>
                        </a:cubicBezTo>
                        <a:cubicBezTo>
                          <a:pt x="1658993" y="846202"/>
                          <a:pt x="1625973" y="993522"/>
                          <a:pt x="1577713" y="1186562"/>
                        </a:cubicBezTo>
                        <a:cubicBezTo>
                          <a:pt x="1557393" y="1659002"/>
                          <a:pt x="1369433" y="1956181"/>
                          <a:pt x="1013833" y="2192401"/>
                        </a:cubicBezTo>
                        <a:lnTo>
                          <a:pt x="664481" y="2193617"/>
                        </a:lnTo>
                        <a:cubicBezTo>
                          <a:pt x="325726" y="2067880"/>
                          <a:pt x="104504" y="1601150"/>
                          <a:pt x="75303" y="1168781"/>
                        </a:cubicBezTo>
                        <a:cubicBezTo>
                          <a:pt x="-50427" y="734441"/>
                          <a:pt x="-139327" y="-27559"/>
                          <a:pt x="850003" y="16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8" name="Freeform 127"/>
                  <p:cNvSpPr/>
                  <p:nvPr/>
                </p:nvSpPr>
                <p:spPr>
                  <a:xfrm>
                    <a:off x="3877732" y="1445896"/>
                    <a:ext cx="1385629" cy="1851916"/>
                  </a:xfrm>
                  <a:custGeom>
                    <a:avLst/>
                    <a:gdLst>
                      <a:gd name="connsiteX0" fmla="*/ 555364 w 1641293"/>
                      <a:gd name="connsiteY0" fmla="*/ 899540 h 2193617"/>
                      <a:gd name="connsiteX1" fmla="*/ 193414 w 1641293"/>
                      <a:gd name="connsiteY1" fmla="*/ 1090040 h 2193617"/>
                      <a:gd name="connsiteX2" fmla="*/ 682364 w 1641293"/>
                      <a:gd name="connsiteY2" fmla="*/ 2093340 h 2193617"/>
                      <a:gd name="connsiteX3" fmla="*/ 942714 w 1641293"/>
                      <a:gd name="connsiteY3" fmla="*/ 2093340 h 2193617"/>
                      <a:gd name="connsiteX4" fmla="*/ 1418964 w 1641293"/>
                      <a:gd name="connsiteY4" fmla="*/ 1185290 h 2193617"/>
                      <a:gd name="connsiteX5" fmla="*/ 555364 w 1641293"/>
                      <a:gd name="connsiteY5" fmla="*/ 899540 h 2193617"/>
                      <a:gd name="connsiteX6" fmla="*/ 850003 w 1641293"/>
                      <a:gd name="connsiteY6" fmla="*/ 1651 h 2193617"/>
                      <a:gd name="connsiteX7" fmla="*/ 1631053 w 1641293"/>
                      <a:gd name="connsiteY7" fmla="*/ 485522 h 2193617"/>
                      <a:gd name="connsiteX8" fmla="*/ 1577713 w 1641293"/>
                      <a:gd name="connsiteY8" fmla="*/ 1186562 h 2193617"/>
                      <a:gd name="connsiteX9" fmla="*/ 1013833 w 1641293"/>
                      <a:gd name="connsiteY9" fmla="*/ 2192401 h 2193617"/>
                      <a:gd name="connsiteX10" fmla="*/ 664481 w 1641293"/>
                      <a:gd name="connsiteY10" fmla="*/ 2193617 h 2193617"/>
                      <a:gd name="connsiteX11" fmla="*/ 75303 w 1641293"/>
                      <a:gd name="connsiteY11" fmla="*/ 1168781 h 2193617"/>
                      <a:gd name="connsiteX12" fmla="*/ 850003 w 1641293"/>
                      <a:gd name="connsiteY12" fmla="*/ 1651 h 2193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41293" h="2193617">
                        <a:moveTo>
                          <a:pt x="555364" y="899540"/>
                        </a:moveTo>
                        <a:cubicBezTo>
                          <a:pt x="434714" y="886840"/>
                          <a:pt x="307714" y="950340"/>
                          <a:pt x="193414" y="1090040"/>
                        </a:cubicBezTo>
                        <a:cubicBezTo>
                          <a:pt x="184947" y="1532423"/>
                          <a:pt x="373331" y="1898607"/>
                          <a:pt x="682364" y="2093340"/>
                        </a:cubicBezTo>
                        <a:lnTo>
                          <a:pt x="942714" y="2093340"/>
                        </a:lnTo>
                        <a:cubicBezTo>
                          <a:pt x="1139564" y="1991740"/>
                          <a:pt x="1545964" y="1528190"/>
                          <a:pt x="1418964" y="1185290"/>
                        </a:cubicBezTo>
                        <a:cubicBezTo>
                          <a:pt x="961764" y="1140840"/>
                          <a:pt x="733164" y="1140840"/>
                          <a:pt x="555364" y="899540"/>
                        </a:cubicBezTo>
                        <a:close/>
                        <a:moveTo>
                          <a:pt x="850003" y="1651"/>
                        </a:moveTo>
                        <a:cubicBezTo>
                          <a:pt x="1213223" y="-18669"/>
                          <a:pt x="1604383" y="148972"/>
                          <a:pt x="1631053" y="485522"/>
                        </a:cubicBezTo>
                        <a:cubicBezTo>
                          <a:pt x="1658993" y="846202"/>
                          <a:pt x="1625973" y="993522"/>
                          <a:pt x="1577713" y="1186562"/>
                        </a:cubicBezTo>
                        <a:cubicBezTo>
                          <a:pt x="1557393" y="1659002"/>
                          <a:pt x="1369433" y="1956181"/>
                          <a:pt x="1013833" y="2192401"/>
                        </a:cubicBezTo>
                        <a:lnTo>
                          <a:pt x="664481" y="2193617"/>
                        </a:lnTo>
                        <a:cubicBezTo>
                          <a:pt x="325726" y="2067880"/>
                          <a:pt x="104504" y="1601150"/>
                          <a:pt x="75303" y="1168781"/>
                        </a:cubicBezTo>
                        <a:cubicBezTo>
                          <a:pt x="-50427" y="734441"/>
                          <a:pt x="-139327" y="-27559"/>
                          <a:pt x="850003" y="16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71" name="Group 70"/>
              <p:cNvGrpSpPr/>
              <p:nvPr/>
            </p:nvGrpSpPr>
            <p:grpSpPr>
              <a:xfrm>
                <a:off x="5771151" y="3091088"/>
                <a:ext cx="670140" cy="670524"/>
                <a:chOff x="5771151" y="3091088"/>
                <a:chExt cx="670140" cy="670524"/>
              </a:xfrm>
            </p:grpSpPr>
            <p:sp>
              <p:nvSpPr>
                <p:cNvPr id="112" name="Freeform 111"/>
                <p:cNvSpPr/>
                <p:nvPr/>
              </p:nvSpPr>
              <p:spPr>
                <a:xfrm>
                  <a:off x="5771151" y="3091088"/>
                  <a:ext cx="670140" cy="670524"/>
                </a:xfrm>
                <a:custGeom>
                  <a:avLst/>
                  <a:gdLst>
                    <a:gd name="connsiteX0" fmla="*/ 300408 w 670140"/>
                    <a:gd name="connsiteY0" fmla="*/ 186 h 670524"/>
                    <a:gd name="connsiteX1" fmla="*/ 313922 w 670140"/>
                    <a:gd name="connsiteY1" fmla="*/ 9669 h 670524"/>
                    <a:gd name="connsiteX2" fmla="*/ 328312 w 670140"/>
                    <a:gd name="connsiteY2" fmla="*/ 67969 h 670524"/>
                    <a:gd name="connsiteX3" fmla="*/ 335070 w 670140"/>
                    <a:gd name="connsiteY3" fmla="*/ 67628 h 670524"/>
                    <a:gd name="connsiteX4" fmla="*/ 362076 w 670140"/>
                    <a:gd name="connsiteY4" fmla="*/ 68992 h 670524"/>
                    <a:gd name="connsiteX5" fmla="*/ 377964 w 670140"/>
                    <a:gd name="connsiteY5" fmla="*/ 13511 h 670524"/>
                    <a:gd name="connsiteX6" fmla="*/ 391706 w 670140"/>
                    <a:gd name="connsiteY6" fmla="*/ 4362 h 670524"/>
                    <a:gd name="connsiteX7" fmla="*/ 417037 w 670140"/>
                    <a:gd name="connsiteY7" fmla="*/ 9444 h 670524"/>
                    <a:gd name="connsiteX8" fmla="*/ 426187 w 670140"/>
                    <a:gd name="connsiteY8" fmla="*/ 23186 h 670524"/>
                    <a:gd name="connsiteX9" fmla="*/ 418640 w 670140"/>
                    <a:gd name="connsiteY9" fmla="*/ 81125 h 670524"/>
                    <a:gd name="connsiteX10" fmla="*/ 439225 w 670140"/>
                    <a:gd name="connsiteY10" fmla="*/ 88662 h 670524"/>
                    <a:gd name="connsiteX11" fmla="*/ 451299 w 670140"/>
                    <a:gd name="connsiteY11" fmla="*/ 94480 h 670524"/>
                    <a:gd name="connsiteX12" fmla="*/ 486001 w 670140"/>
                    <a:gd name="connsiteY12" fmla="*/ 46888 h 670524"/>
                    <a:gd name="connsiteX13" fmla="*/ 494327 w 670140"/>
                    <a:gd name="connsiteY13" fmla="*/ 41422 h 670524"/>
                    <a:gd name="connsiteX14" fmla="*/ 497697 w 670140"/>
                    <a:gd name="connsiteY14" fmla="*/ 41435 h 670524"/>
                    <a:gd name="connsiteX15" fmla="*/ 502052 w 670140"/>
                    <a:gd name="connsiteY15" fmla="*/ 43024 h 670524"/>
                    <a:gd name="connsiteX16" fmla="*/ 524090 w 670140"/>
                    <a:gd name="connsiteY16" fmla="*/ 56509 h 670524"/>
                    <a:gd name="connsiteX17" fmla="*/ 527954 w 670140"/>
                    <a:gd name="connsiteY17" fmla="*/ 72560 h 670524"/>
                    <a:gd name="connsiteX18" fmla="*/ 500512 w 670140"/>
                    <a:gd name="connsiteY18" fmla="*/ 125185 h 670524"/>
                    <a:gd name="connsiteX19" fmla="*/ 505276 w 670140"/>
                    <a:gd name="connsiteY19" fmla="*/ 128748 h 670524"/>
                    <a:gd name="connsiteX20" fmla="*/ 524278 w 670140"/>
                    <a:gd name="connsiteY20" fmla="*/ 146023 h 670524"/>
                    <a:gd name="connsiteX21" fmla="*/ 526535 w 670140"/>
                    <a:gd name="connsiteY21" fmla="*/ 148507 h 670524"/>
                    <a:gd name="connsiteX22" fmla="*/ 574869 w 670140"/>
                    <a:gd name="connsiteY22" fmla="*/ 115535 h 670524"/>
                    <a:gd name="connsiteX23" fmla="*/ 583438 w 670140"/>
                    <a:gd name="connsiteY23" fmla="*/ 113007 h 670524"/>
                    <a:gd name="connsiteX24" fmla="*/ 591285 w 670140"/>
                    <a:gd name="connsiteY24" fmla="*/ 117279 h 670524"/>
                    <a:gd name="connsiteX25" fmla="*/ 607522 w 670140"/>
                    <a:gd name="connsiteY25" fmla="*/ 137375 h 670524"/>
                    <a:gd name="connsiteX26" fmla="*/ 605778 w 670140"/>
                    <a:gd name="connsiteY26" fmla="*/ 153792 h 670524"/>
                    <a:gd name="connsiteX27" fmla="*/ 562182 w 670140"/>
                    <a:gd name="connsiteY27" fmla="*/ 194247 h 670524"/>
                    <a:gd name="connsiteX28" fmla="*/ 570355 w 670140"/>
                    <a:gd name="connsiteY28" fmla="*/ 207704 h 670524"/>
                    <a:gd name="connsiteX29" fmla="*/ 578288 w 670140"/>
                    <a:gd name="connsiteY29" fmla="*/ 224177 h 670524"/>
                    <a:gd name="connsiteX30" fmla="*/ 633813 w 670140"/>
                    <a:gd name="connsiteY30" fmla="*/ 210026 h 670524"/>
                    <a:gd name="connsiteX31" fmla="*/ 638412 w 670140"/>
                    <a:gd name="connsiteY31" fmla="*/ 209426 h 670524"/>
                    <a:gd name="connsiteX32" fmla="*/ 648706 w 670140"/>
                    <a:gd name="connsiteY32" fmla="*/ 217423 h 670524"/>
                    <a:gd name="connsiteX33" fmla="*/ 657240 w 670140"/>
                    <a:gd name="connsiteY33" fmla="*/ 242206 h 670524"/>
                    <a:gd name="connsiteX34" fmla="*/ 650059 w 670140"/>
                    <a:gd name="connsiteY34" fmla="*/ 257205 h 670524"/>
                    <a:gd name="connsiteX35" fmla="*/ 596814 w 670140"/>
                    <a:gd name="connsiteY35" fmla="*/ 279784 h 670524"/>
                    <a:gd name="connsiteX36" fmla="*/ 597215 w 670140"/>
                    <a:gd name="connsiteY36" fmla="*/ 281344 h 670524"/>
                    <a:gd name="connsiteX37" fmla="*/ 601269 w 670140"/>
                    <a:gd name="connsiteY37" fmla="*/ 307920 h 670524"/>
                    <a:gd name="connsiteX38" fmla="*/ 601669 w 670140"/>
                    <a:gd name="connsiteY38" fmla="*/ 315837 h 670524"/>
                    <a:gd name="connsiteX39" fmla="*/ 658467 w 670140"/>
                    <a:gd name="connsiteY39" fmla="*/ 320509 h 670524"/>
                    <a:gd name="connsiteX40" fmla="*/ 670140 w 670140"/>
                    <a:gd name="connsiteY40" fmla="*/ 332353 h 670524"/>
                    <a:gd name="connsiteX41" fmla="*/ 670140 w 670140"/>
                    <a:gd name="connsiteY41" fmla="*/ 358564 h 670524"/>
                    <a:gd name="connsiteX42" fmla="*/ 658466 w 670140"/>
                    <a:gd name="connsiteY42" fmla="*/ 370408 h 670524"/>
                    <a:gd name="connsiteX43" fmla="*/ 599460 w 670140"/>
                    <a:gd name="connsiteY43" fmla="*/ 374513 h 670524"/>
                    <a:gd name="connsiteX44" fmla="*/ 597214 w 670140"/>
                    <a:gd name="connsiteY44" fmla="*/ 389229 h 670524"/>
                    <a:gd name="connsiteX45" fmla="*/ 592817 w 670140"/>
                    <a:gd name="connsiteY45" fmla="*/ 406338 h 670524"/>
                    <a:gd name="connsiteX46" fmla="*/ 644191 w 670140"/>
                    <a:gd name="connsiteY46" fmla="*/ 433315 h 670524"/>
                    <a:gd name="connsiteX47" fmla="*/ 650309 w 670140"/>
                    <a:gd name="connsiteY47" fmla="*/ 448779 h 670524"/>
                    <a:gd name="connsiteX48" fmla="*/ 640066 w 670140"/>
                    <a:gd name="connsiteY48" fmla="*/ 472906 h 670524"/>
                    <a:gd name="connsiteX49" fmla="*/ 624693 w 670140"/>
                    <a:gd name="connsiteY49" fmla="*/ 479246 h 670524"/>
                    <a:gd name="connsiteX50" fmla="*/ 571328 w 670140"/>
                    <a:gd name="connsiteY50" fmla="*/ 460848 h 670524"/>
                    <a:gd name="connsiteX51" fmla="*/ 570355 w 670140"/>
                    <a:gd name="connsiteY51" fmla="*/ 462868 h 670524"/>
                    <a:gd name="connsiteX52" fmla="*/ 556952 w 670140"/>
                    <a:gd name="connsiteY52" fmla="*/ 484937 h 670524"/>
                    <a:gd name="connsiteX53" fmla="*/ 552489 w 670140"/>
                    <a:gd name="connsiteY53" fmla="*/ 490907 h 670524"/>
                    <a:gd name="connsiteX54" fmla="*/ 593211 w 670140"/>
                    <a:gd name="connsiteY54" fmla="*/ 531695 h 670524"/>
                    <a:gd name="connsiteX55" fmla="*/ 594442 w 670140"/>
                    <a:gd name="connsiteY55" fmla="*/ 548279 h 670524"/>
                    <a:gd name="connsiteX56" fmla="*/ 577473 w 670140"/>
                    <a:gd name="connsiteY56" fmla="*/ 568257 h 670524"/>
                    <a:gd name="connsiteX57" fmla="*/ 560908 w 670140"/>
                    <a:gd name="connsiteY57" fmla="*/ 569726 h 670524"/>
                    <a:gd name="connsiteX58" fmla="*/ 513214 w 670140"/>
                    <a:gd name="connsiteY58" fmla="*/ 534608 h 670524"/>
                    <a:gd name="connsiteX59" fmla="*/ 505276 w 670140"/>
                    <a:gd name="connsiteY59" fmla="*/ 541825 h 670524"/>
                    <a:gd name="connsiteX60" fmla="*/ 485404 w 670140"/>
                    <a:gd name="connsiteY60" fmla="*/ 556690 h 670524"/>
                    <a:gd name="connsiteX61" fmla="*/ 509214 w 670140"/>
                    <a:gd name="connsiteY61" fmla="*/ 608395 h 670524"/>
                    <a:gd name="connsiteX62" fmla="*/ 504634 w 670140"/>
                    <a:gd name="connsiteY62" fmla="*/ 624382 h 670524"/>
                    <a:gd name="connsiteX63" fmla="*/ 481805 w 670140"/>
                    <a:gd name="connsiteY63" fmla="*/ 637260 h 670524"/>
                    <a:gd name="connsiteX64" fmla="*/ 465754 w 670140"/>
                    <a:gd name="connsiteY64" fmla="*/ 632912 h 670524"/>
                    <a:gd name="connsiteX65" fmla="*/ 433497 w 670140"/>
                    <a:gd name="connsiteY65" fmla="*/ 584008 h 670524"/>
                    <a:gd name="connsiteX66" fmla="*/ 414640 w 670140"/>
                    <a:gd name="connsiteY66" fmla="*/ 590911 h 670524"/>
                    <a:gd name="connsiteX67" fmla="*/ 400769 w 670140"/>
                    <a:gd name="connsiteY67" fmla="*/ 594479 h 670524"/>
                    <a:gd name="connsiteX68" fmla="*/ 405535 w 670140"/>
                    <a:gd name="connsiteY68" fmla="*/ 652628 h 670524"/>
                    <a:gd name="connsiteX69" fmla="*/ 395755 w 670140"/>
                    <a:gd name="connsiteY69" fmla="*/ 666077 h 670524"/>
                    <a:gd name="connsiteX70" fmla="*/ 369894 w 670140"/>
                    <a:gd name="connsiteY70" fmla="*/ 670353 h 670524"/>
                    <a:gd name="connsiteX71" fmla="*/ 356305 w 670140"/>
                    <a:gd name="connsiteY71" fmla="*/ 660768 h 670524"/>
                    <a:gd name="connsiteX72" fmla="*/ 342475 w 670140"/>
                    <a:gd name="connsiteY72" fmla="*/ 602571 h 670524"/>
                    <a:gd name="connsiteX73" fmla="*/ 335070 w 670140"/>
                    <a:gd name="connsiteY73" fmla="*/ 602945 h 670524"/>
                    <a:gd name="connsiteX74" fmla="*/ 307885 w 670140"/>
                    <a:gd name="connsiteY74" fmla="*/ 601572 h 670524"/>
                    <a:gd name="connsiteX75" fmla="*/ 292692 w 670140"/>
                    <a:gd name="connsiteY75" fmla="*/ 656626 h 670524"/>
                    <a:gd name="connsiteX76" fmla="*/ 278883 w 670140"/>
                    <a:gd name="connsiteY76" fmla="*/ 665892 h 670524"/>
                    <a:gd name="connsiteX77" fmla="*/ 253130 w 670140"/>
                    <a:gd name="connsiteY77" fmla="*/ 661014 h 670524"/>
                    <a:gd name="connsiteX78" fmla="*/ 243665 w 670140"/>
                    <a:gd name="connsiteY78" fmla="*/ 647340 h 670524"/>
                    <a:gd name="connsiteX79" fmla="*/ 250553 w 670140"/>
                    <a:gd name="connsiteY79" fmla="*/ 589100 h 670524"/>
                    <a:gd name="connsiteX80" fmla="*/ 230916 w 670140"/>
                    <a:gd name="connsiteY80" fmla="*/ 581911 h 670524"/>
                    <a:gd name="connsiteX81" fmla="*/ 217714 w 670140"/>
                    <a:gd name="connsiteY81" fmla="*/ 575549 h 670524"/>
                    <a:gd name="connsiteX82" fmla="*/ 185719 w 670140"/>
                    <a:gd name="connsiteY82" fmla="*/ 621596 h 670524"/>
                    <a:gd name="connsiteX83" fmla="*/ 169619 w 670140"/>
                    <a:gd name="connsiteY83" fmla="*/ 625758 h 670524"/>
                    <a:gd name="connsiteX84" fmla="*/ 146940 w 670140"/>
                    <a:gd name="connsiteY84" fmla="*/ 612617 h 670524"/>
                    <a:gd name="connsiteX85" fmla="*/ 142545 w 670140"/>
                    <a:gd name="connsiteY85" fmla="*/ 596578 h 670524"/>
                    <a:gd name="connsiteX86" fmla="*/ 168170 w 670140"/>
                    <a:gd name="connsiteY86" fmla="*/ 544297 h 670524"/>
                    <a:gd name="connsiteX87" fmla="*/ 164864 w 670140"/>
                    <a:gd name="connsiteY87" fmla="*/ 541825 h 670524"/>
                    <a:gd name="connsiteX88" fmla="*/ 145862 w 670140"/>
                    <a:gd name="connsiteY88" fmla="*/ 524550 h 670524"/>
                    <a:gd name="connsiteX89" fmla="*/ 142805 w 670140"/>
                    <a:gd name="connsiteY89" fmla="*/ 521184 h 670524"/>
                    <a:gd name="connsiteX90" fmla="*/ 95364 w 670140"/>
                    <a:gd name="connsiteY90" fmla="*/ 553526 h 670524"/>
                    <a:gd name="connsiteX91" fmla="*/ 78839 w 670140"/>
                    <a:gd name="connsiteY91" fmla="*/ 551664 h 670524"/>
                    <a:gd name="connsiteX92" fmla="*/ 62349 w 670140"/>
                    <a:gd name="connsiteY92" fmla="*/ 531290 h 670524"/>
                    <a:gd name="connsiteX93" fmla="*/ 63972 w 670140"/>
                    <a:gd name="connsiteY93" fmla="*/ 514740 h 670524"/>
                    <a:gd name="connsiteX94" fmla="*/ 106967 w 670140"/>
                    <a:gd name="connsiteY94" fmla="*/ 474694 h 670524"/>
                    <a:gd name="connsiteX95" fmla="*/ 99785 w 670140"/>
                    <a:gd name="connsiteY95" fmla="*/ 462868 h 670524"/>
                    <a:gd name="connsiteX96" fmla="*/ 90648 w 670140"/>
                    <a:gd name="connsiteY96" fmla="*/ 443895 h 670524"/>
                    <a:gd name="connsiteX97" fmla="*/ 35051 w 670140"/>
                    <a:gd name="connsiteY97" fmla="*/ 458467 h 670524"/>
                    <a:gd name="connsiteX98" fmla="*/ 20108 w 670140"/>
                    <a:gd name="connsiteY98" fmla="*/ 451171 h 670524"/>
                    <a:gd name="connsiteX99" fmla="*/ 11406 w 670140"/>
                    <a:gd name="connsiteY99" fmla="*/ 426446 h 670524"/>
                    <a:gd name="connsiteX100" fmla="*/ 18486 w 670140"/>
                    <a:gd name="connsiteY100" fmla="*/ 411399 h 670524"/>
                    <a:gd name="connsiteX101" fmla="*/ 72732 w 670140"/>
                    <a:gd name="connsiteY101" fmla="*/ 387959 h 670524"/>
                    <a:gd name="connsiteX102" fmla="*/ 68871 w 670140"/>
                    <a:gd name="connsiteY102" fmla="*/ 362653 h 670524"/>
                    <a:gd name="connsiteX103" fmla="*/ 68390 w 670140"/>
                    <a:gd name="connsiteY103" fmla="*/ 353132 h 670524"/>
                    <a:gd name="connsiteX104" fmla="*/ 11674 w 670140"/>
                    <a:gd name="connsiteY104" fmla="*/ 348467 h 670524"/>
                    <a:gd name="connsiteX105" fmla="*/ 0 w 670140"/>
                    <a:gd name="connsiteY105" fmla="*/ 336623 h 670524"/>
                    <a:gd name="connsiteX106" fmla="*/ 0 w 670140"/>
                    <a:gd name="connsiteY106" fmla="*/ 310412 h 670524"/>
                    <a:gd name="connsiteX107" fmla="*/ 11674 w 670140"/>
                    <a:gd name="connsiteY107" fmla="*/ 298568 h 670524"/>
                    <a:gd name="connsiteX108" fmla="*/ 70927 w 670140"/>
                    <a:gd name="connsiteY108" fmla="*/ 294446 h 670524"/>
                    <a:gd name="connsiteX109" fmla="*/ 72926 w 670140"/>
                    <a:gd name="connsiteY109" fmla="*/ 281344 h 670524"/>
                    <a:gd name="connsiteX110" fmla="*/ 78053 w 670140"/>
                    <a:gd name="connsiteY110" fmla="*/ 261400 h 670524"/>
                    <a:gd name="connsiteX111" fmla="*/ 25553 w 670140"/>
                    <a:gd name="connsiteY111" fmla="*/ 236354 h 670524"/>
                    <a:gd name="connsiteX112" fmla="*/ 18846 w 670140"/>
                    <a:gd name="connsiteY112" fmla="*/ 221137 h 670524"/>
                    <a:gd name="connsiteX113" fmla="*/ 28154 w 670140"/>
                    <a:gd name="connsiteY113" fmla="*/ 196634 h 670524"/>
                    <a:gd name="connsiteX114" fmla="*/ 38521 w 670140"/>
                    <a:gd name="connsiteY114" fmla="*/ 189010 h 670524"/>
                    <a:gd name="connsiteX115" fmla="*/ 43273 w 670140"/>
                    <a:gd name="connsiteY115" fmla="*/ 189708 h 670524"/>
                    <a:gd name="connsiteX116" fmla="*/ 100253 w 670140"/>
                    <a:gd name="connsiteY116" fmla="*/ 206935 h 670524"/>
                    <a:gd name="connsiteX117" fmla="*/ 113188 w 670140"/>
                    <a:gd name="connsiteY117" fmla="*/ 185636 h 670524"/>
                    <a:gd name="connsiteX118" fmla="*/ 118663 w 670140"/>
                    <a:gd name="connsiteY118" fmla="*/ 178313 h 670524"/>
                    <a:gd name="connsiteX119" fmla="*/ 78400 w 670140"/>
                    <a:gd name="connsiteY119" fmla="*/ 136731 h 670524"/>
                    <a:gd name="connsiteX120" fmla="*/ 77424 w 670140"/>
                    <a:gd name="connsiteY120" fmla="*/ 120130 h 670524"/>
                    <a:gd name="connsiteX121" fmla="*/ 94696 w 670140"/>
                    <a:gd name="connsiteY121" fmla="*/ 100414 h 670524"/>
                    <a:gd name="connsiteX122" fmla="*/ 102628 w 670140"/>
                    <a:gd name="connsiteY122" fmla="*/ 96352 h 670524"/>
                    <a:gd name="connsiteX123" fmla="*/ 111281 w 670140"/>
                    <a:gd name="connsiteY123" fmla="*/ 99198 h 670524"/>
                    <a:gd name="connsiteX124" fmla="*/ 158165 w 670140"/>
                    <a:gd name="connsiteY124" fmla="*/ 134839 h 670524"/>
                    <a:gd name="connsiteX125" fmla="*/ 164864 w 670140"/>
                    <a:gd name="connsiteY125" fmla="*/ 128748 h 670524"/>
                    <a:gd name="connsiteX126" fmla="*/ 184451 w 670140"/>
                    <a:gd name="connsiteY126" fmla="*/ 114097 h 670524"/>
                    <a:gd name="connsiteX127" fmla="*/ 160791 w 670140"/>
                    <a:gd name="connsiteY127" fmla="*/ 60677 h 670524"/>
                    <a:gd name="connsiteX128" fmla="*/ 165604 w 670140"/>
                    <a:gd name="connsiteY128" fmla="*/ 44760 h 670524"/>
                    <a:gd name="connsiteX129" fmla="*/ 188619 w 670140"/>
                    <a:gd name="connsiteY129" fmla="*/ 32216 h 670524"/>
                    <a:gd name="connsiteX130" fmla="*/ 193053 w 670140"/>
                    <a:gd name="connsiteY130" fmla="*/ 30789 h 670524"/>
                    <a:gd name="connsiteX131" fmla="*/ 204605 w 670140"/>
                    <a:gd name="connsiteY131" fmla="*/ 36799 h 670524"/>
                    <a:gd name="connsiteX132" fmla="*/ 236443 w 670140"/>
                    <a:gd name="connsiteY132" fmla="*/ 86638 h 670524"/>
                    <a:gd name="connsiteX133" fmla="*/ 255500 w 670140"/>
                    <a:gd name="connsiteY133" fmla="*/ 79661 h 670524"/>
                    <a:gd name="connsiteX134" fmla="*/ 270823 w 670140"/>
                    <a:gd name="connsiteY134" fmla="*/ 75720 h 670524"/>
                    <a:gd name="connsiteX135" fmla="*/ 265477 w 670140"/>
                    <a:gd name="connsiteY135" fmla="*/ 18160 h 670524"/>
                    <a:gd name="connsiteX136" fmla="*/ 274960 w 670140"/>
                    <a:gd name="connsiteY136" fmla="*/ 4646 h 670524"/>
                    <a:gd name="connsiteX137" fmla="*/ 300408 w 670140"/>
                    <a:gd name="connsiteY137" fmla="*/ 186 h 670524"/>
                    <a:gd name="connsiteX138" fmla="*/ 335070 w 670140"/>
                    <a:gd name="connsiteY138" fmla="*/ 181672 h 670524"/>
                    <a:gd name="connsiteX139" fmla="*/ 181479 w 670140"/>
                    <a:gd name="connsiteY139" fmla="*/ 335262 h 670524"/>
                    <a:gd name="connsiteX140" fmla="*/ 335070 w 670140"/>
                    <a:gd name="connsiteY140" fmla="*/ 488852 h 670524"/>
                    <a:gd name="connsiteX141" fmla="*/ 488661 w 670140"/>
                    <a:gd name="connsiteY141" fmla="*/ 335262 h 670524"/>
                    <a:gd name="connsiteX142" fmla="*/ 335070 w 670140"/>
                    <a:gd name="connsiteY142" fmla="*/ 181672 h 67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</a:cxnLst>
                  <a:rect l="l" t="t" r="r" b="b"/>
                  <a:pathLst>
                    <a:path w="670140" h="670524">
                      <a:moveTo>
                        <a:pt x="300408" y="186"/>
                      </a:moveTo>
                      <a:cubicBezTo>
                        <a:pt x="306759" y="-927"/>
                        <a:pt x="312511" y="3020"/>
                        <a:pt x="313922" y="9669"/>
                      </a:cubicBezTo>
                      <a:lnTo>
                        <a:pt x="328312" y="67969"/>
                      </a:lnTo>
                      <a:lnTo>
                        <a:pt x="335070" y="67628"/>
                      </a:lnTo>
                      <a:lnTo>
                        <a:pt x="362076" y="68992"/>
                      </a:lnTo>
                      <a:lnTo>
                        <a:pt x="377964" y="13511"/>
                      </a:lnTo>
                      <a:cubicBezTo>
                        <a:pt x="379232" y="7190"/>
                        <a:pt x="385385" y="3094"/>
                        <a:pt x="391706" y="4362"/>
                      </a:cubicBezTo>
                      <a:lnTo>
                        <a:pt x="417037" y="9444"/>
                      </a:lnTo>
                      <a:cubicBezTo>
                        <a:pt x="423359" y="10712"/>
                        <a:pt x="427285" y="16478"/>
                        <a:pt x="426187" y="23186"/>
                      </a:cubicBezTo>
                      <a:lnTo>
                        <a:pt x="418640" y="81125"/>
                      </a:lnTo>
                      <a:lnTo>
                        <a:pt x="439225" y="88662"/>
                      </a:lnTo>
                      <a:lnTo>
                        <a:pt x="451299" y="94480"/>
                      </a:lnTo>
                      <a:lnTo>
                        <a:pt x="486001" y="46888"/>
                      </a:lnTo>
                      <a:cubicBezTo>
                        <a:pt x="487894" y="43795"/>
                        <a:pt x="490996" y="41894"/>
                        <a:pt x="494327" y="41422"/>
                      </a:cubicBezTo>
                      <a:cubicBezTo>
                        <a:pt x="495437" y="41265"/>
                        <a:pt x="496573" y="41266"/>
                        <a:pt x="497697" y="41435"/>
                      </a:cubicBezTo>
                      <a:cubicBezTo>
                        <a:pt x="499197" y="41660"/>
                        <a:pt x="500677" y="42183"/>
                        <a:pt x="502052" y="43024"/>
                      </a:cubicBezTo>
                      <a:lnTo>
                        <a:pt x="524090" y="56509"/>
                      </a:lnTo>
                      <a:cubicBezTo>
                        <a:pt x="529589" y="59874"/>
                        <a:pt x="531293" y="66639"/>
                        <a:pt x="527954" y="72560"/>
                      </a:cubicBezTo>
                      <a:lnTo>
                        <a:pt x="500512" y="125185"/>
                      </a:lnTo>
                      <a:lnTo>
                        <a:pt x="505276" y="128748"/>
                      </a:lnTo>
                      <a:cubicBezTo>
                        <a:pt x="511884" y="134203"/>
                        <a:pt x="518225" y="139968"/>
                        <a:pt x="524278" y="146023"/>
                      </a:cubicBezTo>
                      <a:lnTo>
                        <a:pt x="526535" y="148507"/>
                      </a:lnTo>
                      <a:lnTo>
                        <a:pt x="574869" y="115535"/>
                      </a:lnTo>
                      <a:cubicBezTo>
                        <a:pt x="577376" y="113509"/>
                        <a:pt x="580467" y="112691"/>
                        <a:pt x="583438" y="113007"/>
                      </a:cubicBezTo>
                      <a:cubicBezTo>
                        <a:pt x="586409" y="113322"/>
                        <a:pt x="589260" y="114771"/>
                        <a:pt x="591285" y="117279"/>
                      </a:cubicBezTo>
                      <a:lnTo>
                        <a:pt x="607522" y="137375"/>
                      </a:lnTo>
                      <a:cubicBezTo>
                        <a:pt x="611574" y="142390"/>
                        <a:pt x="610910" y="149334"/>
                        <a:pt x="605778" y="153792"/>
                      </a:cubicBezTo>
                      <a:lnTo>
                        <a:pt x="562182" y="194247"/>
                      </a:lnTo>
                      <a:lnTo>
                        <a:pt x="570355" y="207704"/>
                      </a:lnTo>
                      <a:lnTo>
                        <a:pt x="578288" y="224177"/>
                      </a:lnTo>
                      <a:lnTo>
                        <a:pt x="633813" y="210026"/>
                      </a:lnTo>
                      <a:cubicBezTo>
                        <a:pt x="635337" y="209501"/>
                        <a:pt x="636897" y="209314"/>
                        <a:pt x="638412" y="209426"/>
                      </a:cubicBezTo>
                      <a:cubicBezTo>
                        <a:pt x="642959" y="209762"/>
                        <a:pt x="647109" y="212784"/>
                        <a:pt x="648706" y="217423"/>
                      </a:cubicBezTo>
                      <a:lnTo>
                        <a:pt x="657240" y="242206"/>
                      </a:lnTo>
                      <a:cubicBezTo>
                        <a:pt x="659370" y="248391"/>
                        <a:pt x="656401" y="254761"/>
                        <a:pt x="650059" y="257205"/>
                      </a:cubicBezTo>
                      <a:lnTo>
                        <a:pt x="596814" y="279784"/>
                      </a:lnTo>
                      <a:lnTo>
                        <a:pt x="597215" y="281344"/>
                      </a:lnTo>
                      <a:cubicBezTo>
                        <a:pt x="598997" y="290056"/>
                        <a:pt x="600356" y="298922"/>
                        <a:pt x="601269" y="307920"/>
                      </a:cubicBezTo>
                      <a:lnTo>
                        <a:pt x="601669" y="315837"/>
                      </a:lnTo>
                      <a:lnTo>
                        <a:pt x="658467" y="320509"/>
                      </a:lnTo>
                      <a:cubicBezTo>
                        <a:pt x="664914" y="320509"/>
                        <a:pt x="670140" y="325812"/>
                        <a:pt x="670140" y="332353"/>
                      </a:cubicBezTo>
                      <a:lnTo>
                        <a:pt x="670140" y="358564"/>
                      </a:lnTo>
                      <a:cubicBezTo>
                        <a:pt x="670140" y="365105"/>
                        <a:pt x="665259" y="370162"/>
                        <a:pt x="658466" y="370408"/>
                      </a:cubicBezTo>
                      <a:lnTo>
                        <a:pt x="599460" y="374513"/>
                      </a:lnTo>
                      <a:lnTo>
                        <a:pt x="597214" y="389229"/>
                      </a:lnTo>
                      <a:lnTo>
                        <a:pt x="592817" y="406338"/>
                      </a:lnTo>
                      <a:lnTo>
                        <a:pt x="644191" y="433315"/>
                      </a:lnTo>
                      <a:cubicBezTo>
                        <a:pt x="650126" y="435834"/>
                        <a:pt x="652865" y="442758"/>
                        <a:pt x="650309" y="448779"/>
                      </a:cubicBezTo>
                      <a:lnTo>
                        <a:pt x="640066" y="472906"/>
                      </a:lnTo>
                      <a:cubicBezTo>
                        <a:pt x="637510" y="478927"/>
                        <a:pt x="631042" y="481674"/>
                        <a:pt x="624693" y="479246"/>
                      </a:cubicBezTo>
                      <a:lnTo>
                        <a:pt x="571328" y="460848"/>
                      </a:lnTo>
                      <a:lnTo>
                        <a:pt x="570355" y="462868"/>
                      </a:lnTo>
                      <a:cubicBezTo>
                        <a:pt x="566236" y="470453"/>
                        <a:pt x="561761" y="477817"/>
                        <a:pt x="556952" y="484937"/>
                      </a:cubicBezTo>
                      <a:lnTo>
                        <a:pt x="552489" y="490907"/>
                      </a:lnTo>
                      <a:lnTo>
                        <a:pt x="593211" y="531695"/>
                      </a:lnTo>
                      <a:cubicBezTo>
                        <a:pt x="598125" y="535869"/>
                        <a:pt x="598676" y="543294"/>
                        <a:pt x="594442" y="548279"/>
                      </a:cubicBezTo>
                      <a:lnTo>
                        <a:pt x="577473" y="568257"/>
                      </a:lnTo>
                      <a:cubicBezTo>
                        <a:pt x="573238" y="573242"/>
                        <a:pt x="566245" y="573936"/>
                        <a:pt x="560908" y="569726"/>
                      </a:cubicBezTo>
                      <a:lnTo>
                        <a:pt x="513214" y="534608"/>
                      </a:lnTo>
                      <a:lnTo>
                        <a:pt x="505276" y="541825"/>
                      </a:lnTo>
                      <a:lnTo>
                        <a:pt x="485404" y="556690"/>
                      </a:lnTo>
                      <a:lnTo>
                        <a:pt x="509214" y="608395"/>
                      </a:lnTo>
                      <a:cubicBezTo>
                        <a:pt x="512381" y="614011"/>
                        <a:pt x="510331" y="621168"/>
                        <a:pt x="504634" y="624382"/>
                      </a:cubicBezTo>
                      <a:lnTo>
                        <a:pt x="481805" y="637260"/>
                      </a:lnTo>
                      <a:cubicBezTo>
                        <a:pt x="476108" y="640474"/>
                        <a:pt x="469306" y="638708"/>
                        <a:pt x="465754" y="632912"/>
                      </a:cubicBezTo>
                      <a:lnTo>
                        <a:pt x="433497" y="584008"/>
                      </a:lnTo>
                      <a:lnTo>
                        <a:pt x="414640" y="590911"/>
                      </a:lnTo>
                      <a:lnTo>
                        <a:pt x="400769" y="594479"/>
                      </a:lnTo>
                      <a:lnTo>
                        <a:pt x="405535" y="652628"/>
                      </a:lnTo>
                      <a:cubicBezTo>
                        <a:pt x="406587" y="658989"/>
                        <a:pt x="402208" y="665010"/>
                        <a:pt x="395755" y="666077"/>
                      </a:cubicBezTo>
                      <a:lnTo>
                        <a:pt x="369894" y="670353"/>
                      </a:lnTo>
                      <a:cubicBezTo>
                        <a:pt x="363441" y="671420"/>
                        <a:pt x="357656" y="667430"/>
                        <a:pt x="356305" y="660768"/>
                      </a:cubicBezTo>
                      <a:lnTo>
                        <a:pt x="342475" y="602571"/>
                      </a:lnTo>
                      <a:lnTo>
                        <a:pt x="335070" y="602945"/>
                      </a:lnTo>
                      <a:lnTo>
                        <a:pt x="307885" y="601572"/>
                      </a:lnTo>
                      <a:lnTo>
                        <a:pt x="292692" y="656626"/>
                      </a:lnTo>
                      <a:cubicBezTo>
                        <a:pt x="291493" y="662960"/>
                        <a:pt x="285310" y="667109"/>
                        <a:pt x="278883" y="665892"/>
                      </a:cubicBezTo>
                      <a:lnTo>
                        <a:pt x="253130" y="661014"/>
                      </a:lnTo>
                      <a:cubicBezTo>
                        <a:pt x="246703" y="659797"/>
                        <a:pt x="242643" y="654060"/>
                        <a:pt x="243665" y="647340"/>
                      </a:cubicBezTo>
                      <a:lnTo>
                        <a:pt x="250553" y="589100"/>
                      </a:lnTo>
                      <a:lnTo>
                        <a:pt x="230916" y="581911"/>
                      </a:lnTo>
                      <a:lnTo>
                        <a:pt x="217714" y="575549"/>
                      </a:lnTo>
                      <a:lnTo>
                        <a:pt x="185719" y="621596"/>
                      </a:lnTo>
                      <a:cubicBezTo>
                        <a:pt x="182486" y="627174"/>
                        <a:pt x="175278" y="629038"/>
                        <a:pt x="169619" y="625758"/>
                      </a:cubicBezTo>
                      <a:lnTo>
                        <a:pt x="146940" y="612617"/>
                      </a:lnTo>
                      <a:cubicBezTo>
                        <a:pt x="141280" y="609337"/>
                        <a:pt x="139352" y="602579"/>
                        <a:pt x="142545" y="596578"/>
                      </a:cubicBezTo>
                      <a:lnTo>
                        <a:pt x="168170" y="544297"/>
                      </a:lnTo>
                      <a:lnTo>
                        <a:pt x="164864" y="541825"/>
                      </a:lnTo>
                      <a:cubicBezTo>
                        <a:pt x="158257" y="536370"/>
                        <a:pt x="151915" y="530604"/>
                        <a:pt x="145862" y="524550"/>
                      </a:cubicBezTo>
                      <a:lnTo>
                        <a:pt x="142805" y="521184"/>
                      </a:lnTo>
                      <a:lnTo>
                        <a:pt x="95364" y="553526"/>
                      </a:lnTo>
                      <a:cubicBezTo>
                        <a:pt x="90352" y="557582"/>
                        <a:pt x="82954" y="556748"/>
                        <a:pt x="78839" y="551664"/>
                      </a:cubicBezTo>
                      <a:lnTo>
                        <a:pt x="62349" y="531290"/>
                      </a:lnTo>
                      <a:cubicBezTo>
                        <a:pt x="58233" y="526205"/>
                        <a:pt x="58846" y="519204"/>
                        <a:pt x="63972" y="514740"/>
                      </a:cubicBezTo>
                      <a:lnTo>
                        <a:pt x="106967" y="474694"/>
                      </a:lnTo>
                      <a:lnTo>
                        <a:pt x="99785" y="462868"/>
                      </a:lnTo>
                      <a:lnTo>
                        <a:pt x="90648" y="443895"/>
                      </a:lnTo>
                      <a:lnTo>
                        <a:pt x="35051" y="458467"/>
                      </a:lnTo>
                      <a:cubicBezTo>
                        <a:pt x="28970" y="460608"/>
                        <a:pt x="22279" y="457341"/>
                        <a:pt x="20108" y="451171"/>
                      </a:cubicBezTo>
                      <a:lnTo>
                        <a:pt x="11406" y="426446"/>
                      </a:lnTo>
                      <a:cubicBezTo>
                        <a:pt x="9234" y="420276"/>
                        <a:pt x="12160" y="413886"/>
                        <a:pt x="18486" y="411399"/>
                      </a:cubicBezTo>
                      <a:lnTo>
                        <a:pt x="72732" y="387959"/>
                      </a:lnTo>
                      <a:lnTo>
                        <a:pt x="68871" y="362653"/>
                      </a:lnTo>
                      <a:lnTo>
                        <a:pt x="68390" y="353132"/>
                      </a:lnTo>
                      <a:lnTo>
                        <a:pt x="11674" y="348467"/>
                      </a:lnTo>
                      <a:cubicBezTo>
                        <a:pt x="5227" y="348467"/>
                        <a:pt x="0" y="343164"/>
                        <a:pt x="0" y="336623"/>
                      </a:cubicBezTo>
                      <a:lnTo>
                        <a:pt x="0" y="310412"/>
                      </a:lnTo>
                      <a:cubicBezTo>
                        <a:pt x="0" y="303871"/>
                        <a:pt x="4881" y="298814"/>
                        <a:pt x="11674" y="298568"/>
                      </a:cubicBezTo>
                      <a:lnTo>
                        <a:pt x="70927" y="294446"/>
                      </a:lnTo>
                      <a:lnTo>
                        <a:pt x="72926" y="281344"/>
                      </a:lnTo>
                      <a:lnTo>
                        <a:pt x="78053" y="261400"/>
                      </a:lnTo>
                      <a:lnTo>
                        <a:pt x="25553" y="236354"/>
                      </a:lnTo>
                      <a:cubicBezTo>
                        <a:pt x="19526" y="234064"/>
                        <a:pt x="16523" y="227251"/>
                        <a:pt x="18846" y="221137"/>
                      </a:cubicBezTo>
                      <a:lnTo>
                        <a:pt x="28154" y="196634"/>
                      </a:lnTo>
                      <a:cubicBezTo>
                        <a:pt x="29896" y="192048"/>
                        <a:pt x="33908" y="189217"/>
                        <a:pt x="38521" y="189010"/>
                      </a:cubicBezTo>
                      <a:cubicBezTo>
                        <a:pt x="40059" y="188940"/>
                        <a:pt x="41664" y="189162"/>
                        <a:pt x="43273" y="189708"/>
                      </a:cubicBezTo>
                      <a:lnTo>
                        <a:pt x="100253" y="206935"/>
                      </a:lnTo>
                      <a:lnTo>
                        <a:pt x="113188" y="185636"/>
                      </a:lnTo>
                      <a:lnTo>
                        <a:pt x="118663" y="178313"/>
                      </a:lnTo>
                      <a:lnTo>
                        <a:pt x="78400" y="136731"/>
                      </a:lnTo>
                      <a:cubicBezTo>
                        <a:pt x="73550" y="132482"/>
                        <a:pt x="73113" y="125050"/>
                        <a:pt x="77424" y="120130"/>
                      </a:cubicBezTo>
                      <a:lnTo>
                        <a:pt x="94696" y="100414"/>
                      </a:lnTo>
                      <a:cubicBezTo>
                        <a:pt x="96851" y="97954"/>
                        <a:pt x="99680" y="96578"/>
                        <a:pt x="102628" y="96352"/>
                      </a:cubicBezTo>
                      <a:cubicBezTo>
                        <a:pt x="105577" y="96127"/>
                        <a:pt x="108646" y="97053"/>
                        <a:pt x="111281" y="99198"/>
                      </a:cubicBezTo>
                      <a:lnTo>
                        <a:pt x="158165" y="134839"/>
                      </a:lnTo>
                      <a:lnTo>
                        <a:pt x="164864" y="128748"/>
                      </a:lnTo>
                      <a:lnTo>
                        <a:pt x="184451" y="114097"/>
                      </a:lnTo>
                      <a:lnTo>
                        <a:pt x="160791" y="60677"/>
                      </a:lnTo>
                      <a:cubicBezTo>
                        <a:pt x="157706" y="55017"/>
                        <a:pt x="159861" y="47890"/>
                        <a:pt x="165604" y="44760"/>
                      </a:cubicBezTo>
                      <a:lnTo>
                        <a:pt x="188619" y="32216"/>
                      </a:lnTo>
                      <a:cubicBezTo>
                        <a:pt x="190055" y="31433"/>
                        <a:pt x="191556" y="30963"/>
                        <a:pt x="193053" y="30789"/>
                      </a:cubicBezTo>
                      <a:cubicBezTo>
                        <a:pt x="197544" y="30268"/>
                        <a:pt x="202005" y="32413"/>
                        <a:pt x="204605" y="36799"/>
                      </a:cubicBezTo>
                      <a:lnTo>
                        <a:pt x="236443" y="86638"/>
                      </a:lnTo>
                      <a:lnTo>
                        <a:pt x="255500" y="79661"/>
                      </a:lnTo>
                      <a:lnTo>
                        <a:pt x="270823" y="75720"/>
                      </a:lnTo>
                      <a:lnTo>
                        <a:pt x="265477" y="18160"/>
                      </a:lnTo>
                      <a:cubicBezTo>
                        <a:pt x="264364" y="11810"/>
                        <a:pt x="268610" y="5759"/>
                        <a:pt x="274960" y="4646"/>
                      </a:cubicBezTo>
                      <a:lnTo>
                        <a:pt x="300408" y="186"/>
                      </a:lnTo>
                      <a:close/>
                      <a:moveTo>
                        <a:pt x="335070" y="181672"/>
                      </a:moveTo>
                      <a:cubicBezTo>
                        <a:pt x="250244" y="181672"/>
                        <a:pt x="181479" y="250437"/>
                        <a:pt x="181479" y="335262"/>
                      </a:cubicBezTo>
                      <a:cubicBezTo>
                        <a:pt x="181479" y="420087"/>
                        <a:pt x="250244" y="488852"/>
                        <a:pt x="335070" y="488852"/>
                      </a:cubicBezTo>
                      <a:cubicBezTo>
                        <a:pt x="419896" y="488852"/>
                        <a:pt x="488661" y="420087"/>
                        <a:pt x="488661" y="335262"/>
                      </a:cubicBezTo>
                      <a:cubicBezTo>
                        <a:pt x="488661" y="250437"/>
                        <a:pt x="419896" y="181672"/>
                        <a:pt x="335070" y="181672"/>
                      </a:cubicBezTo>
                      <a:close/>
                    </a:path>
                  </a:pathLst>
                </a:custGeom>
                <a:solidFill>
                  <a:srgbClr val="8A50A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3" name="Group 112"/>
                <p:cNvGrpSpPr/>
                <p:nvPr/>
              </p:nvGrpSpPr>
              <p:grpSpPr>
                <a:xfrm>
                  <a:off x="6028019" y="3350419"/>
                  <a:ext cx="174360" cy="162776"/>
                  <a:chOff x="1253320" y="974885"/>
                  <a:chExt cx="1105304" cy="724949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14" name="Freeform 113"/>
                  <p:cNvSpPr/>
                  <p:nvPr/>
                </p:nvSpPr>
                <p:spPr>
                  <a:xfrm>
                    <a:off x="1385585" y="1217039"/>
                    <a:ext cx="973039" cy="309350"/>
                  </a:xfrm>
                  <a:custGeom>
                    <a:avLst/>
                    <a:gdLst>
                      <a:gd name="connsiteX0" fmla="*/ 5065394 w 5728335"/>
                      <a:gd name="connsiteY0" fmla="*/ 388620 h 1821180"/>
                      <a:gd name="connsiteX1" fmla="*/ 2329814 w 5728335"/>
                      <a:gd name="connsiteY1" fmla="*/ 899160 h 1821180"/>
                      <a:gd name="connsiteX2" fmla="*/ 2329814 w 5728335"/>
                      <a:gd name="connsiteY2" fmla="*/ 1653540 h 1821180"/>
                      <a:gd name="connsiteX3" fmla="*/ 5118734 w 5728335"/>
                      <a:gd name="connsiteY3" fmla="*/ 967740 h 1821180"/>
                      <a:gd name="connsiteX4" fmla="*/ 5067895 w 5728335"/>
                      <a:gd name="connsiteY4" fmla="*/ 816174 h 1821180"/>
                      <a:gd name="connsiteX5" fmla="*/ 5057855 w 5728335"/>
                      <a:gd name="connsiteY5" fmla="*/ 755890 h 1821180"/>
                      <a:gd name="connsiteX6" fmla="*/ 4127191 w 5728335"/>
                      <a:gd name="connsiteY6" fmla="*/ 930905 h 1821180"/>
                      <a:gd name="connsiteX7" fmla="*/ 5047410 w 5728335"/>
                      <a:gd name="connsiteY7" fmla="*/ 693166 h 1821180"/>
                      <a:gd name="connsiteX8" fmla="*/ 5043487 w 5728335"/>
                      <a:gd name="connsiteY8" fmla="*/ 669608 h 1821180"/>
                      <a:gd name="connsiteX9" fmla="*/ 5065394 w 5728335"/>
                      <a:gd name="connsiteY9" fmla="*/ 388620 h 1821180"/>
                      <a:gd name="connsiteX10" fmla="*/ 4741545 w 5728335"/>
                      <a:gd name="connsiteY10" fmla="*/ 0 h 1821180"/>
                      <a:gd name="connsiteX11" fmla="*/ 5602605 w 5728335"/>
                      <a:gd name="connsiteY11" fmla="*/ 219075 h 1821180"/>
                      <a:gd name="connsiteX12" fmla="*/ 5133975 w 5728335"/>
                      <a:gd name="connsiteY12" fmla="*/ 358140 h 1821180"/>
                      <a:gd name="connsiteX13" fmla="*/ 5217794 w 5728335"/>
                      <a:gd name="connsiteY13" fmla="*/ 967740 h 1821180"/>
                      <a:gd name="connsiteX14" fmla="*/ 5728335 w 5728335"/>
                      <a:gd name="connsiteY14" fmla="*/ 1051560 h 1821180"/>
                      <a:gd name="connsiteX15" fmla="*/ 2383155 w 5728335"/>
                      <a:gd name="connsiteY15" fmla="*/ 1821180 h 1821180"/>
                      <a:gd name="connsiteX16" fmla="*/ 53340 w 5728335"/>
                      <a:gd name="connsiteY16" fmla="*/ 600075 h 1821180"/>
                      <a:gd name="connsiteX17" fmla="*/ 0 w 5728335"/>
                      <a:gd name="connsiteY17" fmla="*/ 259080 h 1821180"/>
                      <a:gd name="connsiteX18" fmla="*/ 1781175 w 5728335"/>
                      <a:gd name="connsiteY18" fmla="*/ 1005840 h 1821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728335" h="1821180">
                        <a:moveTo>
                          <a:pt x="5065394" y="388620"/>
                        </a:moveTo>
                        <a:lnTo>
                          <a:pt x="2329814" y="899160"/>
                        </a:lnTo>
                        <a:cubicBezTo>
                          <a:pt x="2192654" y="914400"/>
                          <a:pt x="2215514" y="1684020"/>
                          <a:pt x="2329814" y="1653540"/>
                        </a:cubicBezTo>
                        <a:lnTo>
                          <a:pt x="5118734" y="967740"/>
                        </a:lnTo>
                        <a:cubicBezTo>
                          <a:pt x="5097144" y="916305"/>
                          <a:pt x="5080317" y="865823"/>
                          <a:pt x="5067895" y="816174"/>
                        </a:cubicBezTo>
                        <a:lnTo>
                          <a:pt x="5057855" y="755890"/>
                        </a:lnTo>
                        <a:lnTo>
                          <a:pt x="4127191" y="930905"/>
                        </a:lnTo>
                        <a:lnTo>
                          <a:pt x="5047410" y="693166"/>
                        </a:lnTo>
                        <a:lnTo>
                          <a:pt x="5043487" y="669608"/>
                        </a:lnTo>
                        <a:cubicBezTo>
                          <a:pt x="5035549" y="573405"/>
                          <a:pt x="5043804" y="480060"/>
                          <a:pt x="5065394" y="388620"/>
                        </a:cubicBezTo>
                        <a:close/>
                        <a:moveTo>
                          <a:pt x="4741545" y="0"/>
                        </a:moveTo>
                        <a:cubicBezTo>
                          <a:pt x="5028565" y="73025"/>
                          <a:pt x="5319518" y="139856"/>
                          <a:pt x="5602605" y="219075"/>
                        </a:cubicBezTo>
                        <a:cubicBezTo>
                          <a:pt x="5727456" y="254013"/>
                          <a:pt x="5342890" y="315913"/>
                          <a:pt x="5133975" y="358140"/>
                        </a:cubicBezTo>
                        <a:cubicBezTo>
                          <a:pt x="5069840" y="484187"/>
                          <a:pt x="5097144" y="861060"/>
                          <a:pt x="5217794" y="967740"/>
                        </a:cubicBezTo>
                        <a:lnTo>
                          <a:pt x="5728335" y="1051560"/>
                        </a:lnTo>
                        <a:lnTo>
                          <a:pt x="2383155" y="1821180"/>
                        </a:lnTo>
                        <a:lnTo>
                          <a:pt x="53340" y="600075"/>
                        </a:lnTo>
                        <a:lnTo>
                          <a:pt x="0" y="259080"/>
                        </a:lnTo>
                        <a:cubicBezTo>
                          <a:pt x="504825" y="472440"/>
                          <a:pt x="1200150" y="777240"/>
                          <a:pt x="1781175" y="10058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" name="Freeform 114"/>
                  <p:cNvSpPr/>
                  <p:nvPr/>
                </p:nvSpPr>
                <p:spPr>
                  <a:xfrm>
                    <a:off x="1253320" y="974885"/>
                    <a:ext cx="931105" cy="393267"/>
                  </a:xfrm>
                  <a:custGeom>
                    <a:avLst/>
                    <a:gdLst>
                      <a:gd name="connsiteX0" fmla="*/ 2149965 w 5481468"/>
                      <a:gd name="connsiteY0" fmla="*/ 1145072 h 2315208"/>
                      <a:gd name="connsiteX1" fmla="*/ 2761535 w 5481468"/>
                      <a:gd name="connsiteY1" fmla="*/ 1338910 h 2315208"/>
                      <a:gd name="connsiteX2" fmla="*/ 2555195 w 5481468"/>
                      <a:gd name="connsiteY2" fmla="*/ 1389805 h 2315208"/>
                      <a:gd name="connsiteX3" fmla="*/ 2543758 w 5481468"/>
                      <a:gd name="connsiteY3" fmla="*/ 1399013 h 2315208"/>
                      <a:gd name="connsiteX4" fmla="*/ 2529978 w 5481468"/>
                      <a:gd name="connsiteY4" fmla="*/ 1413483 h 2315208"/>
                      <a:gd name="connsiteX5" fmla="*/ 2555387 w 5481468"/>
                      <a:gd name="connsiteY5" fmla="*/ 2315208 h 2315208"/>
                      <a:gd name="connsiteX6" fmla="*/ 2056612 w 5481468"/>
                      <a:gd name="connsiteY6" fmla="*/ 2102449 h 2315208"/>
                      <a:gd name="connsiteX7" fmla="*/ 2036686 w 5481468"/>
                      <a:gd name="connsiteY7" fmla="*/ 1845002 h 2315208"/>
                      <a:gd name="connsiteX8" fmla="*/ 2085726 w 5481468"/>
                      <a:gd name="connsiteY8" fmla="*/ 1334819 h 2315208"/>
                      <a:gd name="connsiteX9" fmla="*/ 2111620 w 5481468"/>
                      <a:gd name="connsiteY9" fmla="*/ 1247050 h 2315208"/>
                      <a:gd name="connsiteX10" fmla="*/ 2122410 w 5481468"/>
                      <a:gd name="connsiteY10" fmla="*/ 1250626 h 2315208"/>
                      <a:gd name="connsiteX11" fmla="*/ 2122515 w 5481468"/>
                      <a:gd name="connsiteY11" fmla="*/ 1250297 h 2315208"/>
                      <a:gd name="connsiteX12" fmla="*/ 2111707 w 5481468"/>
                      <a:gd name="connsiteY12" fmla="*/ 1246753 h 2315208"/>
                      <a:gd name="connsiteX13" fmla="*/ 2119403 w 5481468"/>
                      <a:gd name="connsiteY13" fmla="*/ 1220668 h 2315208"/>
                      <a:gd name="connsiteX14" fmla="*/ 2031222 w 5481468"/>
                      <a:gd name="connsiteY14" fmla="*/ 1107437 h 2315208"/>
                      <a:gd name="connsiteX15" fmla="*/ 2067254 w 5481468"/>
                      <a:gd name="connsiteY15" fmla="*/ 1118857 h 2315208"/>
                      <a:gd name="connsiteX16" fmla="*/ 2033276 w 5481468"/>
                      <a:gd name="connsiteY16" fmla="*/ 1221031 h 2315208"/>
                      <a:gd name="connsiteX17" fmla="*/ 2018088 w 5481468"/>
                      <a:gd name="connsiteY17" fmla="*/ 1216050 h 2315208"/>
                      <a:gd name="connsiteX18" fmla="*/ 2033260 w 5481468"/>
                      <a:gd name="connsiteY18" fmla="*/ 1221079 h 2315208"/>
                      <a:gd name="connsiteX19" fmla="*/ 1999777 w 5481468"/>
                      <a:gd name="connsiteY19" fmla="*/ 1321760 h 2315208"/>
                      <a:gd name="connsiteX20" fmla="*/ 1952375 w 5481468"/>
                      <a:gd name="connsiteY20" fmla="*/ 1823981 h 2315208"/>
                      <a:gd name="connsiteX21" fmla="*/ 1963346 w 5481468"/>
                      <a:gd name="connsiteY21" fmla="*/ 2062665 h 2315208"/>
                      <a:gd name="connsiteX22" fmla="*/ 1933499 w 5481468"/>
                      <a:gd name="connsiteY22" fmla="*/ 2049934 h 2315208"/>
                      <a:gd name="connsiteX23" fmla="*/ 1915242 w 5481468"/>
                      <a:gd name="connsiteY23" fmla="*/ 1814046 h 2315208"/>
                      <a:gd name="connsiteX24" fmla="*/ 1997959 w 5481468"/>
                      <a:gd name="connsiteY24" fmla="*/ 1189712 h 2315208"/>
                      <a:gd name="connsiteX25" fmla="*/ 765138 w 5481468"/>
                      <a:gd name="connsiteY25" fmla="*/ 706150 h 2315208"/>
                      <a:gd name="connsiteX26" fmla="*/ 1948078 w 5481468"/>
                      <a:gd name="connsiteY26" fmla="*/ 1081084 h 2315208"/>
                      <a:gd name="connsiteX27" fmla="*/ 1878333 w 5481468"/>
                      <a:gd name="connsiteY27" fmla="*/ 1290804 h 2315208"/>
                      <a:gd name="connsiteX28" fmla="*/ 1830931 w 5481468"/>
                      <a:gd name="connsiteY28" fmla="*/ 1793025 h 2315208"/>
                      <a:gd name="connsiteX29" fmla="*/ 1840924 w 5481468"/>
                      <a:gd name="connsiteY29" fmla="*/ 2010445 h 2315208"/>
                      <a:gd name="connsiteX30" fmla="*/ 676753 w 5481468"/>
                      <a:gd name="connsiteY30" fmla="*/ 1513853 h 2315208"/>
                      <a:gd name="connsiteX31" fmla="*/ 664987 w 5481468"/>
                      <a:gd name="connsiteY31" fmla="*/ 1379863 h 2315208"/>
                      <a:gd name="connsiteX32" fmla="*/ 703112 w 5481468"/>
                      <a:gd name="connsiteY32" fmla="*/ 887143 h 2315208"/>
                      <a:gd name="connsiteX33" fmla="*/ 630543 w 5481468"/>
                      <a:gd name="connsiteY33" fmla="*/ 663490 h 2315208"/>
                      <a:gd name="connsiteX34" fmla="*/ 693052 w 5481468"/>
                      <a:gd name="connsiteY34" fmla="*/ 683302 h 2315208"/>
                      <a:gd name="connsiteX35" fmla="*/ 630558 w 5481468"/>
                      <a:gd name="connsiteY35" fmla="*/ 868726 h 2315208"/>
                      <a:gd name="connsiteX36" fmla="*/ 583156 w 5481468"/>
                      <a:gd name="connsiteY36" fmla="*/ 1357850 h 2315208"/>
                      <a:gd name="connsiteX37" fmla="*/ 588660 w 5481468"/>
                      <a:gd name="connsiteY37" fmla="*/ 1476276 h 2315208"/>
                      <a:gd name="connsiteX38" fmla="*/ 537842 w 5481468"/>
                      <a:gd name="connsiteY38" fmla="*/ 1454599 h 2315208"/>
                      <a:gd name="connsiteX39" fmla="*/ 527371 w 5481468"/>
                      <a:gd name="connsiteY39" fmla="*/ 1333230 h 2315208"/>
                      <a:gd name="connsiteX40" fmla="*/ 567679 w 5481468"/>
                      <a:gd name="connsiteY40" fmla="*/ 844875 h 2315208"/>
                      <a:gd name="connsiteX41" fmla="*/ 249959 w 5481468"/>
                      <a:gd name="connsiteY41" fmla="*/ 547408 h 2315208"/>
                      <a:gd name="connsiteX42" fmla="*/ 286484 w 5481468"/>
                      <a:gd name="connsiteY42" fmla="*/ 554440 h 2315208"/>
                      <a:gd name="connsiteX43" fmla="*/ 553767 w 5481468"/>
                      <a:gd name="connsiteY43" fmla="*/ 639156 h 2315208"/>
                      <a:gd name="connsiteX44" fmla="*/ 492446 w 5481468"/>
                      <a:gd name="connsiteY44" fmla="*/ 821101 h 2315208"/>
                      <a:gd name="connsiteX45" fmla="*/ 445045 w 5481468"/>
                      <a:gd name="connsiteY45" fmla="*/ 1310225 h 2315208"/>
                      <a:gd name="connsiteX46" fmla="*/ 450013 w 5481468"/>
                      <a:gd name="connsiteY46" fmla="*/ 1417134 h 2315208"/>
                      <a:gd name="connsiteX47" fmla="*/ 116987 w 5481468"/>
                      <a:gd name="connsiteY47" fmla="*/ 1275078 h 2315208"/>
                      <a:gd name="connsiteX48" fmla="*/ 75545 w 5481468"/>
                      <a:gd name="connsiteY48" fmla="*/ 671118 h 2315208"/>
                      <a:gd name="connsiteX49" fmla="*/ 249959 w 5481468"/>
                      <a:gd name="connsiteY49" fmla="*/ 547408 h 2315208"/>
                      <a:gd name="connsiteX50" fmla="*/ 2847488 w 5481468"/>
                      <a:gd name="connsiteY50" fmla="*/ 0 h 2315208"/>
                      <a:gd name="connsiteX51" fmla="*/ 5481468 w 5481468"/>
                      <a:gd name="connsiteY51" fmla="*/ 668020 h 2315208"/>
                      <a:gd name="connsiteX52" fmla="*/ 2846630 w 5481468"/>
                      <a:gd name="connsiteY52" fmla="*/ 1317920 h 2315208"/>
                      <a:gd name="connsiteX53" fmla="*/ 376391 w 5481468"/>
                      <a:gd name="connsiteY53" fmla="*/ 534976 h 2315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5481468" h="2315208">
                        <a:moveTo>
                          <a:pt x="2149965" y="1145072"/>
                        </a:moveTo>
                        <a:lnTo>
                          <a:pt x="2761535" y="1338910"/>
                        </a:lnTo>
                        <a:lnTo>
                          <a:pt x="2555195" y="1389805"/>
                        </a:lnTo>
                        <a:lnTo>
                          <a:pt x="2543758" y="1399013"/>
                        </a:lnTo>
                        <a:lnTo>
                          <a:pt x="2529978" y="1413483"/>
                        </a:lnTo>
                        <a:cubicBezTo>
                          <a:pt x="2428312" y="1540587"/>
                          <a:pt x="2317262" y="1981833"/>
                          <a:pt x="2555387" y="2315208"/>
                        </a:cubicBezTo>
                        <a:lnTo>
                          <a:pt x="2056612" y="2102449"/>
                        </a:lnTo>
                        <a:lnTo>
                          <a:pt x="2036686" y="1845002"/>
                        </a:lnTo>
                        <a:cubicBezTo>
                          <a:pt x="2032048" y="1665615"/>
                          <a:pt x="2046906" y="1491585"/>
                          <a:pt x="2085726" y="1334819"/>
                        </a:cubicBezTo>
                        <a:lnTo>
                          <a:pt x="2111620" y="1247050"/>
                        </a:lnTo>
                        <a:lnTo>
                          <a:pt x="2122410" y="1250626"/>
                        </a:lnTo>
                        <a:lnTo>
                          <a:pt x="2122515" y="1250297"/>
                        </a:lnTo>
                        <a:lnTo>
                          <a:pt x="2111707" y="1246753"/>
                        </a:lnTo>
                        <a:lnTo>
                          <a:pt x="2119403" y="1220668"/>
                        </a:lnTo>
                        <a:close/>
                        <a:moveTo>
                          <a:pt x="2031222" y="1107437"/>
                        </a:moveTo>
                        <a:lnTo>
                          <a:pt x="2067254" y="1118857"/>
                        </a:lnTo>
                        <a:lnTo>
                          <a:pt x="2033276" y="1221031"/>
                        </a:lnTo>
                        <a:lnTo>
                          <a:pt x="2018088" y="1216050"/>
                        </a:lnTo>
                        <a:lnTo>
                          <a:pt x="2033260" y="1221079"/>
                        </a:lnTo>
                        <a:lnTo>
                          <a:pt x="1999777" y="1321760"/>
                        </a:lnTo>
                        <a:cubicBezTo>
                          <a:pt x="1962992" y="1478005"/>
                          <a:pt x="1950465" y="1646901"/>
                          <a:pt x="1952375" y="1823981"/>
                        </a:cubicBezTo>
                        <a:lnTo>
                          <a:pt x="1963346" y="2062665"/>
                        </a:lnTo>
                        <a:lnTo>
                          <a:pt x="1933499" y="2049934"/>
                        </a:lnTo>
                        <a:lnTo>
                          <a:pt x="1915242" y="1814046"/>
                        </a:lnTo>
                        <a:cubicBezTo>
                          <a:pt x="1909444" y="1589812"/>
                          <a:pt x="1934110" y="1373949"/>
                          <a:pt x="1997959" y="1189712"/>
                        </a:cubicBezTo>
                        <a:close/>
                        <a:moveTo>
                          <a:pt x="765138" y="706150"/>
                        </a:moveTo>
                        <a:lnTo>
                          <a:pt x="1948078" y="1081084"/>
                        </a:lnTo>
                        <a:lnTo>
                          <a:pt x="1878333" y="1290804"/>
                        </a:lnTo>
                        <a:cubicBezTo>
                          <a:pt x="1841548" y="1447049"/>
                          <a:pt x="1829021" y="1615945"/>
                          <a:pt x="1830931" y="1793025"/>
                        </a:cubicBezTo>
                        <a:lnTo>
                          <a:pt x="1840924" y="2010445"/>
                        </a:lnTo>
                        <a:lnTo>
                          <a:pt x="676753" y="1513853"/>
                        </a:lnTo>
                        <a:lnTo>
                          <a:pt x="664987" y="1379863"/>
                        </a:lnTo>
                        <a:cubicBezTo>
                          <a:pt x="657372" y="1205238"/>
                          <a:pt x="667269" y="1039146"/>
                          <a:pt x="703112" y="887143"/>
                        </a:cubicBezTo>
                        <a:close/>
                        <a:moveTo>
                          <a:pt x="630543" y="663490"/>
                        </a:moveTo>
                        <a:lnTo>
                          <a:pt x="693052" y="683302"/>
                        </a:lnTo>
                        <a:lnTo>
                          <a:pt x="630558" y="868726"/>
                        </a:lnTo>
                        <a:cubicBezTo>
                          <a:pt x="593773" y="1021399"/>
                          <a:pt x="581246" y="1184341"/>
                          <a:pt x="583156" y="1357850"/>
                        </a:cubicBezTo>
                        <a:lnTo>
                          <a:pt x="588660" y="1476276"/>
                        </a:lnTo>
                        <a:lnTo>
                          <a:pt x="537842" y="1454599"/>
                        </a:lnTo>
                        <a:lnTo>
                          <a:pt x="527371" y="1333230"/>
                        </a:lnTo>
                        <a:cubicBezTo>
                          <a:pt x="520351" y="1159796"/>
                          <a:pt x="531241" y="995688"/>
                          <a:pt x="567679" y="844875"/>
                        </a:cubicBezTo>
                        <a:close/>
                        <a:moveTo>
                          <a:pt x="249959" y="547408"/>
                        </a:moveTo>
                        <a:cubicBezTo>
                          <a:pt x="261564" y="548288"/>
                          <a:pt x="273726" y="550571"/>
                          <a:pt x="286484" y="554440"/>
                        </a:cubicBezTo>
                        <a:lnTo>
                          <a:pt x="553767" y="639156"/>
                        </a:lnTo>
                        <a:lnTo>
                          <a:pt x="492446" y="821101"/>
                        </a:lnTo>
                        <a:cubicBezTo>
                          <a:pt x="455661" y="973774"/>
                          <a:pt x="443134" y="1136716"/>
                          <a:pt x="445045" y="1310225"/>
                        </a:cubicBezTo>
                        <a:lnTo>
                          <a:pt x="450013" y="1417134"/>
                        </a:lnTo>
                        <a:lnTo>
                          <a:pt x="116987" y="1275078"/>
                        </a:lnTo>
                        <a:cubicBezTo>
                          <a:pt x="-45255" y="1150618"/>
                          <a:pt x="-18707" y="878448"/>
                          <a:pt x="75545" y="671118"/>
                        </a:cubicBezTo>
                        <a:cubicBezTo>
                          <a:pt x="114844" y="603749"/>
                          <a:pt x="168728" y="541243"/>
                          <a:pt x="249959" y="547408"/>
                        </a:cubicBezTo>
                        <a:close/>
                        <a:moveTo>
                          <a:pt x="2847488" y="0"/>
                        </a:moveTo>
                        <a:lnTo>
                          <a:pt x="5481468" y="668020"/>
                        </a:lnTo>
                        <a:lnTo>
                          <a:pt x="2846630" y="1317920"/>
                        </a:lnTo>
                        <a:lnTo>
                          <a:pt x="376391" y="5349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6" name="Freeform 115"/>
                  <p:cNvSpPr/>
                  <p:nvPr/>
                </p:nvSpPr>
                <p:spPr>
                  <a:xfrm>
                    <a:off x="1675441" y="1116401"/>
                    <a:ext cx="495177" cy="250445"/>
                  </a:xfrm>
                  <a:custGeom>
                    <a:avLst/>
                    <a:gdLst>
                      <a:gd name="connsiteX0" fmla="*/ 2569692 w 2915133"/>
                      <a:gd name="connsiteY0" fmla="*/ 0 h 1474398"/>
                      <a:gd name="connsiteX1" fmla="*/ 2614430 w 2915133"/>
                      <a:gd name="connsiteY1" fmla="*/ 360581 h 1474398"/>
                      <a:gd name="connsiteX2" fmla="*/ 2653570 w 2915133"/>
                      <a:gd name="connsiteY2" fmla="*/ 479898 h 1474398"/>
                      <a:gd name="connsiteX3" fmla="*/ 2915133 w 2915133"/>
                      <a:gd name="connsiteY3" fmla="*/ 533399 h 1474398"/>
                      <a:gd name="connsiteX4" fmla="*/ 103639 w 2915133"/>
                      <a:gd name="connsiteY4" fmla="*/ 1474398 h 1474398"/>
                      <a:gd name="connsiteX5" fmla="*/ 0 w 2915133"/>
                      <a:gd name="connsiteY5" fmla="*/ 1278567 h 1474398"/>
                      <a:gd name="connsiteX6" fmla="*/ 2577873 w 2915133"/>
                      <a:gd name="connsiteY6" fmla="*/ 493862 h 1474398"/>
                      <a:gd name="connsiteX7" fmla="*/ 2562798 w 2915133"/>
                      <a:gd name="connsiteY7" fmla="*/ 435358 h 1474398"/>
                      <a:gd name="connsiteX8" fmla="*/ 2537910 w 2915133"/>
                      <a:gd name="connsiteY8" fmla="*/ 308615 h 1474398"/>
                      <a:gd name="connsiteX9" fmla="*/ 2534607 w 2915133"/>
                      <a:gd name="connsiteY9" fmla="*/ 281569 h 1474398"/>
                      <a:gd name="connsiteX10" fmla="*/ 1683247 w 2915133"/>
                      <a:gd name="connsiteY10" fmla="*/ 457096 h 1474398"/>
                      <a:gd name="connsiteX11" fmla="*/ 2523847 w 2915133"/>
                      <a:gd name="connsiteY11" fmla="*/ 189026 h 1474398"/>
                      <a:gd name="connsiteX12" fmla="*/ 2517531 w 2915133"/>
                      <a:gd name="connsiteY12" fmla="*/ 100936 h 1474398"/>
                      <a:gd name="connsiteX13" fmla="*/ 2511272 w 2915133"/>
                      <a:gd name="connsiteY13" fmla="*/ 4445 h 1474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915133" h="1474398">
                        <a:moveTo>
                          <a:pt x="2569692" y="0"/>
                        </a:moveTo>
                        <a:cubicBezTo>
                          <a:pt x="2579694" y="87154"/>
                          <a:pt x="2580765" y="220742"/>
                          <a:pt x="2614430" y="360581"/>
                        </a:cubicBezTo>
                        <a:lnTo>
                          <a:pt x="2653570" y="479898"/>
                        </a:lnTo>
                        <a:lnTo>
                          <a:pt x="2915133" y="533399"/>
                        </a:lnTo>
                        <a:lnTo>
                          <a:pt x="103639" y="1474398"/>
                        </a:lnTo>
                        <a:cubicBezTo>
                          <a:pt x="56215" y="1450334"/>
                          <a:pt x="6213" y="1320662"/>
                          <a:pt x="0" y="1278567"/>
                        </a:cubicBezTo>
                        <a:lnTo>
                          <a:pt x="2577873" y="493862"/>
                        </a:lnTo>
                        <a:lnTo>
                          <a:pt x="2562798" y="435358"/>
                        </a:lnTo>
                        <a:cubicBezTo>
                          <a:pt x="2551972" y="389270"/>
                          <a:pt x="2543974" y="347454"/>
                          <a:pt x="2537910" y="308615"/>
                        </a:cubicBezTo>
                        <a:lnTo>
                          <a:pt x="2534607" y="281569"/>
                        </a:lnTo>
                        <a:lnTo>
                          <a:pt x="1683247" y="457096"/>
                        </a:lnTo>
                        <a:lnTo>
                          <a:pt x="2523847" y="189026"/>
                        </a:lnTo>
                        <a:lnTo>
                          <a:pt x="2517531" y="100936"/>
                        </a:lnTo>
                        <a:cubicBezTo>
                          <a:pt x="2515606" y="68820"/>
                          <a:pt x="2513819" y="37088"/>
                          <a:pt x="2511272" y="44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7" name="Rectangle 142"/>
                  <p:cNvSpPr/>
                  <p:nvPr/>
                </p:nvSpPr>
                <p:spPr>
                  <a:xfrm>
                    <a:off x="1676201" y="1091942"/>
                    <a:ext cx="509114" cy="151782"/>
                  </a:xfrm>
                  <a:custGeom>
                    <a:avLst/>
                    <a:gdLst>
                      <a:gd name="connsiteX0" fmla="*/ 0 w 2770967"/>
                      <a:gd name="connsiteY0" fmla="*/ 0 h 626853"/>
                      <a:gd name="connsiteX1" fmla="*/ 2770967 w 2770967"/>
                      <a:gd name="connsiteY1" fmla="*/ 0 h 626853"/>
                      <a:gd name="connsiteX2" fmla="*/ 2770967 w 2770967"/>
                      <a:gd name="connsiteY2" fmla="*/ 626853 h 626853"/>
                      <a:gd name="connsiteX3" fmla="*/ 0 w 2770967"/>
                      <a:gd name="connsiteY3" fmla="*/ 626853 h 626853"/>
                      <a:gd name="connsiteX4" fmla="*/ 0 w 2770967"/>
                      <a:gd name="connsiteY4" fmla="*/ 0 h 626853"/>
                      <a:gd name="connsiteX0" fmla="*/ 0 w 2770967"/>
                      <a:gd name="connsiteY0" fmla="*/ 88106 h 714959"/>
                      <a:gd name="connsiteX1" fmla="*/ 2761442 w 2770967"/>
                      <a:gd name="connsiteY1" fmla="*/ 0 h 714959"/>
                      <a:gd name="connsiteX2" fmla="*/ 2770967 w 2770967"/>
                      <a:gd name="connsiteY2" fmla="*/ 714959 h 714959"/>
                      <a:gd name="connsiteX3" fmla="*/ 0 w 2770967"/>
                      <a:gd name="connsiteY3" fmla="*/ 714959 h 714959"/>
                      <a:gd name="connsiteX4" fmla="*/ 0 w 2770967"/>
                      <a:gd name="connsiteY4" fmla="*/ 88106 h 714959"/>
                      <a:gd name="connsiteX0" fmla="*/ 0 w 2770967"/>
                      <a:gd name="connsiteY0" fmla="*/ 78581 h 705434"/>
                      <a:gd name="connsiteX1" fmla="*/ 2763824 w 2770967"/>
                      <a:gd name="connsiteY1" fmla="*/ 0 h 705434"/>
                      <a:gd name="connsiteX2" fmla="*/ 2770967 w 2770967"/>
                      <a:gd name="connsiteY2" fmla="*/ 705434 h 705434"/>
                      <a:gd name="connsiteX3" fmla="*/ 0 w 2770967"/>
                      <a:gd name="connsiteY3" fmla="*/ 705434 h 705434"/>
                      <a:gd name="connsiteX4" fmla="*/ 0 w 2770967"/>
                      <a:gd name="connsiteY4" fmla="*/ 78581 h 705434"/>
                      <a:gd name="connsiteX0" fmla="*/ 0 w 2763824"/>
                      <a:gd name="connsiteY0" fmla="*/ 78581 h 705434"/>
                      <a:gd name="connsiteX1" fmla="*/ 2763824 w 2763824"/>
                      <a:gd name="connsiteY1" fmla="*/ 0 h 705434"/>
                      <a:gd name="connsiteX2" fmla="*/ 2761442 w 2763824"/>
                      <a:gd name="connsiteY2" fmla="*/ 57734 h 705434"/>
                      <a:gd name="connsiteX3" fmla="*/ 0 w 2763824"/>
                      <a:gd name="connsiteY3" fmla="*/ 705434 h 705434"/>
                      <a:gd name="connsiteX4" fmla="*/ 0 w 2763824"/>
                      <a:gd name="connsiteY4" fmla="*/ 78581 h 705434"/>
                      <a:gd name="connsiteX0" fmla="*/ 216693 w 2980517"/>
                      <a:gd name="connsiteY0" fmla="*/ 78581 h 829259"/>
                      <a:gd name="connsiteX1" fmla="*/ 2980517 w 2980517"/>
                      <a:gd name="connsiteY1" fmla="*/ 0 h 829259"/>
                      <a:gd name="connsiteX2" fmla="*/ 2978135 w 2980517"/>
                      <a:gd name="connsiteY2" fmla="*/ 57734 h 829259"/>
                      <a:gd name="connsiteX3" fmla="*/ 0 w 2980517"/>
                      <a:gd name="connsiteY3" fmla="*/ 829259 h 829259"/>
                      <a:gd name="connsiteX4" fmla="*/ 216693 w 2980517"/>
                      <a:gd name="connsiteY4" fmla="*/ 78581 h 829259"/>
                      <a:gd name="connsiteX0" fmla="*/ 78581 w 2980517"/>
                      <a:gd name="connsiteY0" fmla="*/ 750094 h 829259"/>
                      <a:gd name="connsiteX1" fmla="*/ 2980517 w 2980517"/>
                      <a:gd name="connsiteY1" fmla="*/ 0 h 829259"/>
                      <a:gd name="connsiteX2" fmla="*/ 2978135 w 2980517"/>
                      <a:gd name="connsiteY2" fmla="*/ 57734 h 829259"/>
                      <a:gd name="connsiteX3" fmla="*/ 0 w 2980517"/>
                      <a:gd name="connsiteY3" fmla="*/ 829259 h 829259"/>
                      <a:gd name="connsiteX4" fmla="*/ 78581 w 2980517"/>
                      <a:gd name="connsiteY4" fmla="*/ 750094 h 829259"/>
                      <a:gd name="connsiteX0" fmla="*/ 78581 w 2980517"/>
                      <a:gd name="connsiteY0" fmla="*/ 750094 h 829259"/>
                      <a:gd name="connsiteX1" fmla="*/ 2980517 w 2980517"/>
                      <a:gd name="connsiteY1" fmla="*/ 0 h 829259"/>
                      <a:gd name="connsiteX2" fmla="*/ 2978135 w 2980517"/>
                      <a:gd name="connsiteY2" fmla="*/ 57734 h 829259"/>
                      <a:gd name="connsiteX3" fmla="*/ 0 w 2980517"/>
                      <a:gd name="connsiteY3" fmla="*/ 829259 h 829259"/>
                      <a:gd name="connsiteX4" fmla="*/ 78581 w 2980517"/>
                      <a:gd name="connsiteY4" fmla="*/ 750094 h 829259"/>
                      <a:gd name="connsiteX0" fmla="*/ 95250 w 2980517"/>
                      <a:gd name="connsiteY0" fmla="*/ 745331 h 829259"/>
                      <a:gd name="connsiteX1" fmla="*/ 2980517 w 2980517"/>
                      <a:gd name="connsiteY1" fmla="*/ 0 h 829259"/>
                      <a:gd name="connsiteX2" fmla="*/ 2978135 w 2980517"/>
                      <a:gd name="connsiteY2" fmla="*/ 57734 h 829259"/>
                      <a:gd name="connsiteX3" fmla="*/ 0 w 2980517"/>
                      <a:gd name="connsiteY3" fmla="*/ 829259 h 829259"/>
                      <a:gd name="connsiteX4" fmla="*/ 95250 w 2980517"/>
                      <a:gd name="connsiteY4" fmla="*/ 745331 h 829259"/>
                      <a:gd name="connsiteX0" fmla="*/ 95250 w 2980517"/>
                      <a:gd name="connsiteY0" fmla="*/ 745331 h 829259"/>
                      <a:gd name="connsiteX1" fmla="*/ 2980517 w 2980517"/>
                      <a:gd name="connsiteY1" fmla="*/ 0 h 829259"/>
                      <a:gd name="connsiteX2" fmla="*/ 2978135 w 2980517"/>
                      <a:gd name="connsiteY2" fmla="*/ 57734 h 829259"/>
                      <a:gd name="connsiteX3" fmla="*/ 0 w 2980517"/>
                      <a:gd name="connsiteY3" fmla="*/ 829259 h 829259"/>
                      <a:gd name="connsiteX4" fmla="*/ 95250 w 2980517"/>
                      <a:gd name="connsiteY4" fmla="*/ 745331 h 829259"/>
                      <a:gd name="connsiteX0" fmla="*/ 97631 w 2980517"/>
                      <a:gd name="connsiteY0" fmla="*/ 740568 h 829259"/>
                      <a:gd name="connsiteX1" fmla="*/ 2980517 w 2980517"/>
                      <a:gd name="connsiteY1" fmla="*/ 0 h 829259"/>
                      <a:gd name="connsiteX2" fmla="*/ 2978135 w 2980517"/>
                      <a:gd name="connsiteY2" fmla="*/ 57734 h 829259"/>
                      <a:gd name="connsiteX3" fmla="*/ 0 w 2980517"/>
                      <a:gd name="connsiteY3" fmla="*/ 829259 h 829259"/>
                      <a:gd name="connsiteX4" fmla="*/ 97631 w 2980517"/>
                      <a:gd name="connsiteY4" fmla="*/ 740568 h 829259"/>
                      <a:gd name="connsiteX0" fmla="*/ 92868 w 2975754"/>
                      <a:gd name="connsiteY0" fmla="*/ 740568 h 829259"/>
                      <a:gd name="connsiteX1" fmla="*/ 2975754 w 2975754"/>
                      <a:gd name="connsiteY1" fmla="*/ 0 h 829259"/>
                      <a:gd name="connsiteX2" fmla="*/ 2973372 w 2975754"/>
                      <a:gd name="connsiteY2" fmla="*/ 57734 h 829259"/>
                      <a:gd name="connsiteX3" fmla="*/ 0 w 2975754"/>
                      <a:gd name="connsiteY3" fmla="*/ 829259 h 829259"/>
                      <a:gd name="connsiteX4" fmla="*/ 92868 w 2975754"/>
                      <a:gd name="connsiteY4" fmla="*/ 740568 h 829259"/>
                      <a:gd name="connsiteX0" fmla="*/ 92868 w 2975754"/>
                      <a:gd name="connsiteY0" fmla="*/ 740568 h 829259"/>
                      <a:gd name="connsiteX1" fmla="*/ 2975754 w 2975754"/>
                      <a:gd name="connsiteY1" fmla="*/ 0 h 829259"/>
                      <a:gd name="connsiteX2" fmla="*/ 2973372 w 2975754"/>
                      <a:gd name="connsiteY2" fmla="*/ 57734 h 829259"/>
                      <a:gd name="connsiteX3" fmla="*/ 0 w 2975754"/>
                      <a:gd name="connsiteY3" fmla="*/ 829259 h 829259"/>
                      <a:gd name="connsiteX4" fmla="*/ 92868 w 2975754"/>
                      <a:gd name="connsiteY4" fmla="*/ 740568 h 829259"/>
                      <a:gd name="connsiteX0" fmla="*/ 107156 w 2990042"/>
                      <a:gd name="connsiteY0" fmla="*/ 740568 h 855453"/>
                      <a:gd name="connsiteX1" fmla="*/ 2990042 w 2990042"/>
                      <a:gd name="connsiteY1" fmla="*/ 0 h 855453"/>
                      <a:gd name="connsiteX2" fmla="*/ 2987660 w 2990042"/>
                      <a:gd name="connsiteY2" fmla="*/ 57734 h 855453"/>
                      <a:gd name="connsiteX3" fmla="*/ 0 w 2990042"/>
                      <a:gd name="connsiteY3" fmla="*/ 855453 h 855453"/>
                      <a:gd name="connsiteX4" fmla="*/ 107156 w 2990042"/>
                      <a:gd name="connsiteY4" fmla="*/ 740568 h 855453"/>
                      <a:gd name="connsiteX0" fmla="*/ 107156 w 2990042"/>
                      <a:gd name="connsiteY0" fmla="*/ 740568 h 855453"/>
                      <a:gd name="connsiteX1" fmla="*/ 2990042 w 2990042"/>
                      <a:gd name="connsiteY1" fmla="*/ 0 h 855453"/>
                      <a:gd name="connsiteX2" fmla="*/ 2987660 w 2990042"/>
                      <a:gd name="connsiteY2" fmla="*/ 57734 h 855453"/>
                      <a:gd name="connsiteX3" fmla="*/ 146828 w 2990042"/>
                      <a:gd name="connsiteY3" fmla="*/ 813128 h 855453"/>
                      <a:gd name="connsiteX4" fmla="*/ 0 w 2990042"/>
                      <a:gd name="connsiteY4" fmla="*/ 855453 h 855453"/>
                      <a:gd name="connsiteX5" fmla="*/ 107156 w 2990042"/>
                      <a:gd name="connsiteY5" fmla="*/ 740568 h 855453"/>
                      <a:gd name="connsiteX0" fmla="*/ 107156 w 2990042"/>
                      <a:gd name="connsiteY0" fmla="*/ 740568 h 855453"/>
                      <a:gd name="connsiteX1" fmla="*/ 2990042 w 2990042"/>
                      <a:gd name="connsiteY1" fmla="*/ 0 h 855453"/>
                      <a:gd name="connsiteX2" fmla="*/ 2987660 w 2990042"/>
                      <a:gd name="connsiteY2" fmla="*/ 57734 h 855453"/>
                      <a:gd name="connsiteX3" fmla="*/ 142065 w 2990042"/>
                      <a:gd name="connsiteY3" fmla="*/ 782171 h 855453"/>
                      <a:gd name="connsiteX4" fmla="*/ 0 w 2990042"/>
                      <a:gd name="connsiteY4" fmla="*/ 855453 h 855453"/>
                      <a:gd name="connsiteX5" fmla="*/ 107156 w 2990042"/>
                      <a:gd name="connsiteY5" fmla="*/ 740568 h 855453"/>
                      <a:gd name="connsiteX0" fmla="*/ 114299 w 2997185"/>
                      <a:gd name="connsiteY0" fmla="*/ 740568 h 893553"/>
                      <a:gd name="connsiteX1" fmla="*/ 2997185 w 2997185"/>
                      <a:gd name="connsiteY1" fmla="*/ 0 h 893553"/>
                      <a:gd name="connsiteX2" fmla="*/ 2994803 w 2997185"/>
                      <a:gd name="connsiteY2" fmla="*/ 57734 h 893553"/>
                      <a:gd name="connsiteX3" fmla="*/ 149208 w 2997185"/>
                      <a:gd name="connsiteY3" fmla="*/ 782171 h 893553"/>
                      <a:gd name="connsiteX4" fmla="*/ 0 w 2997185"/>
                      <a:gd name="connsiteY4" fmla="*/ 893553 h 893553"/>
                      <a:gd name="connsiteX5" fmla="*/ 114299 w 2997185"/>
                      <a:gd name="connsiteY5" fmla="*/ 740568 h 893553"/>
                      <a:gd name="connsiteX0" fmla="*/ 114299 w 2997185"/>
                      <a:gd name="connsiteY0" fmla="*/ 740568 h 893553"/>
                      <a:gd name="connsiteX1" fmla="*/ 2997185 w 2997185"/>
                      <a:gd name="connsiteY1" fmla="*/ 0 h 893553"/>
                      <a:gd name="connsiteX2" fmla="*/ 2994803 w 2997185"/>
                      <a:gd name="connsiteY2" fmla="*/ 57734 h 893553"/>
                      <a:gd name="connsiteX3" fmla="*/ 149208 w 2997185"/>
                      <a:gd name="connsiteY3" fmla="*/ 782171 h 893553"/>
                      <a:gd name="connsiteX4" fmla="*/ 0 w 2997185"/>
                      <a:gd name="connsiteY4" fmla="*/ 893553 h 893553"/>
                      <a:gd name="connsiteX5" fmla="*/ 114299 w 2997185"/>
                      <a:gd name="connsiteY5" fmla="*/ 740568 h 893553"/>
                      <a:gd name="connsiteX0" fmla="*/ 114299 w 2997185"/>
                      <a:gd name="connsiteY0" fmla="*/ 740568 h 893553"/>
                      <a:gd name="connsiteX1" fmla="*/ 2997185 w 2997185"/>
                      <a:gd name="connsiteY1" fmla="*/ 0 h 893553"/>
                      <a:gd name="connsiteX2" fmla="*/ 2994803 w 2997185"/>
                      <a:gd name="connsiteY2" fmla="*/ 57734 h 893553"/>
                      <a:gd name="connsiteX3" fmla="*/ 149208 w 2997185"/>
                      <a:gd name="connsiteY3" fmla="*/ 782171 h 893553"/>
                      <a:gd name="connsiteX4" fmla="*/ 0 w 2997185"/>
                      <a:gd name="connsiteY4" fmla="*/ 893553 h 893553"/>
                      <a:gd name="connsiteX5" fmla="*/ 114299 w 2997185"/>
                      <a:gd name="connsiteY5" fmla="*/ 740568 h 893553"/>
                      <a:gd name="connsiteX0" fmla="*/ 114299 w 2997185"/>
                      <a:gd name="connsiteY0" fmla="*/ 740568 h 893553"/>
                      <a:gd name="connsiteX1" fmla="*/ 2997185 w 2997185"/>
                      <a:gd name="connsiteY1" fmla="*/ 0 h 893553"/>
                      <a:gd name="connsiteX2" fmla="*/ 2994803 w 2997185"/>
                      <a:gd name="connsiteY2" fmla="*/ 57734 h 893553"/>
                      <a:gd name="connsiteX3" fmla="*/ 149208 w 2997185"/>
                      <a:gd name="connsiteY3" fmla="*/ 782171 h 893553"/>
                      <a:gd name="connsiteX4" fmla="*/ 0 w 2997185"/>
                      <a:gd name="connsiteY4" fmla="*/ 893553 h 893553"/>
                      <a:gd name="connsiteX5" fmla="*/ 114299 w 2997185"/>
                      <a:gd name="connsiteY5" fmla="*/ 740568 h 893553"/>
                      <a:gd name="connsiteX0" fmla="*/ 114299 w 2997185"/>
                      <a:gd name="connsiteY0" fmla="*/ 740568 h 893553"/>
                      <a:gd name="connsiteX1" fmla="*/ 2997185 w 2997185"/>
                      <a:gd name="connsiteY1" fmla="*/ 0 h 893553"/>
                      <a:gd name="connsiteX2" fmla="*/ 2994803 w 2997185"/>
                      <a:gd name="connsiteY2" fmla="*/ 57734 h 893553"/>
                      <a:gd name="connsiteX3" fmla="*/ 177783 w 2997185"/>
                      <a:gd name="connsiteY3" fmla="*/ 775028 h 893553"/>
                      <a:gd name="connsiteX4" fmla="*/ 0 w 2997185"/>
                      <a:gd name="connsiteY4" fmla="*/ 893553 h 893553"/>
                      <a:gd name="connsiteX5" fmla="*/ 114299 w 2997185"/>
                      <a:gd name="connsiteY5" fmla="*/ 740568 h 893553"/>
                      <a:gd name="connsiteX0" fmla="*/ 114299 w 2997185"/>
                      <a:gd name="connsiteY0" fmla="*/ 740568 h 893553"/>
                      <a:gd name="connsiteX1" fmla="*/ 2997185 w 2997185"/>
                      <a:gd name="connsiteY1" fmla="*/ 0 h 893553"/>
                      <a:gd name="connsiteX2" fmla="*/ 2994803 w 2997185"/>
                      <a:gd name="connsiteY2" fmla="*/ 57734 h 893553"/>
                      <a:gd name="connsiteX3" fmla="*/ 194452 w 2997185"/>
                      <a:gd name="connsiteY3" fmla="*/ 765503 h 893553"/>
                      <a:gd name="connsiteX4" fmla="*/ 0 w 2997185"/>
                      <a:gd name="connsiteY4" fmla="*/ 893553 h 893553"/>
                      <a:gd name="connsiteX5" fmla="*/ 114299 w 2997185"/>
                      <a:gd name="connsiteY5" fmla="*/ 740568 h 893553"/>
                      <a:gd name="connsiteX0" fmla="*/ 114299 w 2997185"/>
                      <a:gd name="connsiteY0" fmla="*/ 740568 h 893553"/>
                      <a:gd name="connsiteX1" fmla="*/ 2997185 w 2997185"/>
                      <a:gd name="connsiteY1" fmla="*/ 0 h 893553"/>
                      <a:gd name="connsiteX2" fmla="*/ 2994803 w 2997185"/>
                      <a:gd name="connsiteY2" fmla="*/ 57734 h 893553"/>
                      <a:gd name="connsiteX3" fmla="*/ 194452 w 2997185"/>
                      <a:gd name="connsiteY3" fmla="*/ 765503 h 893553"/>
                      <a:gd name="connsiteX4" fmla="*/ 0 w 2997185"/>
                      <a:gd name="connsiteY4" fmla="*/ 893553 h 893553"/>
                      <a:gd name="connsiteX5" fmla="*/ 114299 w 2997185"/>
                      <a:gd name="connsiteY5" fmla="*/ 740568 h 893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7185" h="893553">
                        <a:moveTo>
                          <a:pt x="114299" y="740568"/>
                        </a:moveTo>
                        <a:lnTo>
                          <a:pt x="2997185" y="0"/>
                        </a:lnTo>
                        <a:lnTo>
                          <a:pt x="2994803" y="57734"/>
                        </a:lnTo>
                        <a:lnTo>
                          <a:pt x="194452" y="765503"/>
                        </a:lnTo>
                        <a:cubicBezTo>
                          <a:pt x="78041" y="785961"/>
                          <a:pt x="28305" y="846901"/>
                          <a:pt x="0" y="893553"/>
                        </a:cubicBezTo>
                        <a:cubicBezTo>
                          <a:pt x="9525" y="831447"/>
                          <a:pt x="69055" y="752669"/>
                          <a:pt x="114299" y="74056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8" name="Rectangle 4100"/>
                  <p:cNvSpPr/>
                  <p:nvPr/>
                </p:nvSpPr>
                <p:spPr>
                  <a:xfrm>
                    <a:off x="1854114" y="1206081"/>
                    <a:ext cx="163953" cy="49679"/>
                  </a:xfrm>
                  <a:custGeom>
                    <a:avLst/>
                    <a:gdLst>
                      <a:gd name="connsiteX0" fmla="*/ 0 w 932543"/>
                      <a:gd name="connsiteY0" fmla="*/ 0 h 45719"/>
                      <a:gd name="connsiteX1" fmla="*/ 932543 w 932543"/>
                      <a:gd name="connsiteY1" fmla="*/ 0 h 45719"/>
                      <a:gd name="connsiteX2" fmla="*/ 932543 w 932543"/>
                      <a:gd name="connsiteY2" fmla="*/ 45719 h 45719"/>
                      <a:gd name="connsiteX3" fmla="*/ 0 w 932543"/>
                      <a:gd name="connsiteY3" fmla="*/ 45719 h 45719"/>
                      <a:gd name="connsiteX4" fmla="*/ 0 w 932543"/>
                      <a:gd name="connsiteY4" fmla="*/ 0 h 45719"/>
                      <a:gd name="connsiteX0" fmla="*/ 0 w 932543"/>
                      <a:gd name="connsiteY0" fmla="*/ 166914 h 212633"/>
                      <a:gd name="connsiteX1" fmla="*/ 925286 w 932543"/>
                      <a:gd name="connsiteY1" fmla="*/ 0 h 212633"/>
                      <a:gd name="connsiteX2" fmla="*/ 932543 w 932543"/>
                      <a:gd name="connsiteY2" fmla="*/ 212633 h 212633"/>
                      <a:gd name="connsiteX3" fmla="*/ 0 w 932543"/>
                      <a:gd name="connsiteY3" fmla="*/ 212633 h 212633"/>
                      <a:gd name="connsiteX4" fmla="*/ 0 w 932543"/>
                      <a:gd name="connsiteY4" fmla="*/ 166914 h 212633"/>
                      <a:gd name="connsiteX0" fmla="*/ 0 w 925286"/>
                      <a:gd name="connsiteY0" fmla="*/ 166914 h 212633"/>
                      <a:gd name="connsiteX1" fmla="*/ 925286 w 925286"/>
                      <a:gd name="connsiteY1" fmla="*/ 0 h 212633"/>
                      <a:gd name="connsiteX2" fmla="*/ 885372 w 925286"/>
                      <a:gd name="connsiteY2" fmla="*/ 34833 h 212633"/>
                      <a:gd name="connsiteX3" fmla="*/ 0 w 925286"/>
                      <a:gd name="connsiteY3" fmla="*/ 212633 h 212633"/>
                      <a:gd name="connsiteX4" fmla="*/ 0 w 925286"/>
                      <a:gd name="connsiteY4" fmla="*/ 166914 h 212633"/>
                      <a:gd name="connsiteX0" fmla="*/ 25400 w 950686"/>
                      <a:gd name="connsiteY0" fmla="*/ 166914 h 292462"/>
                      <a:gd name="connsiteX1" fmla="*/ 950686 w 950686"/>
                      <a:gd name="connsiteY1" fmla="*/ 0 h 292462"/>
                      <a:gd name="connsiteX2" fmla="*/ 910772 w 950686"/>
                      <a:gd name="connsiteY2" fmla="*/ 34833 h 292462"/>
                      <a:gd name="connsiteX3" fmla="*/ 0 w 950686"/>
                      <a:gd name="connsiteY3" fmla="*/ 292462 h 292462"/>
                      <a:gd name="connsiteX4" fmla="*/ 25400 w 950686"/>
                      <a:gd name="connsiteY4" fmla="*/ 166914 h 292462"/>
                      <a:gd name="connsiteX0" fmla="*/ 3628 w 950686"/>
                      <a:gd name="connsiteY0" fmla="*/ 243114 h 292462"/>
                      <a:gd name="connsiteX1" fmla="*/ 950686 w 950686"/>
                      <a:gd name="connsiteY1" fmla="*/ 0 h 292462"/>
                      <a:gd name="connsiteX2" fmla="*/ 910772 w 950686"/>
                      <a:gd name="connsiteY2" fmla="*/ 34833 h 292462"/>
                      <a:gd name="connsiteX3" fmla="*/ 0 w 950686"/>
                      <a:gd name="connsiteY3" fmla="*/ 292462 h 292462"/>
                      <a:gd name="connsiteX4" fmla="*/ 3628 w 950686"/>
                      <a:gd name="connsiteY4" fmla="*/ 243114 h 292462"/>
                      <a:gd name="connsiteX0" fmla="*/ 10885 w 950686"/>
                      <a:gd name="connsiteY0" fmla="*/ 264885 h 292462"/>
                      <a:gd name="connsiteX1" fmla="*/ 950686 w 950686"/>
                      <a:gd name="connsiteY1" fmla="*/ 0 h 292462"/>
                      <a:gd name="connsiteX2" fmla="*/ 910772 w 950686"/>
                      <a:gd name="connsiteY2" fmla="*/ 34833 h 292462"/>
                      <a:gd name="connsiteX3" fmla="*/ 0 w 950686"/>
                      <a:gd name="connsiteY3" fmla="*/ 292462 h 292462"/>
                      <a:gd name="connsiteX4" fmla="*/ 10885 w 950686"/>
                      <a:gd name="connsiteY4" fmla="*/ 264885 h 292462"/>
                      <a:gd name="connsiteX0" fmla="*/ 10885 w 965201"/>
                      <a:gd name="connsiteY0" fmla="*/ 264885 h 292462"/>
                      <a:gd name="connsiteX1" fmla="*/ 950686 w 965201"/>
                      <a:gd name="connsiteY1" fmla="*/ 0 h 292462"/>
                      <a:gd name="connsiteX2" fmla="*/ 965201 w 965201"/>
                      <a:gd name="connsiteY2" fmla="*/ 20319 h 292462"/>
                      <a:gd name="connsiteX3" fmla="*/ 0 w 965201"/>
                      <a:gd name="connsiteY3" fmla="*/ 292462 h 292462"/>
                      <a:gd name="connsiteX4" fmla="*/ 10885 w 965201"/>
                      <a:gd name="connsiteY4" fmla="*/ 264885 h 292462"/>
                      <a:gd name="connsiteX0" fmla="*/ 0 w 965202"/>
                      <a:gd name="connsiteY0" fmla="*/ 272142 h 292462"/>
                      <a:gd name="connsiteX1" fmla="*/ 950687 w 965202"/>
                      <a:gd name="connsiteY1" fmla="*/ 0 h 292462"/>
                      <a:gd name="connsiteX2" fmla="*/ 965202 w 965202"/>
                      <a:gd name="connsiteY2" fmla="*/ 20319 h 292462"/>
                      <a:gd name="connsiteX3" fmla="*/ 1 w 965202"/>
                      <a:gd name="connsiteY3" fmla="*/ 292462 h 292462"/>
                      <a:gd name="connsiteX4" fmla="*/ 0 w 965202"/>
                      <a:gd name="connsiteY4" fmla="*/ 272142 h 292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5202" h="292462">
                        <a:moveTo>
                          <a:pt x="0" y="272142"/>
                        </a:moveTo>
                        <a:lnTo>
                          <a:pt x="950687" y="0"/>
                        </a:lnTo>
                        <a:lnTo>
                          <a:pt x="965202" y="20319"/>
                        </a:lnTo>
                        <a:lnTo>
                          <a:pt x="1" y="292462"/>
                        </a:lnTo>
                        <a:cubicBezTo>
                          <a:pt x="1" y="285689"/>
                          <a:pt x="0" y="278915"/>
                          <a:pt x="0" y="2721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1338154" y="1383068"/>
                    <a:ext cx="916692" cy="316766"/>
                    <a:chOff x="1338157" y="1383082"/>
                    <a:chExt cx="916694" cy="316769"/>
                  </a:xfrm>
                  <a:grpFill/>
                </p:grpSpPr>
                <p:sp>
                  <p:nvSpPr>
                    <p:cNvPr id="121" name="Freeform 120"/>
                    <p:cNvSpPr/>
                    <p:nvPr/>
                  </p:nvSpPr>
                  <p:spPr>
                    <a:xfrm>
                      <a:off x="1338157" y="1383082"/>
                      <a:ext cx="439951" cy="316769"/>
                    </a:xfrm>
                    <a:custGeom>
                      <a:avLst/>
                      <a:gdLst>
                        <a:gd name="connsiteX0" fmla="*/ 2146135 w 2590013"/>
                        <a:gd name="connsiteY0" fmla="*/ 704174 h 1864836"/>
                        <a:gd name="connsiteX1" fmla="*/ 2590013 w 2590013"/>
                        <a:gd name="connsiteY1" fmla="*/ 930845 h 1864836"/>
                        <a:gd name="connsiteX2" fmla="*/ 2560153 w 2590013"/>
                        <a:gd name="connsiteY2" fmla="*/ 938210 h 1864836"/>
                        <a:gd name="connsiteX3" fmla="*/ 2542008 w 2590013"/>
                        <a:gd name="connsiteY3" fmla="*/ 950479 h 1864836"/>
                        <a:gd name="connsiteX4" fmla="*/ 2529978 w 2590013"/>
                        <a:gd name="connsiteY4" fmla="*/ 963111 h 1864836"/>
                        <a:gd name="connsiteX5" fmla="*/ 2555387 w 2590013"/>
                        <a:gd name="connsiteY5" fmla="*/ 1864836 h 1864836"/>
                        <a:gd name="connsiteX6" fmla="*/ 2056612 w 2590013"/>
                        <a:gd name="connsiteY6" fmla="*/ 1652077 h 1864836"/>
                        <a:gd name="connsiteX7" fmla="*/ 2036686 w 2590013"/>
                        <a:gd name="connsiteY7" fmla="*/ 1394630 h 1864836"/>
                        <a:gd name="connsiteX8" fmla="*/ 2085726 w 2590013"/>
                        <a:gd name="connsiteY8" fmla="*/ 884447 h 1864836"/>
                        <a:gd name="connsiteX9" fmla="*/ 2111620 w 2590013"/>
                        <a:gd name="connsiteY9" fmla="*/ 796678 h 1864836"/>
                        <a:gd name="connsiteX10" fmla="*/ 2117571 w 2590013"/>
                        <a:gd name="connsiteY10" fmla="*/ 798651 h 1864836"/>
                        <a:gd name="connsiteX11" fmla="*/ 2117653 w 2590013"/>
                        <a:gd name="connsiteY11" fmla="*/ 798331 h 1864836"/>
                        <a:gd name="connsiteX12" fmla="*/ 2111707 w 2590013"/>
                        <a:gd name="connsiteY12" fmla="*/ 796381 h 1864836"/>
                        <a:gd name="connsiteX13" fmla="*/ 2119403 w 2590013"/>
                        <a:gd name="connsiteY13" fmla="*/ 770296 h 1864836"/>
                        <a:gd name="connsiteX14" fmla="*/ 2031222 w 2590013"/>
                        <a:gd name="connsiteY14" fmla="*/ 657065 h 1864836"/>
                        <a:gd name="connsiteX15" fmla="*/ 2067254 w 2590013"/>
                        <a:gd name="connsiteY15" fmla="*/ 668485 h 1864836"/>
                        <a:gd name="connsiteX16" fmla="*/ 2033276 w 2590013"/>
                        <a:gd name="connsiteY16" fmla="*/ 770659 h 1864836"/>
                        <a:gd name="connsiteX17" fmla="*/ 2018088 w 2590013"/>
                        <a:gd name="connsiteY17" fmla="*/ 765678 h 1864836"/>
                        <a:gd name="connsiteX18" fmla="*/ 2033260 w 2590013"/>
                        <a:gd name="connsiteY18" fmla="*/ 770707 h 1864836"/>
                        <a:gd name="connsiteX19" fmla="*/ 1999777 w 2590013"/>
                        <a:gd name="connsiteY19" fmla="*/ 871388 h 1864836"/>
                        <a:gd name="connsiteX20" fmla="*/ 1952375 w 2590013"/>
                        <a:gd name="connsiteY20" fmla="*/ 1373609 h 1864836"/>
                        <a:gd name="connsiteX21" fmla="*/ 1963346 w 2590013"/>
                        <a:gd name="connsiteY21" fmla="*/ 1612293 h 1864836"/>
                        <a:gd name="connsiteX22" fmla="*/ 1933499 w 2590013"/>
                        <a:gd name="connsiteY22" fmla="*/ 1599562 h 1864836"/>
                        <a:gd name="connsiteX23" fmla="*/ 1915242 w 2590013"/>
                        <a:gd name="connsiteY23" fmla="*/ 1363674 h 1864836"/>
                        <a:gd name="connsiteX24" fmla="*/ 1997959 w 2590013"/>
                        <a:gd name="connsiteY24" fmla="*/ 739340 h 1864836"/>
                        <a:gd name="connsiteX25" fmla="*/ 765138 w 2590013"/>
                        <a:gd name="connsiteY25" fmla="*/ 255778 h 1864836"/>
                        <a:gd name="connsiteX26" fmla="*/ 1948078 w 2590013"/>
                        <a:gd name="connsiteY26" fmla="*/ 630712 h 1864836"/>
                        <a:gd name="connsiteX27" fmla="*/ 1878333 w 2590013"/>
                        <a:gd name="connsiteY27" fmla="*/ 840432 h 1864836"/>
                        <a:gd name="connsiteX28" fmla="*/ 1830931 w 2590013"/>
                        <a:gd name="connsiteY28" fmla="*/ 1342653 h 1864836"/>
                        <a:gd name="connsiteX29" fmla="*/ 1840924 w 2590013"/>
                        <a:gd name="connsiteY29" fmla="*/ 1560073 h 1864836"/>
                        <a:gd name="connsiteX30" fmla="*/ 676753 w 2590013"/>
                        <a:gd name="connsiteY30" fmla="*/ 1063481 h 1864836"/>
                        <a:gd name="connsiteX31" fmla="*/ 664987 w 2590013"/>
                        <a:gd name="connsiteY31" fmla="*/ 929491 h 1864836"/>
                        <a:gd name="connsiteX32" fmla="*/ 703112 w 2590013"/>
                        <a:gd name="connsiteY32" fmla="*/ 436771 h 1864836"/>
                        <a:gd name="connsiteX33" fmla="*/ 630543 w 2590013"/>
                        <a:gd name="connsiteY33" fmla="*/ 213118 h 1864836"/>
                        <a:gd name="connsiteX34" fmla="*/ 693052 w 2590013"/>
                        <a:gd name="connsiteY34" fmla="*/ 232930 h 1864836"/>
                        <a:gd name="connsiteX35" fmla="*/ 630558 w 2590013"/>
                        <a:gd name="connsiteY35" fmla="*/ 418354 h 1864836"/>
                        <a:gd name="connsiteX36" fmla="*/ 583156 w 2590013"/>
                        <a:gd name="connsiteY36" fmla="*/ 907478 h 1864836"/>
                        <a:gd name="connsiteX37" fmla="*/ 588660 w 2590013"/>
                        <a:gd name="connsiteY37" fmla="*/ 1025904 h 1864836"/>
                        <a:gd name="connsiteX38" fmla="*/ 537842 w 2590013"/>
                        <a:gd name="connsiteY38" fmla="*/ 1004227 h 1864836"/>
                        <a:gd name="connsiteX39" fmla="*/ 527371 w 2590013"/>
                        <a:gd name="connsiteY39" fmla="*/ 882858 h 1864836"/>
                        <a:gd name="connsiteX40" fmla="*/ 567679 w 2590013"/>
                        <a:gd name="connsiteY40" fmla="*/ 394503 h 1864836"/>
                        <a:gd name="connsiteX41" fmla="*/ 251782 w 2590013"/>
                        <a:gd name="connsiteY41" fmla="*/ 96515 h 1864836"/>
                        <a:gd name="connsiteX42" fmla="*/ 286484 w 2590013"/>
                        <a:gd name="connsiteY42" fmla="*/ 104068 h 1864836"/>
                        <a:gd name="connsiteX43" fmla="*/ 553767 w 2590013"/>
                        <a:gd name="connsiteY43" fmla="*/ 188784 h 1864836"/>
                        <a:gd name="connsiteX44" fmla="*/ 492446 w 2590013"/>
                        <a:gd name="connsiteY44" fmla="*/ 370729 h 1864836"/>
                        <a:gd name="connsiteX45" fmla="*/ 445045 w 2590013"/>
                        <a:gd name="connsiteY45" fmla="*/ 859853 h 1864836"/>
                        <a:gd name="connsiteX46" fmla="*/ 450013 w 2590013"/>
                        <a:gd name="connsiteY46" fmla="*/ 966762 h 1864836"/>
                        <a:gd name="connsiteX47" fmla="*/ 116987 w 2590013"/>
                        <a:gd name="connsiteY47" fmla="*/ 824706 h 1864836"/>
                        <a:gd name="connsiteX48" fmla="*/ 75545 w 2590013"/>
                        <a:gd name="connsiteY48" fmla="*/ 220746 h 1864836"/>
                        <a:gd name="connsiteX49" fmla="*/ 251782 w 2590013"/>
                        <a:gd name="connsiteY49" fmla="*/ 96515 h 1864836"/>
                        <a:gd name="connsiteX50" fmla="*/ 767186 w 2590013"/>
                        <a:gd name="connsiteY50" fmla="*/ 0 h 1864836"/>
                        <a:gd name="connsiteX51" fmla="*/ 1843371 w 2590013"/>
                        <a:gd name="connsiteY51" fmla="*/ 549565 h 1864836"/>
                        <a:gd name="connsiteX52" fmla="*/ 376391 w 2590013"/>
                        <a:gd name="connsiteY52" fmla="*/ 84604 h 18648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2590013" h="1864836">
                          <a:moveTo>
                            <a:pt x="2146135" y="704174"/>
                          </a:moveTo>
                          <a:lnTo>
                            <a:pt x="2590013" y="930845"/>
                          </a:lnTo>
                          <a:lnTo>
                            <a:pt x="2560153" y="938210"/>
                          </a:lnTo>
                          <a:lnTo>
                            <a:pt x="2542008" y="950479"/>
                          </a:lnTo>
                          <a:lnTo>
                            <a:pt x="2529978" y="963111"/>
                          </a:lnTo>
                          <a:cubicBezTo>
                            <a:pt x="2428312" y="1090215"/>
                            <a:pt x="2317262" y="1531461"/>
                            <a:pt x="2555387" y="1864836"/>
                          </a:cubicBezTo>
                          <a:lnTo>
                            <a:pt x="2056612" y="1652077"/>
                          </a:lnTo>
                          <a:lnTo>
                            <a:pt x="2036686" y="1394630"/>
                          </a:lnTo>
                          <a:cubicBezTo>
                            <a:pt x="2032048" y="1215243"/>
                            <a:pt x="2046906" y="1041213"/>
                            <a:pt x="2085726" y="884447"/>
                          </a:cubicBezTo>
                          <a:lnTo>
                            <a:pt x="2111620" y="796678"/>
                          </a:lnTo>
                          <a:lnTo>
                            <a:pt x="2117571" y="798651"/>
                          </a:lnTo>
                          <a:lnTo>
                            <a:pt x="2117653" y="798331"/>
                          </a:lnTo>
                          <a:lnTo>
                            <a:pt x="2111707" y="796381"/>
                          </a:lnTo>
                          <a:lnTo>
                            <a:pt x="2119403" y="770296"/>
                          </a:lnTo>
                          <a:close/>
                          <a:moveTo>
                            <a:pt x="2031222" y="657065"/>
                          </a:moveTo>
                          <a:lnTo>
                            <a:pt x="2067254" y="668485"/>
                          </a:lnTo>
                          <a:lnTo>
                            <a:pt x="2033276" y="770659"/>
                          </a:lnTo>
                          <a:lnTo>
                            <a:pt x="2018088" y="765678"/>
                          </a:lnTo>
                          <a:lnTo>
                            <a:pt x="2033260" y="770707"/>
                          </a:lnTo>
                          <a:lnTo>
                            <a:pt x="1999777" y="871388"/>
                          </a:lnTo>
                          <a:cubicBezTo>
                            <a:pt x="1962992" y="1027633"/>
                            <a:pt x="1950465" y="1196529"/>
                            <a:pt x="1952375" y="1373609"/>
                          </a:cubicBezTo>
                          <a:lnTo>
                            <a:pt x="1963346" y="1612293"/>
                          </a:lnTo>
                          <a:lnTo>
                            <a:pt x="1933499" y="1599562"/>
                          </a:lnTo>
                          <a:lnTo>
                            <a:pt x="1915242" y="1363674"/>
                          </a:lnTo>
                          <a:cubicBezTo>
                            <a:pt x="1909444" y="1139440"/>
                            <a:pt x="1934110" y="923577"/>
                            <a:pt x="1997959" y="739340"/>
                          </a:cubicBezTo>
                          <a:close/>
                          <a:moveTo>
                            <a:pt x="765138" y="255778"/>
                          </a:moveTo>
                          <a:lnTo>
                            <a:pt x="1948078" y="630712"/>
                          </a:lnTo>
                          <a:lnTo>
                            <a:pt x="1878333" y="840432"/>
                          </a:lnTo>
                          <a:cubicBezTo>
                            <a:pt x="1841548" y="996677"/>
                            <a:pt x="1829021" y="1165573"/>
                            <a:pt x="1830931" y="1342653"/>
                          </a:cubicBezTo>
                          <a:lnTo>
                            <a:pt x="1840924" y="1560073"/>
                          </a:lnTo>
                          <a:lnTo>
                            <a:pt x="676753" y="1063481"/>
                          </a:lnTo>
                          <a:lnTo>
                            <a:pt x="664987" y="929491"/>
                          </a:lnTo>
                          <a:cubicBezTo>
                            <a:pt x="657372" y="754866"/>
                            <a:pt x="667269" y="588774"/>
                            <a:pt x="703112" y="436771"/>
                          </a:cubicBezTo>
                          <a:close/>
                          <a:moveTo>
                            <a:pt x="630543" y="213118"/>
                          </a:moveTo>
                          <a:lnTo>
                            <a:pt x="693052" y="232930"/>
                          </a:lnTo>
                          <a:lnTo>
                            <a:pt x="630558" y="418354"/>
                          </a:lnTo>
                          <a:cubicBezTo>
                            <a:pt x="593773" y="571027"/>
                            <a:pt x="581246" y="733969"/>
                            <a:pt x="583156" y="907478"/>
                          </a:cubicBezTo>
                          <a:lnTo>
                            <a:pt x="588660" y="1025904"/>
                          </a:lnTo>
                          <a:lnTo>
                            <a:pt x="537842" y="1004227"/>
                          </a:lnTo>
                          <a:lnTo>
                            <a:pt x="527371" y="882858"/>
                          </a:lnTo>
                          <a:cubicBezTo>
                            <a:pt x="520351" y="709424"/>
                            <a:pt x="531241" y="545316"/>
                            <a:pt x="567679" y="394503"/>
                          </a:cubicBezTo>
                          <a:close/>
                          <a:moveTo>
                            <a:pt x="251782" y="96515"/>
                          </a:moveTo>
                          <a:cubicBezTo>
                            <a:pt x="262953" y="97718"/>
                            <a:pt x="274520" y="100199"/>
                            <a:pt x="286484" y="104068"/>
                          </a:cubicBezTo>
                          <a:lnTo>
                            <a:pt x="553767" y="188784"/>
                          </a:lnTo>
                          <a:lnTo>
                            <a:pt x="492446" y="370729"/>
                          </a:lnTo>
                          <a:cubicBezTo>
                            <a:pt x="455661" y="523402"/>
                            <a:pt x="443134" y="686344"/>
                            <a:pt x="445045" y="859853"/>
                          </a:cubicBezTo>
                          <a:lnTo>
                            <a:pt x="450013" y="966762"/>
                          </a:lnTo>
                          <a:lnTo>
                            <a:pt x="116987" y="824706"/>
                          </a:lnTo>
                          <a:cubicBezTo>
                            <a:pt x="-45255" y="700246"/>
                            <a:pt x="-18707" y="428076"/>
                            <a:pt x="75545" y="220746"/>
                          </a:cubicBezTo>
                          <a:cubicBezTo>
                            <a:pt x="114844" y="142265"/>
                            <a:pt x="173590" y="88093"/>
                            <a:pt x="251782" y="96515"/>
                          </a:cubicBezTo>
                          <a:close/>
                          <a:moveTo>
                            <a:pt x="767186" y="0"/>
                          </a:moveTo>
                          <a:lnTo>
                            <a:pt x="1843371" y="549565"/>
                          </a:lnTo>
                          <a:lnTo>
                            <a:pt x="376391" y="84604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2" name="Freeform 121"/>
                    <p:cNvSpPr/>
                    <p:nvPr/>
                  </p:nvSpPr>
                  <p:spPr>
                    <a:xfrm rot="15319883">
                      <a:off x="1930242" y="1313671"/>
                      <a:ext cx="137991" cy="511226"/>
                    </a:xfrm>
                    <a:custGeom>
                      <a:avLst/>
                      <a:gdLst>
                        <a:gd name="connsiteX0" fmla="*/ 801869 w 812362"/>
                        <a:gd name="connsiteY0" fmla="*/ 2810503 h 3009613"/>
                        <a:gd name="connsiteX1" fmla="*/ 441712 w 812362"/>
                        <a:gd name="connsiteY1" fmla="*/ 2762473 h 3009613"/>
                        <a:gd name="connsiteX2" fmla="*/ 316372 w 812362"/>
                        <a:gd name="connsiteY2" fmla="*/ 2770123 h 3009613"/>
                        <a:gd name="connsiteX3" fmla="*/ 198379 w 812362"/>
                        <a:gd name="connsiteY3" fmla="*/ 3009613 h 3009613"/>
                        <a:gd name="connsiteX4" fmla="*/ 0 w 812362"/>
                        <a:gd name="connsiteY4" fmla="*/ 51468 h 3009613"/>
                        <a:gd name="connsiteX5" fmla="*/ 215692 w 812362"/>
                        <a:gd name="connsiteY5" fmla="*/ 797 h 3009613"/>
                        <a:gd name="connsiteX6" fmla="*/ 322032 w 812362"/>
                        <a:gd name="connsiteY6" fmla="*/ 2693357 h 3009613"/>
                        <a:gd name="connsiteX7" fmla="*/ 382446 w 812362"/>
                        <a:gd name="connsiteY7" fmla="*/ 2693588 h 3009613"/>
                        <a:gd name="connsiteX8" fmla="*/ 459105 w 812362"/>
                        <a:gd name="connsiteY8" fmla="*/ 2697161 h 3009613"/>
                        <a:gd name="connsiteX9" fmla="*/ 538329 w 812362"/>
                        <a:gd name="connsiteY9" fmla="*/ 2705876 h 3009613"/>
                        <a:gd name="connsiteX10" fmla="*/ 584145 w 812362"/>
                        <a:gd name="connsiteY10" fmla="*/ 1837201 h 3009613"/>
                        <a:gd name="connsiteX11" fmla="*/ 630638 w 812362"/>
                        <a:gd name="connsiteY11" fmla="*/ 2718758 h 3009613"/>
                        <a:gd name="connsiteX12" fmla="*/ 703879 w 812362"/>
                        <a:gd name="connsiteY12" fmla="*/ 2731798 h 3009613"/>
                        <a:gd name="connsiteX13" fmla="*/ 812362 w 812362"/>
                        <a:gd name="connsiteY13" fmla="*/ 2752862 h 30096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12362" h="3009613">
                          <a:moveTo>
                            <a:pt x="801869" y="2810503"/>
                          </a:moveTo>
                          <a:cubicBezTo>
                            <a:pt x="715023" y="2798109"/>
                            <a:pt x="585518" y="2765316"/>
                            <a:pt x="441712" y="2762473"/>
                          </a:cubicBezTo>
                          <a:lnTo>
                            <a:pt x="316372" y="2770123"/>
                          </a:lnTo>
                          <a:lnTo>
                            <a:pt x="198379" y="3009613"/>
                          </a:lnTo>
                          <a:lnTo>
                            <a:pt x="0" y="51468"/>
                          </a:lnTo>
                          <a:cubicBezTo>
                            <a:pt x="35289" y="11683"/>
                            <a:pt x="173396" y="-3852"/>
                            <a:pt x="215692" y="797"/>
                          </a:cubicBezTo>
                          <a:lnTo>
                            <a:pt x="322032" y="2693357"/>
                          </a:lnTo>
                          <a:lnTo>
                            <a:pt x="382446" y="2693588"/>
                          </a:lnTo>
                          <a:cubicBezTo>
                            <a:pt x="409490" y="2694272"/>
                            <a:pt x="434951" y="2695497"/>
                            <a:pt x="459105" y="2697161"/>
                          </a:cubicBezTo>
                          <a:lnTo>
                            <a:pt x="538329" y="2705876"/>
                          </a:lnTo>
                          <a:lnTo>
                            <a:pt x="584145" y="1837201"/>
                          </a:lnTo>
                          <a:lnTo>
                            <a:pt x="630638" y="2718758"/>
                          </a:lnTo>
                          <a:lnTo>
                            <a:pt x="703879" y="2731798"/>
                          </a:lnTo>
                          <a:cubicBezTo>
                            <a:pt x="740110" y="2738940"/>
                            <a:pt x="775534" y="2746230"/>
                            <a:pt x="812362" y="27528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20" name="Rectangle 4100"/>
                  <p:cNvSpPr/>
                  <p:nvPr/>
                </p:nvSpPr>
                <p:spPr>
                  <a:xfrm>
                    <a:off x="1936095" y="1566359"/>
                    <a:ext cx="163953" cy="49679"/>
                  </a:xfrm>
                  <a:custGeom>
                    <a:avLst/>
                    <a:gdLst>
                      <a:gd name="connsiteX0" fmla="*/ 0 w 932543"/>
                      <a:gd name="connsiteY0" fmla="*/ 0 h 45719"/>
                      <a:gd name="connsiteX1" fmla="*/ 932543 w 932543"/>
                      <a:gd name="connsiteY1" fmla="*/ 0 h 45719"/>
                      <a:gd name="connsiteX2" fmla="*/ 932543 w 932543"/>
                      <a:gd name="connsiteY2" fmla="*/ 45719 h 45719"/>
                      <a:gd name="connsiteX3" fmla="*/ 0 w 932543"/>
                      <a:gd name="connsiteY3" fmla="*/ 45719 h 45719"/>
                      <a:gd name="connsiteX4" fmla="*/ 0 w 932543"/>
                      <a:gd name="connsiteY4" fmla="*/ 0 h 45719"/>
                      <a:gd name="connsiteX0" fmla="*/ 0 w 932543"/>
                      <a:gd name="connsiteY0" fmla="*/ 166914 h 212633"/>
                      <a:gd name="connsiteX1" fmla="*/ 925286 w 932543"/>
                      <a:gd name="connsiteY1" fmla="*/ 0 h 212633"/>
                      <a:gd name="connsiteX2" fmla="*/ 932543 w 932543"/>
                      <a:gd name="connsiteY2" fmla="*/ 212633 h 212633"/>
                      <a:gd name="connsiteX3" fmla="*/ 0 w 932543"/>
                      <a:gd name="connsiteY3" fmla="*/ 212633 h 212633"/>
                      <a:gd name="connsiteX4" fmla="*/ 0 w 932543"/>
                      <a:gd name="connsiteY4" fmla="*/ 166914 h 212633"/>
                      <a:gd name="connsiteX0" fmla="*/ 0 w 925286"/>
                      <a:gd name="connsiteY0" fmla="*/ 166914 h 212633"/>
                      <a:gd name="connsiteX1" fmla="*/ 925286 w 925286"/>
                      <a:gd name="connsiteY1" fmla="*/ 0 h 212633"/>
                      <a:gd name="connsiteX2" fmla="*/ 885372 w 925286"/>
                      <a:gd name="connsiteY2" fmla="*/ 34833 h 212633"/>
                      <a:gd name="connsiteX3" fmla="*/ 0 w 925286"/>
                      <a:gd name="connsiteY3" fmla="*/ 212633 h 212633"/>
                      <a:gd name="connsiteX4" fmla="*/ 0 w 925286"/>
                      <a:gd name="connsiteY4" fmla="*/ 166914 h 212633"/>
                      <a:gd name="connsiteX0" fmla="*/ 25400 w 950686"/>
                      <a:gd name="connsiteY0" fmla="*/ 166914 h 292462"/>
                      <a:gd name="connsiteX1" fmla="*/ 950686 w 950686"/>
                      <a:gd name="connsiteY1" fmla="*/ 0 h 292462"/>
                      <a:gd name="connsiteX2" fmla="*/ 910772 w 950686"/>
                      <a:gd name="connsiteY2" fmla="*/ 34833 h 292462"/>
                      <a:gd name="connsiteX3" fmla="*/ 0 w 950686"/>
                      <a:gd name="connsiteY3" fmla="*/ 292462 h 292462"/>
                      <a:gd name="connsiteX4" fmla="*/ 25400 w 950686"/>
                      <a:gd name="connsiteY4" fmla="*/ 166914 h 292462"/>
                      <a:gd name="connsiteX0" fmla="*/ 3628 w 950686"/>
                      <a:gd name="connsiteY0" fmla="*/ 243114 h 292462"/>
                      <a:gd name="connsiteX1" fmla="*/ 950686 w 950686"/>
                      <a:gd name="connsiteY1" fmla="*/ 0 h 292462"/>
                      <a:gd name="connsiteX2" fmla="*/ 910772 w 950686"/>
                      <a:gd name="connsiteY2" fmla="*/ 34833 h 292462"/>
                      <a:gd name="connsiteX3" fmla="*/ 0 w 950686"/>
                      <a:gd name="connsiteY3" fmla="*/ 292462 h 292462"/>
                      <a:gd name="connsiteX4" fmla="*/ 3628 w 950686"/>
                      <a:gd name="connsiteY4" fmla="*/ 243114 h 292462"/>
                      <a:gd name="connsiteX0" fmla="*/ 10885 w 950686"/>
                      <a:gd name="connsiteY0" fmla="*/ 264885 h 292462"/>
                      <a:gd name="connsiteX1" fmla="*/ 950686 w 950686"/>
                      <a:gd name="connsiteY1" fmla="*/ 0 h 292462"/>
                      <a:gd name="connsiteX2" fmla="*/ 910772 w 950686"/>
                      <a:gd name="connsiteY2" fmla="*/ 34833 h 292462"/>
                      <a:gd name="connsiteX3" fmla="*/ 0 w 950686"/>
                      <a:gd name="connsiteY3" fmla="*/ 292462 h 292462"/>
                      <a:gd name="connsiteX4" fmla="*/ 10885 w 950686"/>
                      <a:gd name="connsiteY4" fmla="*/ 264885 h 292462"/>
                      <a:gd name="connsiteX0" fmla="*/ 10885 w 965201"/>
                      <a:gd name="connsiteY0" fmla="*/ 264885 h 292462"/>
                      <a:gd name="connsiteX1" fmla="*/ 950686 w 965201"/>
                      <a:gd name="connsiteY1" fmla="*/ 0 h 292462"/>
                      <a:gd name="connsiteX2" fmla="*/ 965201 w 965201"/>
                      <a:gd name="connsiteY2" fmla="*/ 20319 h 292462"/>
                      <a:gd name="connsiteX3" fmla="*/ 0 w 965201"/>
                      <a:gd name="connsiteY3" fmla="*/ 292462 h 292462"/>
                      <a:gd name="connsiteX4" fmla="*/ 10885 w 965201"/>
                      <a:gd name="connsiteY4" fmla="*/ 264885 h 292462"/>
                      <a:gd name="connsiteX0" fmla="*/ 0 w 965202"/>
                      <a:gd name="connsiteY0" fmla="*/ 272142 h 292462"/>
                      <a:gd name="connsiteX1" fmla="*/ 950687 w 965202"/>
                      <a:gd name="connsiteY1" fmla="*/ 0 h 292462"/>
                      <a:gd name="connsiteX2" fmla="*/ 965202 w 965202"/>
                      <a:gd name="connsiteY2" fmla="*/ 20319 h 292462"/>
                      <a:gd name="connsiteX3" fmla="*/ 1 w 965202"/>
                      <a:gd name="connsiteY3" fmla="*/ 292462 h 292462"/>
                      <a:gd name="connsiteX4" fmla="*/ 0 w 965202"/>
                      <a:gd name="connsiteY4" fmla="*/ 272142 h 292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5202" h="292462">
                        <a:moveTo>
                          <a:pt x="0" y="272142"/>
                        </a:moveTo>
                        <a:lnTo>
                          <a:pt x="950687" y="0"/>
                        </a:lnTo>
                        <a:lnTo>
                          <a:pt x="965202" y="20319"/>
                        </a:lnTo>
                        <a:lnTo>
                          <a:pt x="1" y="292462"/>
                        </a:lnTo>
                        <a:cubicBezTo>
                          <a:pt x="1" y="285689"/>
                          <a:pt x="0" y="278915"/>
                          <a:pt x="0" y="2721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72" name="Group 71"/>
              <p:cNvGrpSpPr/>
              <p:nvPr/>
            </p:nvGrpSpPr>
            <p:grpSpPr>
              <a:xfrm>
                <a:off x="7656942" y="2249078"/>
                <a:ext cx="670140" cy="670524"/>
                <a:chOff x="7656942" y="2249078"/>
                <a:chExt cx="670140" cy="670524"/>
              </a:xfrm>
            </p:grpSpPr>
            <p:sp>
              <p:nvSpPr>
                <p:cNvPr id="110" name="Freeform 109"/>
                <p:cNvSpPr/>
                <p:nvPr/>
              </p:nvSpPr>
              <p:spPr>
                <a:xfrm>
                  <a:off x="7656942" y="2249078"/>
                  <a:ext cx="670140" cy="670524"/>
                </a:xfrm>
                <a:custGeom>
                  <a:avLst/>
                  <a:gdLst>
                    <a:gd name="connsiteX0" fmla="*/ 300408 w 670140"/>
                    <a:gd name="connsiteY0" fmla="*/ 186 h 670524"/>
                    <a:gd name="connsiteX1" fmla="*/ 313922 w 670140"/>
                    <a:gd name="connsiteY1" fmla="*/ 9669 h 670524"/>
                    <a:gd name="connsiteX2" fmla="*/ 328312 w 670140"/>
                    <a:gd name="connsiteY2" fmla="*/ 67969 h 670524"/>
                    <a:gd name="connsiteX3" fmla="*/ 335070 w 670140"/>
                    <a:gd name="connsiteY3" fmla="*/ 67628 h 670524"/>
                    <a:gd name="connsiteX4" fmla="*/ 362076 w 670140"/>
                    <a:gd name="connsiteY4" fmla="*/ 68992 h 670524"/>
                    <a:gd name="connsiteX5" fmla="*/ 377964 w 670140"/>
                    <a:gd name="connsiteY5" fmla="*/ 13511 h 670524"/>
                    <a:gd name="connsiteX6" fmla="*/ 391706 w 670140"/>
                    <a:gd name="connsiteY6" fmla="*/ 4362 h 670524"/>
                    <a:gd name="connsiteX7" fmla="*/ 417037 w 670140"/>
                    <a:gd name="connsiteY7" fmla="*/ 9444 h 670524"/>
                    <a:gd name="connsiteX8" fmla="*/ 426187 w 670140"/>
                    <a:gd name="connsiteY8" fmla="*/ 23186 h 670524"/>
                    <a:gd name="connsiteX9" fmla="*/ 418640 w 670140"/>
                    <a:gd name="connsiteY9" fmla="*/ 81125 h 670524"/>
                    <a:gd name="connsiteX10" fmla="*/ 439225 w 670140"/>
                    <a:gd name="connsiteY10" fmla="*/ 88662 h 670524"/>
                    <a:gd name="connsiteX11" fmla="*/ 451299 w 670140"/>
                    <a:gd name="connsiteY11" fmla="*/ 94480 h 670524"/>
                    <a:gd name="connsiteX12" fmla="*/ 486001 w 670140"/>
                    <a:gd name="connsiteY12" fmla="*/ 46888 h 670524"/>
                    <a:gd name="connsiteX13" fmla="*/ 494327 w 670140"/>
                    <a:gd name="connsiteY13" fmla="*/ 41422 h 670524"/>
                    <a:gd name="connsiteX14" fmla="*/ 497697 w 670140"/>
                    <a:gd name="connsiteY14" fmla="*/ 41435 h 670524"/>
                    <a:gd name="connsiteX15" fmla="*/ 502052 w 670140"/>
                    <a:gd name="connsiteY15" fmla="*/ 43024 h 670524"/>
                    <a:gd name="connsiteX16" fmla="*/ 524090 w 670140"/>
                    <a:gd name="connsiteY16" fmla="*/ 56509 h 670524"/>
                    <a:gd name="connsiteX17" fmla="*/ 527954 w 670140"/>
                    <a:gd name="connsiteY17" fmla="*/ 72560 h 670524"/>
                    <a:gd name="connsiteX18" fmla="*/ 500512 w 670140"/>
                    <a:gd name="connsiteY18" fmla="*/ 125185 h 670524"/>
                    <a:gd name="connsiteX19" fmla="*/ 505276 w 670140"/>
                    <a:gd name="connsiteY19" fmla="*/ 128748 h 670524"/>
                    <a:gd name="connsiteX20" fmla="*/ 524278 w 670140"/>
                    <a:gd name="connsiteY20" fmla="*/ 146023 h 670524"/>
                    <a:gd name="connsiteX21" fmla="*/ 526535 w 670140"/>
                    <a:gd name="connsiteY21" fmla="*/ 148507 h 670524"/>
                    <a:gd name="connsiteX22" fmla="*/ 574869 w 670140"/>
                    <a:gd name="connsiteY22" fmla="*/ 115535 h 670524"/>
                    <a:gd name="connsiteX23" fmla="*/ 583438 w 670140"/>
                    <a:gd name="connsiteY23" fmla="*/ 113007 h 670524"/>
                    <a:gd name="connsiteX24" fmla="*/ 591285 w 670140"/>
                    <a:gd name="connsiteY24" fmla="*/ 117279 h 670524"/>
                    <a:gd name="connsiteX25" fmla="*/ 607522 w 670140"/>
                    <a:gd name="connsiteY25" fmla="*/ 137375 h 670524"/>
                    <a:gd name="connsiteX26" fmla="*/ 605778 w 670140"/>
                    <a:gd name="connsiteY26" fmla="*/ 153792 h 670524"/>
                    <a:gd name="connsiteX27" fmla="*/ 562182 w 670140"/>
                    <a:gd name="connsiteY27" fmla="*/ 194247 h 670524"/>
                    <a:gd name="connsiteX28" fmla="*/ 570355 w 670140"/>
                    <a:gd name="connsiteY28" fmla="*/ 207704 h 670524"/>
                    <a:gd name="connsiteX29" fmla="*/ 578288 w 670140"/>
                    <a:gd name="connsiteY29" fmla="*/ 224177 h 670524"/>
                    <a:gd name="connsiteX30" fmla="*/ 633813 w 670140"/>
                    <a:gd name="connsiteY30" fmla="*/ 210026 h 670524"/>
                    <a:gd name="connsiteX31" fmla="*/ 638412 w 670140"/>
                    <a:gd name="connsiteY31" fmla="*/ 209426 h 670524"/>
                    <a:gd name="connsiteX32" fmla="*/ 648706 w 670140"/>
                    <a:gd name="connsiteY32" fmla="*/ 217423 h 670524"/>
                    <a:gd name="connsiteX33" fmla="*/ 657240 w 670140"/>
                    <a:gd name="connsiteY33" fmla="*/ 242206 h 670524"/>
                    <a:gd name="connsiteX34" fmla="*/ 650059 w 670140"/>
                    <a:gd name="connsiteY34" fmla="*/ 257205 h 670524"/>
                    <a:gd name="connsiteX35" fmla="*/ 596814 w 670140"/>
                    <a:gd name="connsiteY35" fmla="*/ 279784 h 670524"/>
                    <a:gd name="connsiteX36" fmla="*/ 597215 w 670140"/>
                    <a:gd name="connsiteY36" fmla="*/ 281344 h 670524"/>
                    <a:gd name="connsiteX37" fmla="*/ 601269 w 670140"/>
                    <a:gd name="connsiteY37" fmla="*/ 307920 h 670524"/>
                    <a:gd name="connsiteX38" fmla="*/ 601669 w 670140"/>
                    <a:gd name="connsiteY38" fmla="*/ 315837 h 670524"/>
                    <a:gd name="connsiteX39" fmla="*/ 658467 w 670140"/>
                    <a:gd name="connsiteY39" fmla="*/ 320509 h 670524"/>
                    <a:gd name="connsiteX40" fmla="*/ 670140 w 670140"/>
                    <a:gd name="connsiteY40" fmla="*/ 332353 h 670524"/>
                    <a:gd name="connsiteX41" fmla="*/ 670140 w 670140"/>
                    <a:gd name="connsiteY41" fmla="*/ 358564 h 670524"/>
                    <a:gd name="connsiteX42" fmla="*/ 658466 w 670140"/>
                    <a:gd name="connsiteY42" fmla="*/ 370408 h 670524"/>
                    <a:gd name="connsiteX43" fmla="*/ 599460 w 670140"/>
                    <a:gd name="connsiteY43" fmla="*/ 374513 h 670524"/>
                    <a:gd name="connsiteX44" fmla="*/ 597214 w 670140"/>
                    <a:gd name="connsiteY44" fmla="*/ 389229 h 670524"/>
                    <a:gd name="connsiteX45" fmla="*/ 592817 w 670140"/>
                    <a:gd name="connsiteY45" fmla="*/ 406338 h 670524"/>
                    <a:gd name="connsiteX46" fmla="*/ 644191 w 670140"/>
                    <a:gd name="connsiteY46" fmla="*/ 433315 h 670524"/>
                    <a:gd name="connsiteX47" fmla="*/ 650309 w 670140"/>
                    <a:gd name="connsiteY47" fmla="*/ 448779 h 670524"/>
                    <a:gd name="connsiteX48" fmla="*/ 640066 w 670140"/>
                    <a:gd name="connsiteY48" fmla="*/ 472906 h 670524"/>
                    <a:gd name="connsiteX49" fmla="*/ 624693 w 670140"/>
                    <a:gd name="connsiteY49" fmla="*/ 479246 h 670524"/>
                    <a:gd name="connsiteX50" fmla="*/ 571328 w 670140"/>
                    <a:gd name="connsiteY50" fmla="*/ 460848 h 670524"/>
                    <a:gd name="connsiteX51" fmla="*/ 570355 w 670140"/>
                    <a:gd name="connsiteY51" fmla="*/ 462868 h 670524"/>
                    <a:gd name="connsiteX52" fmla="*/ 556952 w 670140"/>
                    <a:gd name="connsiteY52" fmla="*/ 484937 h 670524"/>
                    <a:gd name="connsiteX53" fmla="*/ 552489 w 670140"/>
                    <a:gd name="connsiteY53" fmla="*/ 490907 h 670524"/>
                    <a:gd name="connsiteX54" fmla="*/ 593211 w 670140"/>
                    <a:gd name="connsiteY54" fmla="*/ 531695 h 670524"/>
                    <a:gd name="connsiteX55" fmla="*/ 594442 w 670140"/>
                    <a:gd name="connsiteY55" fmla="*/ 548279 h 670524"/>
                    <a:gd name="connsiteX56" fmla="*/ 577473 w 670140"/>
                    <a:gd name="connsiteY56" fmla="*/ 568257 h 670524"/>
                    <a:gd name="connsiteX57" fmla="*/ 560908 w 670140"/>
                    <a:gd name="connsiteY57" fmla="*/ 569726 h 670524"/>
                    <a:gd name="connsiteX58" fmla="*/ 513214 w 670140"/>
                    <a:gd name="connsiteY58" fmla="*/ 534608 h 670524"/>
                    <a:gd name="connsiteX59" fmla="*/ 505276 w 670140"/>
                    <a:gd name="connsiteY59" fmla="*/ 541825 h 670524"/>
                    <a:gd name="connsiteX60" fmla="*/ 485404 w 670140"/>
                    <a:gd name="connsiteY60" fmla="*/ 556690 h 670524"/>
                    <a:gd name="connsiteX61" fmla="*/ 509214 w 670140"/>
                    <a:gd name="connsiteY61" fmla="*/ 608395 h 670524"/>
                    <a:gd name="connsiteX62" fmla="*/ 504634 w 670140"/>
                    <a:gd name="connsiteY62" fmla="*/ 624382 h 670524"/>
                    <a:gd name="connsiteX63" fmla="*/ 481805 w 670140"/>
                    <a:gd name="connsiteY63" fmla="*/ 637260 h 670524"/>
                    <a:gd name="connsiteX64" fmla="*/ 465754 w 670140"/>
                    <a:gd name="connsiteY64" fmla="*/ 632912 h 670524"/>
                    <a:gd name="connsiteX65" fmla="*/ 433497 w 670140"/>
                    <a:gd name="connsiteY65" fmla="*/ 584008 h 670524"/>
                    <a:gd name="connsiteX66" fmla="*/ 414640 w 670140"/>
                    <a:gd name="connsiteY66" fmla="*/ 590911 h 670524"/>
                    <a:gd name="connsiteX67" fmla="*/ 400769 w 670140"/>
                    <a:gd name="connsiteY67" fmla="*/ 594479 h 670524"/>
                    <a:gd name="connsiteX68" fmla="*/ 405535 w 670140"/>
                    <a:gd name="connsiteY68" fmla="*/ 652628 h 670524"/>
                    <a:gd name="connsiteX69" fmla="*/ 395755 w 670140"/>
                    <a:gd name="connsiteY69" fmla="*/ 666077 h 670524"/>
                    <a:gd name="connsiteX70" fmla="*/ 369894 w 670140"/>
                    <a:gd name="connsiteY70" fmla="*/ 670353 h 670524"/>
                    <a:gd name="connsiteX71" fmla="*/ 356305 w 670140"/>
                    <a:gd name="connsiteY71" fmla="*/ 660768 h 670524"/>
                    <a:gd name="connsiteX72" fmla="*/ 342475 w 670140"/>
                    <a:gd name="connsiteY72" fmla="*/ 602571 h 670524"/>
                    <a:gd name="connsiteX73" fmla="*/ 335070 w 670140"/>
                    <a:gd name="connsiteY73" fmla="*/ 602945 h 670524"/>
                    <a:gd name="connsiteX74" fmla="*/ 307885 w 670140"/>
                    <a:gd name="connsiteY74" fmla="*/ 601572 h 670524"/>
                    <a:gd name="connsiteX75" fmla="*/ 292692 w 670140"/>
                    <a:gd name="connsiteY75" fmla="*/ 656626 h 670524"/>
                    <a:gd name="connsiteX76" fmla="*/ 278883 w 670140"/>
                    <a:gd name="connsiteY76" fmla="*/ 665892 h 670524"/>
                    <a:gd name="connsiteX77" fmla="*/ 253130 w 670140"/>
                    <a:gd name="connsiteY77" fmla="*/ 661014 h 670524"/>
                    <a:gd name="connsiteX78" fmla="*/ 243665 w 670140"/>
                    <a:gd name="connsiteY78" fmla="*/ 647340 h 670524"/>
                    <a:gd name="connsiteX79" fmla="*/ 250553 w 670140"/>
                    <a:gd name="connsiteY79" fmla="*/ 589100 h 670524"/>
                    <a:gd name="connsiteX80" fmla="*/ 230916 w 670140"/>
                    <a:gd name="connsiteY80" fmla="*/ 581911 h 670524"/>
                    <a:gd name="connsiteX81" fmla="*/ 217714 w 670140"/>
                    <a:gd name="connsiteY81" fmla="*/ 575549 h 670524"/>
                    <a:gd name="connsiteX82" fmla="*/ 185719 w 670140"/>
                    <a:gd name="connsiteY82" fmla="*/ 621596 h 670524"/>
                    <a:gd name="connsiteX83" fmla="*/ 169619 w 670140"/>
                    <a:gd name="connsiteY83" fmla="*/ 625758 h 670524"/>
                    <a:gd name="connsiteX84" fmla="*/ 146940 w 670140"/>
                    <a:gd name="connsiteY84" fmla="*/ 612617 h 670524"/>
                    <a:gd name="connsiteX85" fmla="*/ 142545 w 670140"/>
                    <a:gd name="connsiteY85" fmla="*/ 596578 h 670524"/>
                    <a:gd name="connsiteX86" fmla="*/ 168170 w 670140"/>
                    <a:gd name="connsiteY86" fmla="*/ 544297 h 670524"/>
                    <a:gd name="connsiteX87" fmla="*/ 164864 w 670140"/>
                    <a:gd name="connsiteY87" fmla="*/ 541825 h 670524"/>
                    <a:gd name="connsiteX88" fmla="*/ 145862 w 670140"/>
                    <a:gd name="connsiteY88" fmla="*/ 524550 h 670524"/>
                    <a:gd name="connsiteX89" fmla="*/ 142805 w 670140"/>
                    <a:gd name="connsiteY89" fmla="*/ 521184 h 670524"/>
                    <a:gd name="connsiteX90" fmla="*/ 95364 w 670140"/>
                    <a:gd name="connsiteY90" fmla="*/ 553526 h 670524"/>
                    <a:gd name="connsiteX91" fmla="*/ 78839 w 670140"/>
                    <a:gd name="connsiteY91" fmla="*/ 551664 h 670524"/>
                    <a:gd name="connsiteX92" fmla="*/ 62349 w 670140"/>
                    <a:gd name="connsiteY92" fmla="*/ 531290 h 670524"/>
                    <a:gd name="connsiteX93" fmla="*/ 63972 w 670140"/>
                    <a:gd name="connsiteY93" fmla="*/ 514740 h 670524"/>
                    <a:gd name="connsiteX94" fmla="*/ 106967 w 670140"/>
                    <a:gd name="connsiteY94" fmla="*/ 474694 h 670524"/>
                    <a:gd name="connsiteX95" fmla="*/ 99785 w 670140"/>
                    <a:gd name="connsiteY95" fmla="*/ 462868 h 670524"/>
                    <a:gd name="connsiteX96" fmla="*/ 90648 w 670140"/>
                    <a:gd name="connsiteY96" fmla="*/ 443895 h 670524"/>
                    <a:gd name="connsiteX97" fmla="*/ 35051 w 670140"/>
                    <a:gd name="connsiteY97" fmla="*/ 458467 h 670524"/>
                    <a:gd name="connsiteX98" fmla="*/ 20108 w 670140"/>
                    <a:gd name="connsiteY98" fmla="*/ 451171 h 670524"/>
                    <a:gd name="connsiteX99" fmla="*/ 11406 w 670140"/>
                    <a:gd name="connsiteY99" fmla="*/ 426446 h 670524"/>
                    <a:gd name="connsiteX100" fmla="*/ 18486 w 670140"/>
                    <a:gd name="connsiteY100" fmla="*/ 411399 h 670524"/>
                    <a:gd name="connsiteX101" fmla="*/ 72732 w 670140"/>
                    <a:gd name="connsiteY101" fmla="*/ 387959 h 670524"/>
                    <a:gd name="connsiteX102" fmla="*/ 68871 w 670140"/>
                    <a:gd name="connsiteY102" fmla="*/ 362653 h 670524"/>
                    <a:gd name="connsiteX103" fmla="*/ 68390 w 670140"/>
                    <a:gd name="connsiteY103" fmla="*/ 353132 h 670524"/>
                    <a:gd name="connsiteX104" fmla="*/ 11674 w 670140"/>
                    <a:gd name="connsiteY104" fmla="*/ 348467 h 670524"/>
                    <a:gd name="connsiteX105" fmla="*/ 0 w 670140"/>
                    <a:gd name="connsiteY105" fmla="*/ 336623 h 670524"/>
                    <a:gd name="connsiteX106" fmla="*/ 0 w 670140"/>
                    <a:gd name="connsiteY106" fmla="*/ 310412 h 670524"/>
                    <a:gd name="connsiteX107" fmla="*/ 11674 w 670140"/>
                    <a:gd name="connsiteY107" fmla="*/ 298568 h 670524"/>
                    <a:gd name="connsiteX108" fmla="*/ 70927 w 670140"/>
                    <a:gd name="connsiteY108" fmla="*/ 294446 h 670524"/>
                    <a:gd name="connsiteX109" fmla="*/ 72926 w 670140"/>
                    <a:gd name="connsiteY109" fmla="*/ 281344 h 670524"/>
                    <a:gd name="connsiteX110" fmla="*/ 78053 w 670140"/>
                    <a:gd name="connsiteY110" fmla="*/ 261400 h 670524"/>
                    <a:gd name="connsiteX111" fmla="*/ 25553 w 670140"/>
                    <a:gd name="connsiteY111" fmla="*/ 236354 h 670524"/>
                    <a:gd name="connsiteX112" fmla="*/ 18846 w 670140"/>
                    <a:gd name="connsiteY112" fmla="*/ 221137 h 670524"/>
                    <a:gd name="connsiteX113" fmla="*/ 28154 w 670140"/>
                    <a:gd name="connsiteY113" fmla="*/ 196634 h 670524"/>
                    <a:gd name="connsiteX114" fmla="*/ 38521 w 670140"/>
                    <a:gd name="connsiteY114" fmla="*/ 189010 h 670524"/>
                    <a:gd name="connsiteX115" fmla="*/ 43273 w 670140"/>
                    <a:gd name="connsiteY115" fmla="*/ 189708 h 670524"/>
                    <a:gd name="connsiteX116" fmla="*/ 100253 w 670140"/>
                    <a:gd name="connsiteY116" fmla="*/ 206935 h 670524"/>
                    <a:gd name="connsiteX117" fmla="*/ 113188 w 670140"/>
                    <a:gd name="connsiteY117" fmla="*/ 185636 h 670524"/>
                    <a:gd name="connsiteX118" fmla="*/ 118663 w 670140"/>
                    <a:gd name="connsiteY118" fmla="*/ 178313 h 670524"/>
                    <a:gd name="connsiteX119" fmla="*/ 78400 w 670140"/>
                    <a:gd name="connsiteY119" fmla="*/ 136731 h 670524"/>
                    <a:gd name="connsiteX120" fmla="*/ 77424 w 670140"/>
                    <a:gd name="connsiteY120" fmla="*/ 120130 h 670524"/>
                    <a:gd name="connsiteX121" fmla="*/ 94696 w 670140"/>
                    <a:gd name="connsiteY121" fmla="*/ 100414 h 670524"/>
                    <a:gd name="connsiteX122" fmla="*/ 102628 w 670140"/>
                    <a:gd name="connsiteY122" fmla="*/ 96352 h 670524"/>
                    <a:gd name="connsiteX123" fmla="*/ 111281 w 670140"/>
                    <a:gd name="connsiteY123" fmla="*/ 99198 h 670524"/>
                    <a:gd name="connsiteX124" fmla="*/ 158165 w 670140"/>
                    <a:gd name="connsiteY124" fmla="*/ 134839 h 670524"/>
                    <a:gd name="connsiteX125" fmla="*/ 164864 w 670140"/>
                    <a:gd name="connsiteY125" fmla="*/ 128748 h 670524"/>
                    <a:gd name="connsiteX126" fmla="*/ 184451 w 670140"/>
                    <a:gd name="connsiteY126" fmla="*/ 114097 h 670524"/>
                    <a:gd name="connsiteX127" fmla="*/ 160791 w 670140"/>
                    <a:gd name="connsiteY127" fmla="*/ 60677 h 670524"/>
                    <a:gd name="connsiteX128" fmla="*/ 165604 w 670140"/>
                    <a:gd name="connsiteY128" fmla="*/ 44760 h 670524"/>
                    <a:gd name="connsiteX129" fmla="*/ 188619 w 670140"/>
                    <a:gd name="connsiteY129" fmla="*/ 32216 h 670524"/>
                    <a:gd name="connsiteX130" fmla="*/ 193053 w 670140"/>
                    <a:gd name="connsiteY130" fmla="*/ 30789 h 670524"/>
                    <a:gd name="connsiteX131" fmla="*/ 204605 w 670140"/>
                    <a:gd name="connsiteY131" fmla="*/ 36799 h 670524"/>
                    <a:gd name="connsiteX132" fmla="*/ 236443 w 670140"/>
                    <a:gd name="connsiteY132" fmla="*/ 86638 h 670524"/>
                    <a:gd name="connsiteX133" fmla="*/ 255500 w 670140"/>
                    <a:gd name="connsiteY133" fmla="*/ 79661 h 670524"/>
                    <a:gd name="connsiteX134" fmla="*/ 270823 w 670140"/>
                    <a:gd name="connsiteY134" fmla="*/ 75720 h 670524"/>
                    <a:gd name="connsiteX135" fmla="*/ 265477 w 670140"/>
                    <a:gd name="connsiteY135" fmla="*/ 18160 h 670524"/>
                    <a:gd name="connsiteX136" fmla="*/ 274960 w 670140"/>
                    <a:gd name="connsiteY136" fmla="*/ 4646 h 670524"/>
                    <a:gd name="connsiteX137" fmla="*/ 300408 w 670140"/>
                    <a:gd name="connsiteY137" fmla="*/ 186 h 670524"/>
                    <a:gd name="connsiteX138" fmla="*/ 335070 w 670140"/>
                    <a:gd name="connsiteY138" fmla="*/ 181672 h 670524"/>
                    <a:gd name="connsiteX139" fmla="*/ 181479 w 670140"/>
                    <a:gd name="connsiteY139" fmla="*/ 335262 h 670524"/>
                    <a:gd name="connsiteX140" fmla="*/ 335070 w 670140"/>
                    <a:gd name="connsiteY140" fmla="*/ 488852 h 670524"/>
                    <a:gd name="connsiteX141" fmla="*/ 488661 w 670140"/>
                    <a:gd name="connsiteY141" fmla="*/ 335262 h 670524"/>
                    <a:gd name="connsiteX142" fmla="*/ 335070 w 670140"/>
                    <a:gd name="connsiteY142" fmla="*/ 181672 h 67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</a:cxnLst>
                  <a:rect l="l" t="t" r="r" b="b"/>
                  <a:pathLst>
                    <a:path w="670140" h="670524">
                      <a:moveTo>
                        <a:pt x="300408" y="186"/>
                      </a:moveTo>
                      <a:cubicBezTo>
                        <a:pt x="306759" y="-927"/>
                        <a:pt x="312511" y="3020"/>
                        <a:pt x="313922" y="9669"/>
                      </a:cubicBezTo>
                      <a:lnTo>
                        <a:pt x="328312" y="67969"/>
                      </a:lnTo>
                      <a:lnTo>
                        <a:pt x="335070" y="67628"/>
                      </a:lnTo>
                      <a:lnTo>
                        <a:pt x="362076" y="68992"/>
                      </a:lnTo>
                      <a:lnTo>
                        <a:pt x="377964" y="13511"/>
                      </a:lnTo>
                      <a:cubicBezTo>
                        <a:pt x="379232" y="7190"/>
                        <a:pt x="385385" y="3094"/>
                        <a:pt x="391706" y="4362"/>
                      </a:cubicBezTo>
                      <a:lnTo>
                        <a:pt x="417037" y="9444"/>
                      </a:lnTo>
                      <a:cubicBezTo>
                        <a:pt x="423359" y="10712"/>
                        <a:pt x="427285" y="16478"/>
                        <a:pt x="426187" y="23186"/>
                      </a:cubicBezTo>
                      <a:lnTo>
                        <a:pt x="418640" y="81125"/>
                      </a:lnTo>
                      <a:lnTo>
                        <a:pt x="439225" y="88662"/>
                      </a:lnTo>
                      <a:lnTo>
                        <a:pt x="451299" y="94480"/>
                      </a:lnTo>
                      <a:lnTo>
                        <a:pt x="486001" y="46888"/>
                      </a:lnTo>
                      <a:cubicBezTo>
                        <a:pt x="487894" y="43795"/>
                        <a:pt x="490996" y="41894"/>
                        <a:pt x="494327" y="41422"/>
                      </a:cubicBezTo>
                      <a:cubicBezTo>
                        <a:pt x="495437" y="41265"/>
                        <a:pt x="496573" y="41266"/>
                        <a:pt x="497697" y="41435"/>
                      </a:cubicBezTo>
                      <a:cubicBezTo>
                        <a:pt x="499197" y="41660"/>
                        <a:pt x="500677" y="42183"/>
                        <a:pt x="502052" y="43024"/>
                      </a:cubicBezTo>
                      <a:lnTo>
                        <a:pt x="524090" y="56509"/>
                      </a:lnTo>
                      <a:cubicBezTo>
                        <a:pt x="529589" y="59874"/>
                        <a:pt x="531293" y="66639"/>
                        <a:pt x="527954" y="72560"/>
                      </a:cubicBezTo>
                      <a:lnTo>
                        <a:pt x="500512" y="125185"/>
                      </a:lnTo>
                      <a:lnTo>
                        <a:pt x="505276" y="128748"/>
                      </a:lnTo>
                      <a:cubicBezTo>
                        <a:pt x="511884" y="134203"/>
                        <a:pt x="518225" y="139968"/>
                        <a:pt x="524278" y="146023"/>
                      </a:cubicBezTo>
                      <a:lnTo>
                        <a:pt x="526535" y="148507"/>
                      </a:lnTo>
                      <a:lnTo>
                        <a:pt x="574869" y="115535"/>
                      </a:lnTo>
                      <a:cubicBezTo>
                        <a:pt x="577376" y="113509"/>
                        <a:pt x="580467" y="112691"/>
                        <a:pt x="583438" y="113007"/>
                      </a:cubicBezTo>
                      <a:cubicBezTo>
                        <a:pt x="586409" y="113322"/>
                        <a:pt x="589260" y="114771"/>
                        <a:pt x="591285" y="117279"/>
                      </a:cubicBezTo>
                      <a:lnTo>
                        <a:pt x="607522" y="137375"/>
                      </a:lnTo>
                      <a:cubicBezTo>
                        <a:pt x="611574" y="142390"/>
                        <a:pt x="610910" y="149334"/>
                        <a:pt x="605778" y="153792"/>
                      </a:cubicBezTo>
                      <a:lnTo>
                        <a:pt x="562182" y="194247"/>
                      </a:lnTo>
                      <a:lnTo>
                        <a:pt x="570355" y="207704"/>
                      </a:lnTo>
                      <a:lnTo>
                        <a:pt x="578288" y="224177"/>
                      </a:lnTo>
                      <a:lnTo>
                        <a:pt x="633813" y="210026"/>
                      </a:lnTo>
                      <a:cubicBezTo>
                        <a:pt x="635337" y="209501"/>
                        <a:pt x="636897" y="209314"/>
                        <a:pt x="638412" y="209426"/>
                      </a:cubicBezTo>
                      <a:cubicBezTo>
                        <a:pt x="642959" y="209762"/>
                        <a:pt x="647109" y="212784"/>
                        <a:pt x="648706" y="217423"/>
                      </a:cubicBezTo>
                      <a:lnTo>
                        <a:pt x="657240" y="242206"/>
                      </a:lnTo>
                      <a:cubicBezTo>
                        <a:pt x="659370" y="248391"/>
                        <a:pt x="656401" y="254761"/>
                        <a:pt x="650059" y="257205"/>
                      </a:cubicBezTo>
                      <a:lnTo>
                        <a:pt x="596814" y="279784"/>
                      </a:lnTo>
                      <a:lnTo>
                        <a:pt x="597215" y="281344"/>
                      </a:lnTo>
                      <a:cubicBezTo>
                        <a:pt x="598997" y="290056"/>
                        <a:pt x="600356" y="298922"/>
                        <a:pt x="601269" y="307920"/>
                      </a:cubicBezTo>
                      <a:lnTo>
                        <a:pt x="601669" y="315837"/>
                      </a:lnTo>
                      <a:lnTo>
                        <a:pt x="658467" y="320509"/>
                      </a:lnTo>
                      <a:cubicBezTo>
                        <a:pt x="664914" y="320509"/>
                        <a:pt x="670140" y="325812"/>
                        <a:pt x="670140" y="332353"/>
                      </a:cubicBezTo>
                      <a:lnTo>
                        <a:pt x="670140" y="358564"/>
                      </a:lnTo>
                      <a:cubicBezTo>
                        <a:pt x="670140" y="365105"/>
                        <a:pt x="665259" y="370162"/>
                        <a:pt x="658466" y="370408"/>
                      </a:cubicBezTo>
                      <a:lnTo>
                        <a:pt x="599460" y="374513"/>
                      </a:lnTo>
                      <a:lnTo>
                        <a:pt x="597214" y="389229"/>
                      </a:lnTo>
                      <a:lnTo>
                        <a:pt x="592817" y="406338"/>
                      </a:lnTo>
                      <a:lnTo>
                        <a:pt x="644191" y="433315"/>
                      </a:lnTo>
                      <a:cubicBezTo>
                        <a:pt x="650126" y="435834"/>
                        <a:pt x="652865" y="442758"/>
                        <a:pt x="650309" y="448779"/>
                      </a:cubicBezTo>
                      <a:lnTo>
                        <a:pt x="640066" y="472906"/>
                      </a:lnTo>
                      <a:cubicBezTo>
                        <a:pt x="637510" y="478927"/>
                        <a:pt x="631042" y="481674"/>
                        <a:pt x="624693" y="479246"/>
                      </a:cubicBezTo>
                      <a:lnTo>
                        <a:pt x="571328" y="460848"/>
                      </a:lnTo>
                      <a:lnTo>
                        <a:pt x="570355" y="462868"/>
                      </a:lnTo>
                      <a:cubicBezTo>
                        <a:pt x="566236" y="470453"/>
                        <a:pt x="561761" y="477817"/>
                        <a:pt x="556952" y="484937"/>
                      </a:cubicBezTo>
                      <a:lnTo>
                        <a:pt x="552489" y="490907"/>
                      </a:lnTo>
                      <a:lnTo>
                        <a:pt x="593211" y="531695"/>
                      </a:lnTo>
                      <a:cubicBezTo>
                        <a:pt x="598125" y="535869"/>
                        <a:pt x="598676" y="543294"/>
                        <a:pt x="594442" y="548279"/>
                      </a:cubicBezTo>
                      <a:lnTo>
                        <a:pt x="577473" y="568257"/>
                      </a:lnTo>
                      <a:cubicBezTo>
                        <a:pt x="573238" y="573242"/>
                        <a:pt x="566245" y="573936"/>
                        <a:pt x="560908" y="569726"/>
                      </a:cubicBezTo>
                      <a:lnTo>
                        <a:pt x="513214" y="534608"/>
                      </a:lnTo>
                      <a:lnTo>
                        <a:pt x="505276" y="541825"/>
                      </a:lnTo>
                      <a:lnTo>
                        <a:pt x="485404" y="556690"/>
                      </a:lnTo>
                      <a:lnTo>
                        <a:pt x="509214" y="608395"/>
                      </a:lnTo>
                      <a:cubicBezTo>
                        <a:pt x="512381" y="614011"/>
                        <a:pt x="510331" y="621168"/>
                        <a:pt x="504634" y="624382"/>
                      </a:cubicBezTo>
                      <a:lnTo>
                        <a:pt x="481805" y="637260"/>
                      </a:lnTo>
                      <a:cubicBezTo>
                        <a:pt x="476108" y="640474"/>
                        <a:pt x="469306" y="638708"/>
                        <a:pt x="465754" y="632912"/>
                      </a:cubicBezTo>
                      <a:lnTo>
                        <a:pt x="433497" y="584008"/>
                      </a:lnTo>
                      <a:lnTo>
                        <a:pt x="414640" y="590911"/>
                      </a:lnTo>
                      <a:lnTo>
                        <a:pt x="400769" y="594479"/>
                      </a:lnTo>
                      <a:lnTo>
                        <a:pt x="405535" y="652628"/>
                      </a:lnTo>
                      <a:cubicBezTo>
                        <a:pt x="406587" y="658989"/>
                        <a:pt x="402208" y="665010"/>
                        <a:pt x="395755" y="666077"/>
                      </a:cubicBezTo>
                      <a:lnTo>
                        <a:pt x="369894" y="670353"/>
                      </a:lnTo>
                      <a:cubicBezTo>
                        <a:pt x="363441" y="671420"/>
                        <a:pt x="357656" y="667430"/>
                        <a:pt x="356305" y="660768"/>
                      </a:cubicBezTo>
                      <a:lnTo>
                        <a:pt x="342475" y="602571"/>
                      </a:lnTo>
                      <a:lnTo>
                        <a:pt x="335070" y="602945"/>
                      </a:lnTo>
                      <a:lnTo>
                        <a:pt x="307885" y="601572"/>
                      </a:lnTo>
                      <a:lnTo>
                        <a:pt x="292692" y="656626"/>
                      </a:lnTo>
                      <a:cubicBezTo>
                        <a:pt x="291493" y="662960"/>
                        <a:pt x="285310" y="667109"/>
                        <a:pt x="278883" y="665892"/>
                      </a:cubicBezTo>
                      <a:lnTo>
                        <a:pt x="253130" y="661014"/>
                      </a:lnTo>
                      <a:cubicBezTo>
                        <a:pt x="246703" y="659797"/>
                        <a:pt x="242643" y="654060"/>
                        <a:pt x="243665" y="647340"/>
                      </a:cubicBezTo>
                      <a:lnTo>
                        <a:pt x="250553" y="589100"/>
                      </a:lnTo>
                      <a:lnTo>
                        <a:pt x="230916" y="581911"/>
                      </a:lnTo>
                      <a:lnTo>
                        <a:pt x="217714" y="575549"/>
                      </a:lnTo>
                      <a:lnTo>
                        <a:pt x="185719" y="621596"/>
                      </a:lnTo>
                      <a:cubicBezTo>
                        <a:pt x="182486" y="627174"/>
                        <a:pt x="175278" y="629038"/>
                        <a:pt x="169619" y="625758"/>
                      </a:cubicBezTo>
                      <a:lnTo>
                        <a:pt x="146940" y="612617"/>
                      </a:lnTo>
                      <a:cubicBezTo>
                        <a:pt x="141280" y="609337"/>
                        <a:pt x="139352" y="602579"/>
                        <a:pt x="142545" y="596578"/>
                      </a:cubicBezTo>
                      <a:lnTo>
                        <a:pt x="168170" y="544297"/>
                      </a:lnTo>
                      <a:lnTo>
                        <a:pt x="164864" y="541825"/>
                      </a:lnTo>
                      <a:cubicBezTo>
                        <a:pt x="158257" y="536370"/>
                        <a:pt x="151915" y="530604"/>
                        <a:pt x="145862" y="524550"/>
                      </a:cubicBezTo>
                      <a:lnTo>
                        <a:pt x="142805" y="521184"/>
                      </a:lnTo>
                      <a:lnTo>
                        <a:pt x="95364" y="553526"/>
                      </a:lnTo>
                      <a:cubicBezTo>
                        <a:pt x="90352" y="557582"/>
                        <a:pt x="82954" y="556748"/>
                        <a:pt x="78839" y="551664"/>
                      </a:cubicBezTo>
                      <a:lnTo>
                        <a:pt x="62349" y="531290"/>
                      </a:lnTo>
                      <a:cubicBezTo>
                        <a:pt x="58233" y="526205"/>
                        <a:pt x="58846" y="519204"/>
                        <a:pt x="63972" y="514740"/>
                      </a:cubicBezTo>
                      <a:lnTo>
                        <a:pt x="106967" y="474694"/>
                      </a:lnTo>
                      <a:lnTo>
                        <a:pt x="99785" y="462868"/>
                      </a:lnTo>
                      <a:lnTo>
                        <a:pt x="90648" y="443895"/>
                      </a:lnTo>
                      <a:lnTo>
                        <a:pt x="35051" y="458467"/>
                      </a:lnTo>
                      <a:cubicBezTo>
                        <a:pt x="28970" y="460608"/>
                        <a:pt x="22279" y="457341"/>
                        <a:pt x="20108" y="451171"/>
                      </a:cubicBezTo>
                      <a:lnTo>
                        <a:pt x="11406" y="426446"/>
                      </a:lnTo>
                      <a:cubicBezTo>
                        <a:pt x="9234" y="420276"/>
                        <a:pt x="12160" y="413886"/>
                        <a:pt x="18486" y="411399"/>
                      </a:cubicBezTo>
                      <a:lnTo>
                        <a:pt x="72732" y="387959"/>
                      </a:lnTo>
                      <a:lnTo>
                        <a:pt x="68871" y="362653"/>
                      </a:lnTo>
                      <a:lnTo>
                        <a:pt x="68390" y="353132"/>
                      </a:lnTo>
                      <a:lnTo>
                        <a:pt x="11674" y="348467"/>
                      </a:lnTo>
                      <a:cubicBezTo>
                        <a:pt x="5227" y="348467"/>
                        <a:pt x="0" y="343164"/>
                        <a:pt x="0" y="336623"/>
                      </a:cubicBezTo>
                      <a:lnTo>
                        <a:pt x="0" y="310412"/>
                      </a:lnTo>
                      <a:cubicBezTo>
                        <a:pt x="0" y="303871"/>
                        <a:pt x="4881" y="298814"/>
                        <a:pt x="11674" y="298568"/>
                      </a:cubicBezTo>
                      <a:lnTo>
                        <a:pt x="70927" y="294446"/>
                      </a:lnTo>
                      <a:lnTo>
                        <a:pt x="72926" y="281344"/>
                      </a:lnTo>
                      <a:lnTo>
                        <a:pt x="78053" y="261400"/>
                      </a:lnTo>
                      <a:lnTo>
                        <a:pt x="25553" y="236354"/>
                      </a:lnTo>
                      <a:cubicBezTo>
                        <a:pt x="19526" y="234064"/>
                        <a:pt x="16523" y="227251"/>
                        <a:pt x="18846" y="221137"/>
                      </a:cubicBezTo>
                      <a:lnTo>
                        <a:pt x="28154" y="196634"/>
                      </a:lnTo>
                      <a:cubicBezTo>
                        <a:pt x="29896" y="192048"/>
                        <a:pt x="33908" y="189217"/>
                        <a:pt x="38521" y="189010"/>
                      </a:cubicBezTo>
                      <a:cubicBezTo>
                        <a:pt x="40059" y="188940"/>
                        <a:pt x="41664" y="189162"/>
                        <a:pt x="43273" y="189708"/>
                      </a:cubicBezTo>
                      <a:lnTo>
                        <a:pt x="100253" y="206935"/>
                      </a:lnTo>
                      <a:lnTo>
                        <a:pt x="113188" y="185636"/>
                      </a:lnTo>
                      <a:lnTo>
                        <a:pt x="118663" y="178313"/>
                      </a:lnTo>
                      <a:lnTo>
                        <a:pt x="78400" y="136731"/>
                      </a:lnTo>
                      <a:cubicBezTo>
                        <a:pt x="73550" y="132482"/>
                        <a:pt x="73113" y="125050"/>
                        <a:pt x="77424" y="120130"/>
                      </a:cubicBezTo>
                      <a:lnTo>
                        <a:pt x="94696" y="100414"/>
                      </a:lnTo>
                      <a:cubicBezTo>
                        <a:pt x="96851" y="97954"/>
                        <a:pt x="99680" y="96578"/>
                        <a:pt x="102628" y="96352"/>
                      </a:cubicBezTo>
                      <a:cubicBezTo>
                        <a:pt x="105577" y="96127"/>
                        <a:pt x="108646" y="97053"/>
                        <a:pt x="111281" y="99198"/>
                      </a:cubicBezTo>
                      <a:lnTo>
                        <a:pt x="158165" y="134839"/>
                      </a:lnTo>
                      <a:lnTo>
                        <a:pt x="164864" y="128748"/>
                      </a:lnTo>
                      <a:lnTo>
                        <a:pt x="184451" y="114097"/>
                      </a:lnTo>
                      <a:lnTo>
                        <a:pt x="160791" y="60677"/>
                      </a:lnTo>
                      <a:cubicBezTo>
                        <a:pt x="157706" y="55017"/>
                        <a:pt x="159861" y="47890"/>
                        <a:pt x="165604" y="44760"/>
                      </a:cubicBezTo>
                      <a:lnTo>
                        <a:pt x="188619" y="32216"/>
                      </a:lnTo>
                      <a:cubicBezTo>
                        <a:pt x="190055" y="31433"/>
                        <a:pt x="191556" y="30963"/>
                        <a:pt x="193053" y="30789"/>
                      </a:cubicBezTo>
                      <a:cubicBezTo>
                        <a:pt x="197544" y="30268"/>
                        <a:pt x="202005" y="32413"/>
                        <a:pt x="204605" y="36799"/>
                      </a:cubicBezTo>
                      <a:lnTo>
                        <a:pt x="236443" y="86638"/>
                      </a:lnTo>
                      <a:lnTo>
                        <a:pt x="255500" y="79661"/>
                      </a:lnTo>
                      <a:lnTo>
                        <a:pt x="270823" y="75720"/>
                      </a:lnTo>
                      <a:lnTo>
                        <a:pt x="265477" y="18160"/>
                      </a:lnTo>
                      <a:cubicBezTo>
                        <a:pt x="264364" y="11810"/>
                        <a:pt x="268610" y="5759"/>
                        <a:pt x="274960" y="4646"/>
                      </a:cubicBezTo>
                      <a:lnTo>
                        <a:pt x="300408" y="186"/>
                      </a:lnTo>
                      <a:close/>
                      <a:moveTo>
                        <a:pt x="335070" y="181672"/>
                      </a:moveTo>
                      <a:cubicBezTo>
                        <a:pt x="250244" y="181672"/>
                        <a:pt x="181479" y="250437"/>
                        <a:pt x="181479" y="335262"/>
                      </a:cubicBezTo>
                      <a:cubicBezTo>
                        <a:pt x="181479" y="420087"/>
                        <a:pt x="250244" y="488852"/>
                        <a:pt x="335070" y="488852"/>
                      </a:cubicBezTo>
                      <a:cubicBezTo>
                        <a:pt x="419896" y="488852"/>
                        <a:pt x="488661" y="420087"/>
                        <a:pt x="488661" y="335262"/>
                      </a:cubicBezTo>
                      <a:cubicBezTo>
                        <a:pt x="488661" y="250437"/>
                        <a:pt x="419896" y="181672"/>
                        <a:pt x="335070" y="181672"/>
                      </a:cubicBezTo>
                      <a:close/>
                    </a:path>
                  </a:pathLst>
                </a:custGeom>
                <a:solidFill>
                  <a:srgbClr val="70AA4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7901257" y="2523392"/>
                  <a:ext cx="158990" cy="120256"/>
                </a:xfrm>
                <a:custGeom>
                  <a:avLst/>
                  <a:gdLst>
                    <a:gd name="connsiteX0" fmla="*/ 2501233 w 3110391"/>
                    <a:gd name="connsiteY0" fmla="*/ 1935750 h 2352611"/>
                    <a:gd name="connsiteX1" fmla="*/ 2452201 w 3110391"/>
                    <a:gd name="connsiteY1" fmla="*/ 1945649 h 2352611"/>
                    <a:gd name="connsiteX2" fmla="*/ 2367120 w 3110391"/>
                    <a:gd name="connsiteY2" fmla="*/ 2074005 h 2352611"/>
                    <a:gd name="connsiteX3" fmla="*/ 2506424 w 3110391"/>
                    <a:gd name="connsiteY3" fmla="*/ 2213308 h 2352611"/>
                    <a:gd name="connsiteX4" fmla="*/ 2645728 w 3110391"/>
                    <a:gd name="connsiteY4" fmla="*/ 2074005 h 2352611"/>
                    <a:gd name="connsiteX5" fmla="*/ 2560647 w 3110391"/>
                    <a:gd name="connsiteY5" fmla="*/ 1945649 h 2352611"/>
                    <a:gd name="connsiteX6" fmla="*/ 2511642 w 3110391"/>
                    <a:gd name="connsiteY6" fmla="*/ 1935755 h 2352611"/>
                    <a:gd name="connsiteX7" fmla="*/ 1209107 w 3110391"/>
                    <a:gd name="connsiteY7" fmla="*/ 1935089 h 2352611"/>
                    <a:gd name="connsiteX8" fmla="*/ 1156801 w 3110391"/>
                    <a:gd name="connsiteY8" fmla="*/ 1945649 h 2352611"/>
                    <a:gd name="connsiteX9" fmla="*/ 1071720 w 3110391"/>
                    <a:gd name="connsiteY9" fmla="*/ 2074005 h 2352611"/>
                    <a:gd name="connsiteX10" fmla="*/ 1211024 w 3110391"/>
                    <a:gd name="connsiteY10" fmla="*/ 2213308 h 2352611"/>
                    <a:gd name="connsiteX11" fmla="*/ 1350328 w 3110391"/>
                    <a:gd name="connsiteY11" fmla="*/ 2074005 h 2352611"/>
                    <a:gd name="connsiteX12" fmla="*/ 1265247 w 3110391"/>
                    <a:gd name="connsiteY12" fmla="*/ 1945649 h 2352611"/>
                    <a:gd name="connsiteX13" fmla="*/ 1212951 w 3110391"/>
                    <a:gd name="connsiteY13" fmla="*/ 1935091 h 2352611"/>
                    <a:gd name="connsiteX14" fmla="*/ 1214331 w 3110391"/>
                    <a:gd name="connsiteY14" fmla="*/ 1159607 h 2352611"/>
                    <a:gd name="connsiteX15" fmla="*/ 1261200 w 3110391"/>
                    <a:gd name="connsiteY15" fmla="*/ 1356458 h 2352611"/>
                    <a:gd name="connsiteX16" fmla="*/ 1457872 w 3110391"/>
                    <a:gd name="connsiteY16" fmla="*/ 1356458 h 2352611"/>
                    <a:gd name="connsiteX17" fmla="*/ 1430669 w 3110391"/>
                    <a:gd name="connsiteY17" fmla="*/ 1159607 h 2352611"/>
                    <a:gd name="connsiteX18" fmla="*/ 2490309 w 3110391"/>
                    <a:gd name="connsiteY18" fmla="*/ 1159606 h 2352611"/>
                    <a:gd name="connsiteX19" fmla="*/ 2232788 w 3110391"/>
                    <a:gd name="connsiteY19" fmla="*/ 1159607 h 2352611"/>
                    <a:gd name="connsiteX20" fmla="*/ 2221843 w 3110391"/>
                    <a:gd name="connsiteY20" fmla="*/ 1356457 h 2352611"/>
                    <a:gd name="connsiteX21" fmla="*/ 2471174 w 3110391"/>
                    <a:gd name="connsiteY21" fmla="*/ 1356456 h 2352611"/>
                    <a:gd name="connsiteX22" fmla="*/ 2594767 w 3110391"/>
                    <a:gd name="connsiteY22" fmla="*/ 1159605 h 2352611"/>
                    <a:gd name="connsiteX23" fmla="*/ 2575632 w 3110391"/>
                    <a:gd name="connsiteY23" fmla="*/ 1356455 h 2352611"/>
                    <a:gd name="connsiteX24" fmla="*/ 2737933 w 3110391"/>
                    <a:gd name="connsiteY24" fmla="*/ 1356456 h 2352611"/>
                    <a:gd name="connsiteX25" fmla="*/ 2774770 w 3110391"/>
                    <a:gd name="connsiteY25" fmla="*/ 1159605 h 2352611"/>
                    <a:gd name="connsiteX26" fmla="*/ 1879349 w 3110391"/>
                    <a:gd name="connsiteY26" fmla="*/ 1159605 h 2352611"/>
                    <a:gd name="connsiteX27" fmla="*/ 1879349 w 3110391"/>
                    <a:gd name="connsiteY27" fmla="*/ 1356455 h 2352611"/>
                    <a:gd name="connsiteX28" fmla="*/ 2117714 w 3110391"/>
                    <a:gd name="connsiteY28" fmla="*/ 1356456 h 2352611"/>
                    <a:gd name="connsiteX29" fmla="*/ 2128659 w 3110391"/>
                    <a:gd name="connsiteY29" fmla="*/ 1159605 h 2352611"/>
                    <a:gd name="connsiteX30" fmla="*/ 1543993 w 3110391"/>
                    <a:gd name="connsiteY30" fmla="*/ 1159605 h 2352611"/>
                    <a:gd name="connsiteX31" fmla="*/ 1571196 w 3110391"/>
                    <a:gd name="connsiteY31" fmla="*/ 1356457 h 2352611"/>
                    <a:gd name="connsiteX32" fmla="*/ 1775381 w 3110391"/>
                    <a:gd name="connsiteY32" fmla="*/ 1356456 h 2352611"/>
                    <a:gd name="connsiteX33" fmla="*/ 1775381 w 3110391"/>
                    <a:gd name="connsiteY33" fmla="*/ 1159605 h 2352611"/>
                    <a:gd name="connsiteX34" fmla="*/ 884131 w 3110391"/>
                    <a:gd name="connsiteY34" fmla="*/ 1159605 h 2352611"/>
                    <a:gd name="connsiteX35" fmla="*/ 930999 w 3110391"/>
                    <a:gd name="connsiteY35" fmla="*/ 1356454 h 2352611"/>
                    <a:gd name="connsiteX36" fmla="*/ 1127379 w 3110391"/>
                    <a:gd name="connsiteY36" fmla="*/ 1356454 h 2352611"/>
                    <a:gd name="connsiteX37" fmla="*/ 1080510 w 3110391"/>
                    <a:gd name="connsiteY37" fmla="*/ 1159606 h 2352611"/>
                    <a:gd name="connsiteX38" fmla="*/ 1879349 w 3110391"/>
                    <a:gd name="connsiteY38" fmla="*/ 878619 h 2352611"/>
                    <a:gd name="connsiteX39" fmla="*/ 1879350 w 3110391"/>
                    <a:gd name="connsiteY39" fmla="*/ 1040543 h 2352611"/>
                    <a:gd name="connsiteX40" fmla="*/ 2135280 w 3110391"/>
                    <a:gd name="connsiteY40" fmla="*/ 1040543 h 2352611"/>
                    <a:gd name="connsiteX41" fmla="*/ 2144283 w 3110391"/>
                    <a:gd name="connsiteY41" fmla="*/ 878619 h 2352611"/>
                    <a:gd name="connsiteX42" fmla="*/ 817230 w 3110391"/>
                    <a:gd name="connsiteY42" fmla="*/ 878619 h 2352611"/>
                    <a:gd name="connsiteX43" fmla="*/ 855783 w 3110391"/>
                    <a:gd name="connsiteY43" fmla="*/ 1040543 h 2352611"/>
                    <a:gd name="connsiteX44" fmla="*/ 1052162 w 3110391"/>
                    <a:gd name="connsiteY44" fmla="*/ 1040542 h 2352611"/>
                    <a:gd name="connsiteX45" fmla="*/ 1013609 w 3110391"/>
                    <a:gd name="connsiteY45" fmla="*/ 878619 h 2352611"/>
                    <a:gd name="connsiteX46" fmla="*/ 2622079 w 3110391"/>
                    <a:gd name="connsiteY46" fmla="*/ 878618 h 2352611"/>
                    <a:gd name="connsiteX47" fmla="*/ 2606340 w 3110391"/>
                    <a:gd name="connsiteY47" fmla="*/ 1040542 h 2352611"/>
                    <a:gd name="connsiteX48" fmla="*/ 2797050 w 3110391"/>
                    <a:gd name="connsiteY48" fmla="*/ 1040543 h 2352611"/>
                    <a:gd name="connsiteX49" fmla="*/ 2827351 w 3110391"/>
                    <a:gd name="connsiteY49" fmla="*/ 878618 h 2352611"/>
                    <a:gd name="connsiteX50" fmla="*/ 2248411 w 3110391"/>
                    <a:gd name="connsiteY50" fmla="*/ 878618 h 2352611"/>
                    <a:gd name="connsiteX51" fmla="*/ 2239408 w 3110391"/>
                    <a:gd name="connsiteY51" fmla="*/ 1040543 h 2352611"/>
                    <a:gd name="connsiteX52" fmla="*/ 2501882 w 3110391"/>
                    <a:gd name="connsiteY52" fmla="*/ 1040542 h 2352611"/>
                    <a:gd name="connsiteX53" fmla="*/ 2517622 w 3110391"/>
                    <a:gd name="connsiteY53" fmla="*/ 878618 h 2352611"/>
                    <a:gd name="connsiteX54" fmla="*/ 1505163 w 3110391"/>
                    <a:gd name="connsiteY54" fmla="*/ 878618 h 2352611"/>
                    <a:gd name="connsiteX55" fmla="*/ 1527539 w 3110391"/>
                    <a:gd name="connsiteY55" fmla="*/ 1040543 h 2352611"/>
                    <a:gd name="connsiteX56" fmla="*/ 1775381 w 3110391"/>
                    <a:gd name="connsiteY56" fmla="*/ 1040543 h 2352611"/>
                    <a:gd name="connsiteX57" fmla="*/ 1775381 w 3110391"/>
                    <a:gd name="connsiteY57" fmla="*/ 878619 h 2352611"/>
                    <a:gd name="connsiteX58" fmla="*/ 1147427 w 3110391"/>
                    <a:gd name="connsiteY58" fmla="*/ 878617 h 2352611"/>
                    <a:gd name="connsiteX59" fmla="*/ 1185981 w 3110391"/>
                    <a:gd name="connsiteY59" fmla="*/ 1040542 h 2352611"/>
                    <a:gd name="connsiteX60" fmla="*/ 1414213 w 3110391"/>
                    <a:gd name="connsiteY60" fmla="*/ 1040542 h 2352611"/>
                    <a:gd name="connsiteX61" fmla="*/ 1391836 w 3110391"/>
                    <a:gd name="connsiteY61" fmla="*/ 878618 h 2352611"/>
                    <a:gd name="connsiteX62" fmla="*/ 2266682 w 3110391"/>
                    <a:gd name="connsiteY62" fmla="*/ 550006 h 2352611"/>
                    <a:gd name="connsiteX63" fmla="*/ 2255031 w 3110391"/>
                    <a:gd name="connsiteY63" fmla="*/ 759556 h 2352611"/>
                    <a:gd name="connsiteX64" fmla="*/ 2529197 w 3110391"/>
                    <a:gd name="connsiteY64" fmla="*/ 759556 h 2352611"/>
                    <a:gd name="connsiteX65" fmla="*/ 2549566 w 3110391"/>
                    <a:gd name="connsiteY65" fmla="*/ 550006 h 2352611"/>
                    <a:gd name="connsiteX66" fmla="*/ 1459751 w 3110391"/>
                    <a:gd name="connsiteY66" fmla="*/ 550006 h 2352611"/>
                    <a:gd name="connsiteX67" fmla="*/ 1488709 w 3110391"/>
                    <a:gd name="connsiteY67" fmla="*/ 759555 h 2352611"/>
                    <a:gd name="connsiteX68" fmla="*/ 1775381 w 3110391"/>
                    <a:gd name="connsiteY68" fmla="*/ 759556 h 2352611"/>
                    <a:gd name="connsiteX69" fmla="*/ 1775380 w 3110391"/>
                    <a:gd name="connsiteY69" fmla="*/ 550007 h 2352611"/>
                    <a:gd name="connsiteX70" fmla="*/ 2654024 w 3110391"/>
                    <a:gd name="connsiteY70" fmla="*/ 550005 h 2352611"/>
                    <a:gd name="connsiteX71" fmla="*/ 2633653 w 3110391"/>
                    <a:gd name="connsiteY71" fmla="*/ 759555 h 2352611"/>
                    <a:gd name="connsiteX72" fmla="*/ 2849632 w 3110391"/>
                    <a:gd name="connsiteY72" fmla="*/ 759555 h 2352611"/>
                    <a:gd name="connsiteX73" fmla="*/ 2886630 w 3110391"/>
                    <a:gd name="connsiteY73" fmla="*/ 561846 h 2352611"/>
                    <a:gd name="connsiteX74" fmla="*/ 2886629 w 3110391"/>
                    <a:gd name="connsiteY74" fmla="*/ 550006 h 2352611"/>
                    <a:gd name="connsiteX75" fmla="*/ 1069189 w 3110391"/>
                    <a:gd name="connsiteY75" fmla="*/ 550005 h 2352611"/>
                    <a:gd name="connsiteX76" fmla="*/ 1119081 w 3110391"/>
                    <a:gd name="connsiteY76" fmla="*/ 759554 h 2352611"/>
                    <a:gd name="connsiteX77" fmla="*/ 1375385 w 3110391"/>
                    <a:gd name="connsiteY77" fmla="*/ 759554 h 2352611"/>
                    <a:gd name="connsiteX78" fmla="*/ 1346427 w 3110391"/>
                    <a:gd name="connsiteY78" fmla="*/ 550005 h 2352611"/>
                    <a:gd name="connsiteX79" fmla="*/ 2162554 w 3110391"/>
                    <a:gd name="connsiteY79" fmla="*/ 550004 h 2352611"/>
                    <a:gd name="connsiteX80" fmla="*/ 1879350 w 3110391"/>
                    <a:gd name="connsiteY80" fmla="*/ 550005 h 2352611"/>
                    <a:gd name="connsiteX81" fmla="*/ 1879350 w 3110391"/>
                    <a:gd name="connsiteY81" fmla="*/ 759554 h 2352611"/>
                    <a:gd name="connsiteX82" fmla="*/ 2150903 w 3110391"/>
                    <a:gd name="connsiteY82" fmla="*/ 759554 h 2352611"/>
                    <a:gd name="connsiteX83" fmla="*/ 738990 w 3110391"/>
                    <a:gd name="connsiteY83" fmla="*/ 550004 h 2352611"/>
                    <a:gd name="connsiteX84" fmla="*/ 788881 w 3110391"/>
                    <a:gd name="connsiteY84" fmla="*/ 759556 h 2352611"/>
                    <a:gd name="connsiteX85" fmla="*/ 985261 w 3110391"/>
                    <a:gd name="connsiteY85" fmla="*/ 759556 h 2352611"/>
                    <a:gd name="connsiteX86" fmla="*/ 935368 w 3110391"/>
                    <a:gd name="connsiteY86" fmla="*/ 550004 h 2352611"/>
                    <a:gd name="connsiteX87" fmla="*/ 83227 w 3110391"/>
                    <a:gd name="connsiteY87" fmla="*/ 1068 h 2352611"/>
                    <a:gd name="connsiteX88" fmla="*/ 121940 w 3110391"/>
                    <a:gd name="connsiteY88" fmla="*/ 3093 h 2352611"/>
                    <a:gd name="connsiteX89" fmla="*/ 525297 w 3110391"/>
                    <a:gd name="connsiteY89" fmla="*/ 94400 h 2352611"/>
                    <a:gd name="connsiteX90" fmla="*/ 608740 w 3110391"/>
                    <a:gd name="connsiteY90" fmla="*/ 173496 h 2352611"/>
                    <a:gd name="connsiteX91" fmla="*/ 651662 w 3110391"/>
                    <a:gd name="connsiteY91" fmla="*/ 359505 h 2352611"/>
                    <a:gd name="connsiteX92" fmla="*/ 2996688 w 3110391"/>
                    <a:gd name="connsiteY92" fmla="*/ 359505 h 2352611"/>
                    <a:gd name="connsiteX93" fmla="*/ 3108880 w 3110391"/>
                    <a:gd name="connsiteY93" fmla="*/ 471697 h 2352611"/>
                    <a:gd name="connsiteX94" fmla="*/ 2937430 w 3110391"/>
                    <a:gd name="connsiteY94" fmla="*/ 1331055 h 2352611"/>
                    <a:gd name="connsiteX95" fmla="*/ 2800917 w 3110391"/>
                    <a:gd name="connsiteY95" fmla="*/ 1546955 h 2352611"/>
                    <a:gd name="connsiteX96" fmla="*/ 925259 w 3110391"/>
                    <a:gd name="connsiteY96" fmla="*/ 1545187 h 2352611"/>
                    <a:gd name="connsiteX97" fmla="*/ 972555 w 3110391"/>
                    <a:gd name="connsiteY97" fmla="*/ 1750154 h 2352611"/>
                    <a:gd name="connsiteX98" fmla="*/ 2782649 w 3110391"/>
                    <a:gd name="connsiteY98" fmla="*/ 1750154 h 2352611"/>
                    <a:gd name="connsiteX99" fmla="*/ 2875520 w 3110391"/>
                    <a:gd name="connsiteY99" fmla="*/ 1843024 h 2352611"/>
                    <a:gd name="connsiteX100" fmla="*/ 2875519 w 3110391"/>
                    <a:gd name="connsiteY100" fmla="*/ 1843025 h 2352611"/>
                    <a:gd name="connsiteX101" fmla="*/ 2782649 w 3110391"/>
                    <a:gd name="connsiteY101" fmla="*/ 1935894 h 2352611"/>
                    <a:gd name="connsiteX102" fmla="*/ 2743123 w 3110391"/>
                    <a:gd name="connsiteY102" fmla="*/ 1935874 h 2352611"/>
                    <a:gd name="connsiteX103" fmla="*/ 2763137 w 3110391"/>
                    <a:gd name="connsiteY103" fmla="*/ 1965559 h 2352611"/>
                    <a:gd name="connsiteX104" fmla="*/ 2785031 w 3110391"/>
                    <a:gd name="connsiteY104" fmla="*/ 2074005 h 2352611"/>
                    <a:gd name="connsiteX105" fmla="*/ 2506424 w 3110391"/>
                    <a:gd name="connsiteY105" fmla="*/ 2352611 h 2352611"/>
                    <a:gd name="connsiteX106" fmla="*/ 2227817 w 3110391"/>
                    <a:gd name="connsiteY106" fmla="*/ 2074005 h 2352611"/>
                    <a:gd name="connsiteX107" fmla="*/ 2249712 w 3110391"/>
                    <a:gd name="connsiteY107" fmla="*/ 1965559 h 2352611"/>
                    <a:gd name="connsiteX108" fmla="*/ 2269889 w 3110391"/>
                    <a:gd name="connsiteY108" fmla="*/ 1935632 h 2352611"/>
                    <a:gd name="connsiteX109" fmla="*/ 1447276 w 3110391"/>
                    <a:gd name="connsiteY109" fmla="*/ 1935211 h 2352611"/>
                    <a:gd name="connsiteX110" fmla="*/ 1467737 w 3110391"/>
                    <a:gd name="connsiteY110" fmla="*/ 1965559 h 2352611"/>
                    <a:gd name="connsiteX111" fmla="*/ 1489631 w 3110391"/>
                    <a:gd name="connsiteY111" fmla="*/ 2074005 h 2352611"/>
                    <a:gd name="connsiteX112" fmla="*/ 1211024 w 3110391"/>
                    <a:gd name="connsiteY112" fmla="*/ 2352611 h 2352611"/>
                    <a:gd name="connsiteX113" fmla="*/ 932417 w 3110391"/>
                    <a:gd name="connsiteY113" fmla="*/ 2074005 h 2352611"/>
                    <a:gd name="connsiteX114" fmla="*/ 954312 w 3110391"/>
                    <a:gd name="connsiteY114" fmla="*/ 1965559 h 2352611"/>
                    <a:gd name="connsiteX115" fmla="*/ 974936 w 3110391"/>
                    <a:gd name="connsiteY115" fmla="*/ 1934969 h 2352611"/>
                    <a:gd name="connsiteX116" fmla="*/ 906011 w 3110391"/>
                    <a:gd name="connsiteY116" fmla="*/ 1934934 h 2352611"/>
                    <a:gd name="connsiteX117" fmla="*/ 784457 w 3110391"/>
                    <a:gd name="connsiteY117" fmla="*/ 1860149 h 2352611"/>
                    <a:gd name="connsiteX118" fmla="*/ 420136 w 3110391"/>
                    <a:gd name="connsiteY118" fmla="*/ 281295 h 2352611"/>
                    <a:gd name="connsiteX119" fmla="*/ 73356 w 3110391"/>
                    <a:gd name="connsiteY119" fmla="*/ 192202 h 2352611"/>
                    <a:gd name="connsiteX120" fmla="*/ 3094 w 3110391"/>
                    <a:gd name="connsiteY120" fmla="*/ 73355 h 2352611"/>
                    <a:gd name="connsiteX121" fmla="*/ 83227 w 3110391"/>
                    <a:gd name="connsiteY121" fmla="*/ 1068 h 2352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3110391" h="2352611">
                      <a:moveTo>
                        <a:pt x="2501233" y="1935750"/>
                      </a:moveTo>
                      <a:lnTo>
                        <a:pt x="2452201" y="1945649"/>
                      </a:lnTo>
                      <a:cubicBezTo>
                        <a:pt x="2402203" y="1966797"/>
                        <a:pt x="2367120" y="2016304"/>
                        <a:pt x="2367120" y="2074005"/>
                      </a:cubicBezTo>
                      <a:cubicBezTo>
                        <a:pt x="2367120" y="2150940"/>
                        <a:pt x="2429489" y="2213308"/>
                        <a:pt x="2506424" y="2213308"/>
                      </a:cubicBezTo>
                      <a:cubicBezTo>
                        <a:pt x="2583359" y="2213308"/>
                        <a:pt x="2645728" y="2150940"/>
                        <a:pt x="2645728" y="2074005"/>
                      </a:cubicBezTo>
                      <a:cubicBezTo>
                        <a:pt x="2645728" y="2016304"/>
                        <a:pt x="2610646" y="1966797"/>
                        <a:pt x="2560647" y="1945649"/>
                      </a:cubicBezTo>
                      <a:lnTo>
                        <a:pt x="2511642" y="1935755"/>
                      </a:lnTo>
                      <a:close/>
                      <a:moveTo>
                        <a:pt x="1209107" y="1935089"/>
                      </a:moveTo>
                      <a:lnTo>
                        <a:pt x="1156801" y="1945649"/>
                      </a:lnTo>
                      <a:cubicBezTo>
                        <a:pt x="1106803" y="1966797"/>
                        <a:pt x="1071720" y="2016304"/>
                        <a:pt x="1071720" y="2074005"/>
                      </a:cubicBezTo>
                      <a:cubicBezTo>
                        <a:pt x="1071720" y="2150940"/>
                        <a:pt x="1134089" y="2213308"/>
                        <a:pt x="1211024" y="2213308"/>
                      </a:cubicBezTo>
                      <a:cubicBezTo>
                        <a:pt x="1287959" y="2213308"/>
                        <a:pt x="1350328" y="2150940"/>
                        <a:pt x="1350328" y="2074005"/>
                      </a:cubicBezTo>
                      <a:cubicBezTo>
                        <a:pt x="1350328" y="2016304"/>
                        <a:pt x="1315246" y="1966797"/>
                        <a:pt x="1265247" y="1945649"/>
                      </a:cubicBezTo>
                      <a:lnTo>
                        <a:pt x="1212951" y="1935091"/>
                      </a:lnTo>
                      <a:close/>
                      <a:moveTo>
                        <a:pt x="1214331" y="1159607"/>
                      </a:moveTo>
                      <a:lnTo>
                        <a:pt x="1261200" y="1356458"/>
                      </a:lnTo>
                      <a:lnTo>
                        <a:pt x="1457872" y="1356458"/>
                      </a:lnTo>
                      <a:lnTo>
                        <a:pt x="1430669" y="1159607"/>
                      </a:lnTo>
                      <a:close/>
                      <a:moveTo>
                        <a:pt x="2490309" y="1159606"/>
                      </a:moveTo>
                      <a:lnTo>
                        <a:pt x="2232788" y="1159607"/>
                      </a:lnTo>
                      <a:lnTo>
                        <a:pt x="2221843" y="1356457"/>
                      </a:lnTo>
                      <a:lnTo>
                        <a:pt x="2471174" y="1356456"/>
                      </a:lnTo>
                      <a:close/>
                      <a:moveTo>
                        <a:pt x="2594767" y="1159605"/>
                      </a:moveTo>
                      <a:lnTo>
                        <a:pt x="2575632" y="1356455"/>
                      </a:lnTo>
                      <a:lnTo>
                        <a:pt x="2737933" y="1356456"/>
                      </a:lnTo>
                      <a:lnTo>
                        <a:pt x="2774770" y="1159605"/>
                      </a:lnTo>
                      <a:close/>
                      <a:moveTo>
                        <a:pt x="1879349" y="1159605"/>
                      </a:moveTo>
                      <a:lnTo>
                        <a:pt x="1879349" y="1356455"/>
                      </a:lnTo>
                      <a:lnTo>
                        <a:pt x="2117714" y="1356456"/>
                      </a:lnTo>
                      <a:lnTo>
                        <a:pt x="2128659" y="1159605"/>
                      </a:lnTo>
                      <a:close/>
                      <a:moveTo>
                        <a:pt x="1543993" y="1159605"/>
                      </a:moveTo>
                      <a:lnTo>
                        <a:pt x="1571196" y="1356457"/>
                      </a:lnTo>
                      <a:lnTo>
                        <a:pt x="1775381" y="1356456"/>
                      </a:lnTo>
                      <a:lnTo>
                        <a:pt x="1775381" y="1159605"/>
                      </a:lnTo>
                      <a:close/>
                      <a:moveTo>
                        <a:pt x="884131" y="1159605"/>
                      </a:moveTo>
                      <a:lnTo>
                        <a:pt x="930999" y="1356454"/>
                      </a:lnTo>
                      <a:lnTo>
                        <a:pt x="1127379" y="1356454"/>
                      </a:lnTo>
                      <a:lnTo>
                        <a:pt x="1080510" y="1159606"/>
                      </a:lnTo>
                      <a:close/>
                      <a:moveTo>
                        <a:pt x="1879349" y="878619"/>
                      </a:moveTo>
                      <a:lnTo>
                        <a:pt x="1879350" y="1040543"/>
                      </a:lnTo>
                      <a:lnTo>
                        <a:pt x="2135280" y="1040543"/>
                      </a:lnTo>
                      <a:lnTo>
                        <a:pt x="2144283" y="878619"/>
                      </a:lnTo>
                      <a:close/>
                      <a:moveTo>
                        <a:pt x="817230" y="878619"/>
                      </a:moveTo>
                      <a:lnTo>
                        <a:pt x="855783" y="1040543"/>
                      </a:lnTo>
                      <a:lnTo>
                        <a:pt x="1052162" y="1040542"/>
                      </a:lnTo>
                      <a:lnTo>
                        <a:pt x="1013609" y="878619"/>
                      </a:lnTo>
                      <a:close/>
                      <a:moveTo>
                        <a:pt x="2622079" y="878618"/>
                      </a:moveTo>
                      <a:lnTo>
                        <a:pt x="2606340" y="1040542"/>
                      </a:lnTo>
                      <a:lnTo>
                        <a:pt x="2797050" y="1040543"/>
                      </a:lnTo>
                      <a:lnTo>
                        <a:pt x="2827351" y="878618"/>
                      </a:lnTo>
                      <a:close/>
                      <a:moveTo>
                        <a:pt x="2248411" y="878618"/>
                      </a:moveTo>
                      <a:lnTo>
                        <a:pt x="2239408" y="1040543"/>
                      </a:lnTo>
                      <a:lnTo>
                        <a:pt x="2501882" y="1040542"/>
                      </a:lnTo>
                      <a:lnTo>
                        <a:pt x="2517622" y="878618"/>
                      </a:lnTo>
                      <a:close/>
                      <a:moveTo>
                        <a:pt x="1505163" y="878618"/>
                      </a:moveTo>
                      <a:lnTo>
                        <a:pt x="1527539" y="1040543"/>
                      </a:lnTo>
                      <a:lnTo>
                        <a:pt x="1775381" y="1040543"/>
                      </a:lnTo>
                      <a:lnTo>
                        <a:pt x="1775381" y="878619"/>
                      </a:lnTo>
                      <a:close/>
                      <a:moveTo>
                        <a:pt x="1147427" y="878617"/>
                      </a:moveTo>
                      <a:lnTo>
                        <a:pt x="1185981" y="1040542"/>
                      </a:lnTo>
                      <a:lnTo>
                        <a:pt x="1414213" y="1040542"/>
                      </a:lnTo>
                      <a:lnTo>
                        <a:pt x="1391836" y="878618"/>
                      </a:lnTo>
                      <a:close/>
                      <a:moveTo>
                        <a:pt x="2266682" y="550006"/>
                      </a:moveTo>
                      <a:lnTo>
                        <a:pt x="2255031" y="759556"/>
                      </a:lnTo>
                      <a:lnTo>
                        <a:pt x="2529197" y="759556"/>
                      </a:lnTo>
                      <a:lnTo>
                        <a:pt x="2549566" y="550006"/>
                      </a:lnTo>
                      <a:close/>
                      <a:moveTo>
                        <a:pt x="1459751" y="550006"/>
                      </a:moveTo>
                      <a:lnTo>
                        <a:pt x="1488709" y="759555"/>
                      </a:lnTo>
                      <a:lnTo>
                        <a:pt x="1775381" y="759556"/>
                      </a:lnTo>
                      <a:lnTo>
                        <a:pt x="1775380" y="550007"/>
                      </a:lnTo>
                      <a:close/>
                      <a:moveTo>
                        <a:pt x="2654024" y="550005"/>
                      </a:moveTo>
                      <a:lnTo>
                        <a:pt x="2633653" y="759555"/>
                      </a:lnTo>
                      <a:lnTo>
                        <a:pt x="2849632" y="759555"/>
                      </a:lnTo>
                      <a:lnTo>
                        <a:pt x="2886630" y="561846"/>
                      </a:lnTo>
                      <a:lnTo>
                        <a:pt x="2886629" y="550006"/>
                      </a:lnTo>
                      <a:close/>
                      <a:moveTo>
                        <a:pt x="1069189" y="550005"/>
                      </a:moveTo>
                      <a:lnTo>
                        <a:pt x="1119081" y="759554"/>
                      </a:lnTo>
                      <a:lnTo>
                        <a:pt x="1375385" y="759554"/>
                      </a:lnTo>
                      <a:lnTo>
                        <a:pt x="1346427" y="550005"/>
                      </a:lnTo>
                      <a:close/>
                      <a:moveTo>
                        <a:pt x="2162554" y="550004"/>
                      </a:moveTo>
                      <a:lnTo>
                        <a:pt x="1879350" y="550005"/>
                      </a:lnTo>
                      <a:lnTo>
                        <a:pt x="1879350" y="759554"/>
                      </a:lnTo>
                      <a:lnTo>
                        <a:pt x="2150903" y="759554"/>
                      </a:lnTo>
                      <a:close/>
                      <a:moveTo>
                        <a:pt x="738990" y="550004"/>
                      </a:moveTo>
                      <a:lnTo>
                        <a:pt x="788881" y="759556"/>
                      </a:lnTo>
                      <a:lnTo>
                        <a:pt x="985261" y="759556"/>
                      </a:lnTo>
                      <a:lnTo>
                        <a:pt x="935368" y="550004"/>
                      </a:lnTo>
                      <a:close/>
                      <a:moveTo>
                        <a:pt x="83227" y="1068"/>
                      </a:moveTo>
                      <a:cubicBezTo>
                        <a:pt x="95768" y="-810"/>
                        <a:pt x="108885" y="-261"/>
                        <a:pt x="121940" y="3093"/>
                      </a:cubicBezTo>
                      <a:lnTo>
                        <a:pt x="525297" y="94400"/>
                      </a:lnTo>
                      <a:cubicBezTo>
                        <a:pt x="565220" y="101391"/>
                        <a:pt x="599054" y="131519"/>
                        <a:pt x="608740" y="173496"/>
                      </a:cubicBezTo>
                      <a:lnTo>
                        <a:pt x="651662" y="359505"/>
                      </a:lnTo>
                      <a:lnTo>
                        <a:pt x="2996688" y="359505"/>
                      </a:lnTo>
                      <a:cubicBezTo>
                        <a:pt x="3058650" y="359505"/>
                        <a:pt x="3120951" y="409735"/>
                        <a:pt x="3108880" y="471697"/>
                      </a:cubicBezTo>
                      <a:lnTo>
                        <a:pt x="2937430" y="1331055"/>
                      </a:lnTo>
                      <a:cubicBezTo>
                        <a:pt x="2915209" y="1446872"/>
                        <a:pt x="2892988" y="1547034"/>
                        <a:pt x="2800917" y="1546955"/>
                      </a:cubicBezTo>
                      <a:lnTo>
                        <a:pt x="925259" y="1545187"/>
                      </a:lnTo>
                      <a:lnTo>
                        <a:pt x="972555" y="1750154"/>
                      </a:lnTo>
                      <a:lnTo>
                        <a:pt x="2782649" y="1750154"/>
                      </a:lnTo>
                      <a:cubicBezTo>
                        <a:pt x="2833940" y="1750154"/>
                        <a:pt x="2875520" y="1791734"/>
                        <a:pt x="2875520" y="1843024"/>
                      </a:cubicBezTo>
                      <a:lnTo>
                        <a:pt x="2875519" y="1843025"/>
                      </a:lnTo>
                      <a:cubicBezTo>
                        <a:pt x="2875519" y="1894315"/>
                        <a:pt x="2833940" y="1935894"/>
                        <a:pt x="2782649" y="1935894"/>
                      </a:cubicBezTo>
                      <a:lnTo>
                        <a:pt x="2743123" y="1935874"/>
                      </a:lnTo>
                      <a:lnTo>
                        <a:pt x="2763137" y="1965559"/>
                      </a:lnTo>
                      <a:cubicBezTo>
                        <a:pt x="2777235" y="1998891"/>
                        <a:pt x="2785031" y="2035538"/>
                        <a:pt x="2785031" y="2074005"/>
                      </a:cubicBezTo>
                      <a:cubicBezTo>
                        <a:pt x="2785031" y="2227875"/>
                        <a:pt x="2660294" y="2352611"/>
                        <a:pt x="2506424" y="2352611"/>
                      </a:cubicBezTo>
                      <a:cubicBezTo>
                        <a:pt x="2352554" y="2352611"/>
                        <a:pt x="2227817" y="2227875"/>
                        <a:pt x="2227817" y="2074005"/>
                      </a:cubicBezTo>
                      <a:cubicBezTo>
                        <a:pt x="2227817" y="2035538"/>
                        <a:pt x="2235613" y="1998891"/>
                        <a:pt x="2249712" y="1965559"/>
                      </a:cubicBezTo>
                      <a:lnTo>
                        <a:pt x="2269889" y="1935632"/>
                      </a:lnTo>
                      <a:lnTo>
                        <a:pt x="1447276" y="1935211"/>
                      </a:lnTo>
                      <a:lnTo>
                        <a:pt x="1467737" y="1965559"/>
                      </a:lnTo>
                      <a:cubicBezTo>
                        <a:pt x="1481835" y="1998891"/>
                        <a:pt x="1489631" y="2035538"/>
                        <a:pt x="1489631" y="2074005"/>
                      </a:cubicBezTo>
                      <a:cubicBezTo>
                        <a:pt x="1489631" y="2227875"/>
                        <a:pt x="1364894" y="2352611"/>
                        <a:pt x="1211024" y="2352611"/>
                      </a:cubicBezTo>
                      <a:cubicBezTo>
                        <a:pt x="1057154" y="2352611"/>
                        <a:pt x="932417" y="2227875"/>
                        <a:pt x="932417" y="2074005"/>
                      </a:cubicBezTo>
                      <a:cubicBezTo>
                        <a:pt x="932417" y="2035538"/>
                        <a:pt x="940213" y="1998891"/>
                        <a:pt x="954312" y="1965559"/>
                      </a:cubicBezTo>
                      <a:lnTo>
                        <a:pt x="974936" y="1934969"/>
                      </a:lnTo>
                      <a:lnTo>
                        <a:pt x="906011" y="1934934"/>
                      </a:lnTo>
                      <a:cubicBezTo>
                        <a:pt x="848559" y="1931172"/>
                        <a:pt x="803808" y="1933760"/>
                        <a:pt x="784457" y="1860149"/>
                      </a:cubicBezTo>
                      <a:lnTo>
                        <a:pt x="420136" y="281295"/>
                      </a:lnTo>
                      <a:lnTo>
                        <a:pt x="73356" y="192202"/>
                      </a:lnTo>
                      <a:cubicBezTo>
                        <a:pt x="21134" y="178785"/>
                        <a:pt x="-10323" y="125576"/>
                        <a:pt x="3094" y="73355"/>
                      </a:cubicBezTo>
                      <a:cubicBezTo>
                        <a:pt x="13156" y="34189"/>
                        <a:pt x="45602" y="6703"/>
                        <a:pt x="83227" y="1068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7413102" y="3422558"/>
                <a:ext cx="670140" cy="670524"/>
                <a:chOff x="7413102" y="3422558"/>
                <a:chExt cx="670140" cy="670524"/>
              </a:xfrm>
            </p:grpSpPr>
            <p:sp>
              <p:nvSpPr>
                <p:cNvPr id="108" name="Freeform 107"/>
                <p:cNvSpPr/>
                <p:nvPr/>
              </p:nvSpPr>
              <p:spPr>
                <a:xfrm>
                  <a:off x="7413102" y="3422558"/>
                  <a:ext cx="670140" cy="670524"/>
                </a:xfrm>
                <a:custGeom>
                  <a:avLst/>
                  <a:gdLst>
                    <a:gd name="connsiteX0" fmla="*/ 300408 w 670140"/>
                    <a:gd name="connsiteY0" fmla="*/ 186 h 670524"/>
                    <a:gd name="connsiteX1" fmla="*/ 313922 w 670140"/>
                    <a:gd name="connsiteY1" fmla="*/ 9669 h 670524"/>
                    <a:gd name="connsiteX2" fmla="*/ 328312 w 670140"/>
                    <a:gd name="connsiteY2" fmla="*/ 67969 h 670524"/>
                    <a:gd name="connsiteX3" fmla="*/ 335070 w 670140"/>
                    <a:gd name="connsiteY3" fmla="*/ 67628 h 670524"/>
                    <a:gd name="connsiteX4" fmla="*/ 362076 w 670140"/>
                    <a:gd name="connsiteY4" fmla="*/ 68992 h 670524"/>
                    <a:gd name="connsiteX5" fmla="*/ 377964 w 670140"/>
                    <a:gd name="connsiteY5" fmla="*/ 13511 h 670524"/>
                    <a:gd name="connsiteX6" fmla="*/ 391706 w 670140"/>
                    <a:gd name="connsiteY6" fmla="*/ 4362 h 670524"/>
                    <a:gd name="connsiteX7" fmla="*/ 417037 w 670140"/>
                    <a:gd name="connsiteY7" fmla="*/ 9444 h 670524"/>
                    <a:gd name="connsiteX8" fmla="*/ 426187 w 670140"/>
                    <a:gd name="connsiteY8" fmla="*/ 23186 h 670524"/>
                    <a:gd name="connsiteX9" fmla="*/ 418640 w 670140"/>
                    <a:gd name="connsiteY9" fmla="*/ 81125 h 670524"/>
                    <a:gd name="connsiteX10" fmla="*/ 439225 w 670140"/>
                    <a:gd name="connsiteY10" fmla="*/ 88662 h 670524"/>
                    <a:gd name="connsiteX11" fmla="*/ 451299 w 670140"/>
                    <a:gd name="connsiteY11" fmla="*/ 94480 h 670524"/>
                    <a:gd name="connsiteX12" fmla="*/ 486001 w 670140"/>
                    <a:gd name="connsiteY12" fmla="*/ 46888 h 670524"/>
                    <a:gd name="connsiteX13" fmla="*/ 494327 w 670140"/>
                    <a:gd name="connsiteY13" fmla="*/ 41422 h 670524"/>
                    <a:gd name="connsiteX14" fmla="*/ 497697 w 670140"/>
                    <a:gd name="connsiteY14" fmla="*/ 41435 h 670524"/>
                    <a:gd name="connsiteX15" fmla="*/ 502052 w 670140"/>
                    <a:gd name="connsiteY15" fmla="*/ 43024 h 670524"/>
                    <a:gd name="connsiteX16" fmla="*/ 524090 w 670140"/>
                    <a:gd name="connsiteY16" fmla="*/ 56509 h 670524"/>
                    <a:gd name="connsiteX17" fmla="*/ 527954 w 670140"/>
                    <a:gd name="connsiteY17" fmla="*/ 72560 h 670524"/>
                    <a:gd name="connsiteX18" fmla="*/ 500512 w 670140"/>
                    <a:gd name="connsiteY18" fmla="*/ 125185 h 670524"/>
                    <a:gd name="connsiteX19" fmla="*/ 505276 w 670140"/>
                    <a:gd name="connsiteY19" fmla="*/ 128748 h 670524"/>
                    <a:gd name="connsiteX20" fmla="*/ 524278 w 670140"/>
                    <a:gd name="connsiteY20" fmla="*/ 146023 h 670524"/>
                    <a:gd name="connsiteX21" fmla="*/ 526535 w 670140"/>
                    <a:gd name="connsiteY21" fmla="*/ 148507 h 670524"/>
                    <a:gd name="connsiteX22" fmla="*/ 574869 w 670140"/>
                    <a:gd name="connsiteY22" fmla="*/ 115535 h 670524"/>
                    <a:gd name="connsiteX23" fmla="*/ 583438 w 670140"/>
                    <a:gd name="connsiteY23" fmla="*/ 113007 h 670524"/>
                    <a:gd name="connsiteX24" fmla="*/ 591285 w 670140"/>
                    <a:gd name="connsiteY24" fmla="*/ 117279 h 670524"/>
                    <a:gd name="connsiteX25" fmla="*/ 607522 w 670140"/>
                    <a:gd name="connsiteY25" fmla="*/ 137375 h 670524"/>
                    <a:gd name="connsiteX26" fmla="*/ 605778 w 670140"/>
                    <a:gd name="connsiteY26" fmla="*/ 153792 h 670524"/>
                    <a:gd name="connsiteX27" fmla="*/ 562182 w 670140"/>
                    <a:gd name="connsiteY27" fmla="*/ 194247 h 670524"/>
                    <a:gd name="connsiteX28" fmla="*/ 570355 w 670140"/>
                    <a:gd name="connsiteY28" fmla="*/ 207704 h 670524"/>
                    <a:gd name="connsiteX29" fmla="*/ 578288 w 670140"/>
                    <a:gd name="connsiteY29" fmla="*/ 224177 h 670524"/>
                    <a:gd name="connsiteX30" fmla="*/ 633813 w 670140"/>
                    <a:gd name="connsiteY30" fmla="*/ 210026 h 670524"/>
                    <a:gd name="connsiteX31" fmla="*/ 638412 w 670140"/>
                    <a:gd name="connsiteY31" fmla="*/ 209426 h 670524"/>
                    <a:gd name="connsiteX32" fmla="*/ 648706 w 670140"/>
                    <a:gd name="connsiteY32" fmla="*/ 217423 h 670524"/>
                    <a:gd name="connsiteX33" fmla="*/ 657240 w 670140"/>
                    <a:gd name="connsiteY33" fmla="*/ 242206 h 670524"/>
                    <a:gd name="connsiteX34" fmla="*/ 650059 w 670140"/>
                    <a:gd name="connsiteY34" fmla="*/ 257205 h 670524"/>
                    <a:gd name="connsiteX35" fmla="*/ 596814 w 670140"/>
                    <a:gd name="connsiteY35" fmla="*/ 279784 h 670524"/>
                    <a:gd name="connsiteX36" fmla="*/ 597215 w 670140"/>
                    <a:gd name="connsiteY36" fmla="*/ 281344 h 670524"/>
                    <a:gd name="connsiteX37" fmla="*/ 601269 w 670140"/>
                    <a:gd name="connsiteY37" fmla="*/ 307920 h 670524"/>
                    <a:gd name="connsiteX38" fmla="*/ 601669 w 670140"/>
                    <a:gd name="connsiteY38" fmla="*/ 315837 h 670524"/>
                    <a:gd name="connsiteX39" fmla="*/ 658467 w 670140"/>
                    <a:gd name="connsiteY39" fmla="*/ 320509 h 670524"/>
                    <a:gd name="connsiteX40" fmla="*/ 670140 w 670140"/>
                    <a:gd name="connsiteY40" fmla="*/ 332353 h 670524"/>
                    <a:gd name="connsiteX41" fmla="*/ 670140 w 670140"/>
                    <a:gd name="connsiteY41" fmla="*/ 358564 h 670524"/>
                    <a:gd name="connsiteX42" fmla="*/ 658466 w 670140"/>
                    <a:gd name="connsiteY42" fmla="*/ 370408 h 670524"/>
                    <a:gd name="connsiteX43" fmla="*/ 599460 w 670140"/>
                    <a:gd name="connsiteY43" fmla="*/ 374513 h 670524"/>
                    <a:gd name="connsiteX44" fmla="*/ 597214 w 670140"/>
                    <a:gd name="connsiteY44" fmla="*/ 389229 h 670524"/>
                    <a:gd name="connsiteX45" fmla="*/ 592817 w 670140"/>
                    <a:gd name="connsiteY45" fmla="*/ 406338 h 670524"/>
                    <a:gd name="connsiteX46" fmla="*/ 644191 w 670140"/>
                    <a:gd name="connsiteY46" fmla="*/ 433315 h 670524"/>
                    <a:gd name="connsiteX47" fmla="*/ 650309 w 670140"/>
                    <a:gd name="connsiteY47" fmla="*/ 448779 h 670524"/>
                    <a:gd name="connsiteX48" fmla="*/ 640066 w 670140"/>
                    <a:gd name="connsiteY48" fmla="*/ 472906 h 670524"/>
                    <a:gd name="connsiteX49" fmla="*/ 624693 w 670140"/>
                    <a:gd name="connsiteY49" fmla="*/ 479246 h 670524"/>
                    <a:gd name="connsiteX50" fmla="*/ 571328 w 670140"/>
                    <a:gd name="connsiteY50" fmla="*/ 460848 h 670524"/>
                    <a:gd name="connsiteX51" fmla="*/ 570355 w 670140"/>
                    <a:gd name="connsiteY51" fmla="*/ 462868 h 670524"/>
                    <a:gd name="connsiteX52" fmla="*/ 556952 w 670140"/>
                    <a:gd name="connsiteY52" fmla="*/ 484937 h 670524"/>
                    <a:gd name="connsiteX53" fmla="*/ 552489 w 670140"/>
                    <a:gd name="connsiteY53" fmla="*/ 490907 h 670524"/>
                    <a:gd name="connsiteX54" fmla="*/ 593211 w 670140"/>
                    <a:gd name="connsiteY54" fmla="*/ 531695 h 670524"/>
                    <a:gd name="connsiteX55" fmla="*/ 594442 w 670140"/>
                    <a:gd name="connsiteY55" fmla="*/ 548279 h 670524"/>
                    <a:gd name="connsiteX56" fmla="*/ 577473 w 670140"/>
                    <a:gd name="connsiteY56" fmla="*/ 568257 h 670524"/>
                    <a:gd name="connsiteX57" fmla="*/ 560908 w 670140"/>
                    <a:gd name="connsiteY57" fmla="*/ 569726 h 670524"/>
                    <a:gd name="connsiteX58" fmla="*/ 513214 w 670140"/>
                    <a:gd name="connsiteY58" fmla="*/ 534608 h 670524"/>
                    <a:gd name="connsiteX59" fmla="*/ 505276 w 670140"/>
                    <a:gd name="connsiteY59" fmla="*/ 541825 h 670524"/>
                    <a:gd name="connsiteX60" fmla="*/ 485404 w 670140"/>
                    <a:gd name="connsiteY60" fmla="*/ 556690 h 670524"/>
                    <a:gd name="connsiteX61" fmla="*/ 509214 w 670140"/>
                    <a:gd name="connsiteY61" fmla="*/ 608395 h 670524"/>
                    <a:gd name="connsiteX62" fmla="*/ 504634 w 670140"/>
                    <a:gd name="connsiteY62" fmla="*/ 624382 h 670524"/>
                    <a:gd name="connsiteX63" fmla="*/ 481805 w 670140"/>
                    <a:gd name="connsiteY63" fmla="*/ 637260 h 670524"/>
                    <a:gd name="connsiteX64" fmla="*/ 465754 w 670140"/>
                    <a:gd name="connsiteY64" fmla="*/ 632912 h 670524"/>
                    <a:gd name="connsiteX65" fmla="*/ 433497 w 670140"/>
                    <a:gd name="connsiteY65" fmla="*/ 584008 h 670524"/>
                    <a:gd name="connsiteX66" fmla="*/ 414640 w 670140"/>
                    <a:gd name="connsiteY66" fmla="*/ 590911 h 670524"/>
                    <a:gd name="connsiteX67" fmla="*/ 400769 w 670140"/>
                    <a:gd name="connsiteY67" fmla="*/ 594479 h 670524"/>
                    <a:gd name="connsiteX68" fmla="*/ 405535 w 670140"/>
                    <a:gd name="connsiteY68" fmla="*/ 652628 h 670524"/>
                    <a:gd name="connsiteX69" fmla="*/ 395755 w 670140"/>
                    <a:gd name="connsiteY69" fmla="*/ 666077 h 670524"/>
                    <a:gd name="connsiteX70" fmla="*/ 369894 w 670140"/>
                    <a:gd name="connsiteY70" fmla="*/ 670353 h 670524"/>
                    <a:gd name="connsiteX71" fmla="*/ 356305 w 670140"/>
                    <a:gd name="connsiteY71" fmla="*/ 660768 h 670524"/>
                    <a:gd name="connsiteX72" fmla="*/ 342475 w 670140"/>
                    <a:gd name="connsiteY72" fmla="*/ 602571 h 670524"/>
                    <a:gd name="connsiteX73" fmla="*/ 335070 w 670140"/>
                    <a:gd name="connsiteY73" fmla="*/ 602945 h 670524"/>
                    <a:gd name="connsiteX74" fmla="*/ 307885 w 670140"/>
                    <a:gd name="connsiteY74" fmla="*/ 601572 h 670524"/>
                    <a:gd name="connsiteX75" fmla="*/ 292692 w 670140"/>
                    <a:gd name="connsiteY75" fmla="*/ 656626 h 670524"/>
                    <a:gd name="connsiteX76" fmla="*/ 278883 w 670140"/>
                    <a:gd name="connsiteY76" fmla="*/ 665892 h 670524"/>
                    <a:gd name="connsiteX77" fmla="*/ 253130 w 670140"/>
                    <a:gd name="connsiteY77" fmla="*/ 661014 h 670524"/>
                    <a:gd name="connsiteX78" fmla="*/ 243665 w 670140"/>
                    <a:gd name="connsiteY78" fmla="*/ 647340 h 670524"/>
                    <a:gd name="connsiteX79" fmla="*/ 250553 w 670140"/>
                    <a:gd name="connsiteY79" fmla="*/ 589100 h 670524"/>
                    <a:gd name="connsiteX80" fmla="*/ 230916 w 670140"/>
                    <a:gd name="connsiteY80" fmla="*/ 581911 h 670524"/>
                    <a:gd name="connsiteX81" fmla="*/ 217714 w 670140"/>
                    <a:gd name="connsiteY81" fmla="*/ 575549 h 670524"/>
                    <a:gd name="connsiteX82" fmla="*/ 185719 w 670140"/>
                    <a:gd name="connsiteY82" fmla="*/ 621596 h 670524"/>
                    <a:gd name="connsiteX83" fmla="*/ 169619 w 670140"/>
                    <a:gd name="connsiteY83" fmla="*/ 625758 h 670524"/>
                    <a:gd name="connsiteX84" fmla="*/ 146940 w 670140"/>
                    <a:gd name="connsiteY84" fmla="*/ 612617 h 670524"/>
                    <a:gd name="connsiteX85" fmla="*/ 142545 w 670140"/>
                    <a:gd name="connsiteY85" fmla="*/ 596578 h 670524"/>
                    <a:gd name="connsiteX86" fmla="*/ 168170 w 670140"/>
                    <a:gd name="connsiteY86" fmla="*/ 544297 h 670524"/>
                    <a:gd name="connsiteX87" fmla="*/ 164864 w 670140"/>
                    <a:gd name="connsiteY87" fmla="*/ 541825 h 670524"/>
                    <a:gd name="connsiteX88" fmla="*/ 145862 w 670140"/>
                    <a:gd name="connsiteY88" fmla="*/ 524550 h 670524"/>
                    <a:gd name="connsiteX89" fmla="*/ 142805 w 670140"/>
                    <a:gd name="connsiteY89" fmla="*/ 521184 h 670524"/>
                    <a:gd name="connsiteX90" fmla="*/ 95364 w 670140"/>
                    <a:gd name="connsiteY90" fmla="*/ 553526 h 670524"/>
                    <a:gd name="connsiteX91" fmla="*/ 78839 w 670140"/>
                    <a:gd name="connsiteY91" fmla="*/ 551664 h 670524"/>
                    <a:gd name="connsiteX92" fmla="*/ 62349 w 670140"/>
                    <a:gd name="connsiteY92" fmla="*/ 531290 h 670524"/>
                    <a:gd name="connsiteX93" fmla="*/ 63972 w 670140"/>
                    <a:gd name="connsiteY93" fmla="*/ 514740 h 670524"/>
                    <a:gd name="connsiteX94" fmla="*/ 106967 w 670140"/>
                    <a:gd name="connsiteY94" fmla="*/ 474694 h 670524"/>
                    <a:gd name="connsiteX95" fmla="*/ 99785 w 670140"/>
                    <a:gd name="connsiteY95" fmla="*/ 462868 h 670524"/>
                    <a:gd name="connsiteX96" fmla="*/ 90648 w 670140"/>
                    <a:gd name="connsiteY96" fmla="*/ 443895 h 670524"/>
                    <a:gd name="connsiteX97" fmla="*/ 35051 w 670140"/>
                    <a:gd name="connsiteY97" fmla="*/ 458467 h 670524"/>
                    <a:gd name="connsiteX98" fmla="*/ 20108 w 670140"/>
                    <a:gd name="connsiteY98" fmla="*/ 451171 h 670524"/>
                    <a:gd name="connsiteX99" fmla="*/ 11406 w 670140"/>
                    <a:gd name="connsiteY99" fmla="*/ 426446 h 670524"/>
                    <a:gd name="connsiteX100" fmla="*/ 18486 w 670140"/>
                    <a:gd name="connsiteY100" fmla="*/ 411399 h 670524"/>
                    <a:gd name="connsiteX101" fmla="*/ 72732 w 670140"/>
                    <a:gd name="connsiteY101" fmla="*/ 387959 h 670524"/>
                    <a:gd name="connsiteX102" fmla="*/ 68871 w 670140"/>
                    <a:gd name="connsiteY102" fmla="*/ 362653 h 670524"/>
                    <a:gd name="connsiteX103" fmla="*/ 68390 w 670140"/>
                    <a:gd name="connsiteY103" fmla="*/ 353132 h 670524"/>
                    <a:gd name="connsiteX104" fmla="*/ 11674 w 670140"/>
                    <a:gd name="connsiteY104" fmla="*/ 348467 h 670524"/>
                    <a:gd name="connsiteX105" fmla="*/ 0 w 670140"/>
                    <a:gd name="connsiteY105" fmla="*/ 336623 h 670524"/>
                    <a:gd name="connsiteX106" fmla="*/ 0 w 670140"/>
                    <a:gd name="connsiteY106" fmla="*/ 310412 h 670524"/>
                    <a:gd name="connsiteX107" fmla="*/ 11674 w 670140"/>
                    <a:gd name="connsiteY107" fmla="*/ 298568 h 670524"/>
                    <a:gd name="connsiteX108" fmla="*/ 70927 w 670140"/>
                    <a:gd name="connsiteY108" fmla="*/ 294446 h 670524"/>
                    <a:gd name="connsiteX109" fmla="*/ 72926 w 670140"/>
                    <a:gd name="connsiteY109" fmla="*/ 281344 h 670524"/>
                    <a:gd name="connsiteX110" fmla="*/ 78053 w 670140"/>
                    <a:gd name="connsiteY110" fmla="*/ 261400 h 670524"/>
                    <a:gd name="connsiteX111" fmla="*/ 25553 w 670140"/>
                    <a:gd name="connsiteY111" fmla="*/ 236354 h 670524"/>
                    <a:gd name="connsiteX112" fmla="*/ 18846 w 670140"/>
                    <a:gd name="connsiteY112" fmla="*/ 221137 h 670524"/>
                    <a:gd name="connsiteX113" fmla="*/ 28154 w 670140"/>
                    <a:gd name="connsiteY113" fmla="*/ 196634 h 670524"/>
                    <a:gd name="connsiteX114" fmla="*/ 38521 w 670140"/>
                    <a:gd name="connsiteY114" fmla="*/ 189010 h 670524"/>
                    <a:gd name="connsiteX115" fmla="*/ 43273 w 670140"/>
                    <a:gd name="connsiteY115" fmla="*/ 189708 h 670524"/>
                    <a:gd name="connsiteX116" fmla="*/ 100253 w 670140"/>
                    <a:gd name="connsiteY116" fmla="*/ 206935 h 670524"/>
                    <a:gd name="connsiteX117" fmla="*/ 113188 w 670140"/>
                    <a:gd name="connsiteY117" fmla="*/ 185636 h 670524"/>
                    <a:gd name="connsiteX118" fmla="*/ 118663 w 670140"/>
                    <a:gd name="connsiteY118" fmla="*/ 178313 h 670524"/>
                    <a:gd name="connsiteX119" fmla="*/ 78400 w 670140"/>
                    <a:gd name="connsiteY119" fmla="*/ 136731 h 670524"/>
                    <a:gd name="connsiteX120" fmla="*/ 77424 w 670140"/>
                    <a:gd name="connsiteY120" fmla="*/ 120130 h 670524"/>
                    <a:gd name="connsiteX121" fmla="*/ 94696 w 670140"/>
                    <a:gd name="connsiteY121" fmla="*/ 100414 h 670524"/>
                    <a:gd name="connsiteX122" fmla="*/ 102628 w 670140"/>
                    <a:gd name="connsiteY122" fmla="*/ 96352 h 670524"/>
                    <a:gd name="connsiteX123" fmla="*/ 111281 w 670140"/>
                    <a:gd name="connsiteY123" fmla="*/ 99198 h 670524"/>
                    <a:gd name="connsiteX124" fmla="*/ 158165 w 670140"/>
                    <a:gd name="connsiteY124" fmla="*/ 134839 h 670524"/>
                    <a:gd name="connsiteX125" fmla="*/ 164864 w 670140"/>
                    <a:gd name="connsiteY125" fmla="*/ 128748 h 670524"/>
                    <a:gd name="connsiteX126" fmla="*/ 184451 w 670140"/>
                    <a:gd name="connsiteY126" fmla="*/ 114097 h 670524"/>
                    <a:gd name="connsiteX127" fmla="*/ 160791 w 670140"/>
                    <a:gd name="connsiteY127" fmla="*/ 60677 h 670524"/>
                    <a:gd name="connsiteX128" fmla="*/ 165604 w 670140"/>
                    <a:gd name="connsiteY128" fmla="*/ 44760 h 670524"/>
                    <a:gd name="connsiteX129" fmla="*/ 188619 w 670140"/>
                    <a:gd name="connsiteY129" fmla="*/ 32216 h 670524"/>
                    <a:gd name="connsiteX130" fmla="*/ 193053 w 670140"/>
                    <a:gd name="connsiteY130" fmla="*/ 30789 h 670524"/>
                    <a:gd name="connsiteX131" fmla="*/ 204605 w 670140"/>
                    <a:gd name="connsiteY131" fmla="*/ 36799 h 670524"/>
                    <a:gd name="connsiteX132" fmla="*/ 236443 w 670140"/>
                    <a:gd name="connsiteY132" fmla="*/ 86638 h 670524"/>
                    <a:gd name="connsiteX133" fmla="*/ 255500 w 670140"/>
                    <a:gd name="connsiteY133" fmla="*/ 79661 h 670524"/>
                    <a:gd name="connsiteX134" fmla="*/ 270823 w 670140"/>
                    <a:gd name="connsiteY134" fmla="*/ 75720 h 670524"/>
                    <a:gd name="connsiteX135" fmla="*/ 265477 w 670140"/>
                    <a:gd name="connsiteY135" fmla="*/ 18160 h 670524"/>
                    <a:gd name="connsiteX136" fmla="*/ 274960 w 670140"/>
                    <a:gd name="connsiteY136" fmla="*/ 4646 h 670524"/>
                    <a:gd name="connsiteX137" fmla="*/ 300408 w 670140"/>
                    <a:gd name="connsiteY137" fmla="*/ 186 h 670524"/>
                    <a:gd name="connsiteX138" fmla="*/ 335070 w 670140"/>
                    <a:gd name="connsiteY138" fmla="*/ 181672 h 670524"/>
                    <a:gd name="connsiteX139" fmla="*/ 181479 w 670140"/>
                    <a:gd name="connsiteY139" fmla="*/ 335262 h 670524"/>
                    <a:gd name="connsiteX140" fmla="*/ 335070 w 670140"/>
                    <a:gd name="connsiteY140" fmla="*/ 488852 h 670524"/>
                    <a:gd name="connsiteX141" fmla="*/ 488661 w 670140"/>
                    <a:gd name="connsiteY141" fmla="*/ 335262 h 670524"/>
                    <a:gd name="connsiteX142" fmla="*/ 335070 w 670140"/>
                    <a:gd name="connsiteY142" fmla="*/ 181672 h 67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</a:cxnLst>
                  <a:rect l="l" t="t" r="r" b="b"/>
                  <a:pathLst>
                    <a:path w="670140" h="670524">
                      <a:moveTo>
                        <a:pt x="300408" y="186"/>
                      </a:moveTo>
                      <a:cubicBezTo>
                        <a:pt x="306759" y="-927"/>
                        <a:pt x="312511" y="3020"/>
                        <a:pt x="313922" y="9669"/>
                      </a:cubicBezTo>
                      <a:lnTo>
                        <a:pt x="328312" y="67969"/>
                      </a:lnTo>
                      <a:lnTo>
                        <a:pt x="335070" y="67628"/>
                      </a:lnTo>
                      <a:lnTo>
                        <a:pt x="362076" y="68992"/>
                      </a:lnTo>
                      <a:lnTo>
                        <a:pt x="377964" y="13511"/>
                      </a:lnTo>
                      <a:cubicBezTo>
                        <a:pt x="379232" y="7190"/>
                        <a:pt x="385385" y="3094"/>
                        <a:pt x="391706" y="4362"/>
                      </a:cubicBezTo>
                      <a:lnTo>
                        <a:pt x="417037" y="9444"/>
                      </a:lnTo>
                      <a:cubicBezTo>
                        <a:pt x="423359" y="10712"/>
                        <a:pt x="427285" y="16478"/>
                        <a:pt x="426187" y="23186"/>
                      </a:cubicBezTo>
                      <a:lnTo>
                        <a:pt x="418640" y="81125"/>
                      </a:lnTo>
                      <a:lnTo>
                        <a:pt x="439225" y="88662"/>
                      </a:lnTo>
                      <a:lnTo>
                        <a:pt x="451299" y="94480"/>
                      </a:lnTo>
                      <a:lnTo>
                        <a:pt x="486001" y="46888"/>
                      </a:lnTo>
                      <a:cubicBezTo>
                        <a:pt x="487894" y="43795"/>
                        <a:pt x="490996" y="41894"/>
                        <a:pt x="494327" y="41422"/>
                      </a:cubicBezTo>
                      <a:cubicBezTo>
                        <a:pt x="495437" y="41265"/>
                        <a:pt x="496573" y="41266"/>
                        <a:pt x="497697" y="41435"/>
                      </a:cubicBezTo>
                      <a:cubicBezTo>
                        <a:pt x="499197" y="41660"/>
                        <a:pt x="500677" y="42183"/>
                        <a:pt x="502052" y="43024"/>
                      </a:cubicBezTo>
                      <a:lnTo>
                        <a:pt x="524090" y="56509"/>
                      </a:lnTo>
                      <a:cubicBezTo>
                        <a:pt x="529589" y="59874"/>
                        <a:pt x="531293" y="66639"/>
                        <a:pt x="527954" y="72560"/>
                      </a:cubicBezTo>
                      <a:lnTo>
                        <a:pt x="500512" y="125185"/>
                      </a:lnTo>
                      <a:lnTo>
                        <a:pt x="505276" y="128748"/>
                      </a:lnTo>
                      <a:cubicBezTo>
                        <a:pt x="511884" y="134203"/>
                        <a:pt x="518225" y="139968"/>
                        <a:pt x="524278" y="146023"/>
                      </a:cubicBezTo>
                      <a:lnTo>
                        <a:pt x="526535" y="148507"/>
                      </a:lnTo>
                      <a:lnTo>
                        <a:pt x="574869" y="115535"/>
                      </a:lnTo>
                      <a:cubicBezTo>
                        <a:pt x="577376" y="113509"/>
                        <a:pt x="580467" y="112691"/>
                        <a:pt x="583438" y="113007"/>
                      </a:cubicBezTo>
                      <a:cubicBezTo>
                        <a:pt x="586409" y="113322"/>
                        <a:pt x="589260" y="114771"/>
                        <a:pt x="591285" y="117279"/>
                      </a:cubicBezTo>
                      <a:lnTo>
                        <a:pt x="607522" y="137375"/>
                      </a:lnTo>
                      <a:cubicBezTo>
                        <a:pt x="611574" y="142390"/>
                        <a:pt x="610910" y="149334"/>
                        <a:pt x="605778" y="153792"/>
                      </a:cubicBezTo>
                      <a:lnTo>
                        <a:pt x="562182" y="194247"/>
                      </a:lnTo>
                      <a:lnTo>
                        <a:pt x="570355" y="207704"/>
                      </a:lnTo>
                      <a:lnTo>
                        <a:pt x="578288" y="224177"/>
                      </a:lnTo>
                      <a:lnTo>
                        <a:pt x="633813" y="210026"/>
                      </a:lnTo>
                      <a:cubicBezTo>
                        <a:pt x="635337" y="209501"/>
                        <a:pt x="636897" y="209314"/>
                        <a:pt x="638412" y="209426"/>
                      </a:cubicBezTo>
                      <a:cubicBezTo>
                        <a:pt x="642959" y="209762"/>
                        <a:pt x="647109" y="212784"/>
                        <a:pt x="648706" y="217423"/>
                      </a:cubicBezTo>
                      <a:lnTo>
                        <a:pt x="657240" y="242206"/>
                      </a:lnTo>
                      <a:cubicBezTo>
                        <a:pt x="659370" y="248391"/>
                        <a:pt x="656401" y="254761"/>
                        <a:pt x="650059" y="257205"/>
                      </a:cubicBezTo>
                      <a:lnTo>
                        <a:pt x="596814" y="279784"/>
                      </a:lnTo>
                      <a:lnTo>
                        <a:pt x="597215" y="281344"/>
                      </a:lnTo>
                      <a:cubicBezTo>
                        <a:pt x="598997" y="290056"/>
                        <a:pt x="600356" y="298922"/>
                        <a:pt x="601269" y="307920"/>
                      </a:cubicBezTo>
                      <a:lnTo>
                        <a:pt x="601669" y="315837"/>
                      </a:lnTo>
                      <a:lnTo>
                        <a:pt x="658467" y="320509"/>
                      </a:lnTo>
                      <a:cubicBezTo>
                        <a:pt x="664914" y="320509"/>
                        <a:pt x="670140" y="325812"/>
                        <a:pt x="670140" y="332353"/>
                      </a:cubicBezTo>
                      <a:lnTo>
                        <a:pt x="670140" y="358564"/>
                      </a:lnTo>
                      <a:cubicBezTo>
                        <a:pt x="670140" y="365105"/>
                        <a:pt x="665259" y="370162"/>
                        <a:pt x="658466" y="370408"/>
                      </a:cubicBezTo>
                      <a:lnTo>
                        <a:pt x="599460" y="374513"/>
                      </a:lnTo>
                      <a:lnTo>
                        <a:pt x="597214" y="389229"/>
                      </a:lnTo>
                      <a:lnTo>
                        <a:pt x="592817" y="406338"/>
                      </a:lnTo>
                      <a:lnTo>
                        <a:pt x="644191" y="433315"/>
                      </a:lnTo>
                      <a:cubicBezTo>
                        <a:pt x="650126" y="435834"/>
                        <a:pt x="652865" y="442758"/>
                        <a:pt x="650309" y="448779"/>
                      </a:cubicBezTo>
                      <a:lnTo>
                        <a:pt x="640066" y="472906"/>
                      </a:lnTo>
                      <a:cubicBezTo>
                        <a:pt x="637510" y="478927"/>
                        <a:pt x="631042" y="481674"/>
                        <a:pt x="624693" y="479246"/>
                      </a:cubicBezTo>
                      <a:lnTo>
                        <a:pt x="571328" y="460848"/>
                      </a:lnTo>
                      <a:lnTo>
                        <a:pt x="570355" y="462868"/>
                      </a:lnTo>
                      <a:cubicBezTo>
                        <a:pt x="566236" y="470453"/>
                        <a:pt x="561761" y="477817"/>
                        <a:pt x="556952" y="484937"/>
                      </a:cubicBezTo>
                      <a:lnTo>
                        <a:pt x="552489" y="490907"/>
                      </a:lnTo>
                      <a:lnTo>
                        <a:pt x="593211" y="531695"/>
                      </a:lnTo>
                      <a:cubicBezTo>
                        <a:pt x="598125" y="535869"/>
                        <a:pt x="598676" y="543294"/>
                        <a:pt x="594442" y="548279"/>
                      </a:cubicBezTo>
                      <a:lnTo>
                        <a:pt x="577473" y="568257"/>
                      </a:lnTo>
                      <a:cubicBezTo>
                        <a:pt x="573238" y="573242"/>
                        <a:pt x="566245" y="573936"/>
                        <a:pt x="560908" y="569726"/>
                      </a:cubicBezTo>
                      <a:lnTo>
                        <a:pt x="513214" y="534608"/>
                      </a:lnTo>
                      <a:lnTo>
                        <a:pt x="505276" y="541825"/>
                      </a:lnTo>
                      <a:lnTo>
                        <a:pt x="485404" y="556690"/>
                      </a:lnTo>
                      <a:lnTo>
                        <a:pt x="509214" y="608395"/>
                      </a:lnTo>
                      <a:cubicBezTo>
                        <a:pt x="512381" y="614011"/>
                        <a:pt x="510331" y="621168"/>
                        <a:pt x="504634" y="624382"/>
                      </a:cubicBezTo>
                      <a:lnTo>
                        <a:pt x="481805" y="637260"/>
                      </a:lnTo>
                      <a:cubicBezTo>
                        <a:pt x="476108" y="640474"/>
                        <a:pt x="469306" y="638708"/>
                        <a:pt x="465754" y="632912"/>
                      </a:cubicBezTo>
                      <a:lnTo>
                        <a:pt x="433497" y="584008"/>
                      </a:lnTo>
                      <a:lnTo>
                        <a:pt x="414640" y="590911"/>
                      </a:lnTo>
                      <a:lnTo>
                        <a:pt x="400769" y="594479"/>
                      </a:lnTo>
                      <a:lnTo>
                        <a:pt x="405535" y="652628"/>
                      </a:lnTo>
                      <a:cubicBezTo>
                        <a:pt x="406587" y="658989"/>
                        <a:pt x="402208" y="665010"/>
                        <a:pt x="395755" y="666077"/>
                      </a:cubicBezTo>
                      <a:lnTo>
                        <a:pt x="369894" y="670353"/>
                      </a:lnTo>
                      <a:cubicBezTo>
                        <a:pt x="363441" y="671420"/>
                        <a:pt x="357656" y="667430"/>
                        <a:pt x="356305" y="660768"/>
                      </a:cubicBezTo>
                      <a:lnTo>
                        <a:pt x="342475" y="602571"/>
                      </a:lnTo>
                      <a:lnTo>
                        <a:pt x="335070" y="602945"/>
                      </a:lnTo>
                      <a:lnTo>
                        <a:pt x="307885" y="601572"/>
                      </a:lnTo>
                      <a:lnTo>
                        <a:pt x="292692" y="656626"/>
                      </a:lnTo>
                      <a:cubicBezTo>
                        <a:pt x="291493" y="662960"/>
                        <a:pt x="285310" y="667109"/>
                        <a:pt x="278883" y="665892"/>
                      </a:cubicBezTo>
                      <a:lnTo>
                        <a:pt x="253130" y="661014"/>
                      </a:lnTo>
                      <a:cubicBezTo>
                        <a:pt x="246703" y="659797"/>
                        <a:pt x="242643" y="654060"/>
                        <a:pt x="243665" y="647340"/>
                      </a:cubicBezTo>
                      <a:lnTo>
                        <a:pt x="250553" y="589100"/>
                      </a:lnTo>
                      <a:lnTo>
                        <a:pt x="230916" y="581911"/>
                      </a:lnTo>
                      <a:lnTo>
                        <a:pt x="217714" y="575549"/>
                      </a:lnTo>
                      <a:lnTo>
                        <a:pt x="185719" y="621596"/>
                      </a:lnTo>
                      <a:cubicBezTo>
                        <a:pt x="182486" y="627174"/>
                        <a:pt x="175278" y="629038"/>
                        <a:pt x="169619" y="625758"/>
                      </a:cubicBezTo>
                      <a:lnTo>
                        <a:pt x="146940" y="612617"/>
                      </a:lnTo>
                      <a:cubicBezTo>
                        <a:pt x="141280" y="609337"/>
                        <a:pt x="139352" y="602579"/>
                        <a:pt x="142545" y="596578"/>
                      </a:cubicBezTo>
                      <a:lnTo>
                        <a:pt x="168170" y="544297"/>
                      </a:lnTo>
                      <a:lnTo>
                        <a:pt x="164864" y="541825"/>
                      </a:lnTo>
                      <a:cubicBezTo>
                        <a:pt x="158257" y="536370"/>
                        <a:pt x="151915" y="530604"/>
                        <a:pt x="145862" y="524550"/>
                      </a:cubicBezTo>
                      <a:lnTo>
                        <a:pt x="142805" y="521184"/>
                      </a:lnTo>
                      <a:lnTo>
                        <a:pt x="95364" y="553526"/>
                      </a:lnTo>
                      <a:cubicBezTo>
                        <a:pt x="90352" y="557582"/>
                        <a:pt x="82954" y="556748"/>
                        <a:pt x="78839" y="551664"/>
                      </a:cubicBezTo>
                      <a:lnTo>
                        <a:pt x="62349" y="531290"/>
                      </a:lnTo>
                      <a:cubicBezTo>
                        <a:pt x="58233" y="526205"/>
                        <a:pt x="58846" y="519204"/>
                        <a:pt x="63972" y="514740"/>
                      </a:cubicBezTo>
                      <a:lnTo>
                        <a:pt x="106967" y="474694"/>
                      </a:lnTo>
                      <a:lnTo>
                        <a:pt x="99785" y="462868"/>
                      </a:lnTo>
                      <a:lnTo>
                        <a:pt x="90648" y="443895"/>
                      </a:lnTo>
                      <a:lnTo>
                        <a:pt x="35051" y="458467"/>
                      </a:lnTo>
                      <a:cubicBezTo>
                        <a:pt x="28970" y="460608"/>
                        <a:pt x="22279" y="457341"/>
                        <a:pt x="20108" y="451171"/>
                      </a:cubicBezTo>
                      <a:lnTo>
                        <a:pt x="11406" y="426446"/>
                      </a:lnTo>
                      <a:cubicBezTo>
                        <a:pt x="9234" y="420276"/>
                        <a:pt x="12160" y="413886"/>
                        <a:pt x="18486" y="411399"/>
                      </a:cubicBezTo>
                      <a:lnTo>
                        <a:pt x="72732" y="387959"/>
                      </a:lnTo>
                      <a:lnTo>
                        <a:pt x="68871" y="362653"/>
                      </a:lnTo>
                      <a:lnTo>
                        <a:pt x="68390" y="353132"/>
                      </a:lnTo>
                      <a:lnTo>
                        <a:pt x="11674" y="348467"/>
                      </a:lnTo>
                      <a:cubicBezTo>
                        <a:pt x="5227" y="348467"/>
                        <a:pt x="0" y="343164"/>
                        <a:pt x="0" y="336623"/>
                      </a:cubicBezTo>
                      <a:lnTo>
                        <a:pt x="0" y="310412"/>
                      </a:lnTo>
                      <a:cubicBezTo>
                        <a:pt x="0" y="303871"/>
                        <a:pt x="4881" y="298814"/>
                        <a:pt x="11674" y="298568"/>
                      </a:cubicBezTo>
                      <a:lnTo>
                        <a:pt x="70927" y="294446"/>
                      </a:lnTo>
                      <a:lnTo>
                        <a:pt x="72926" y="281344"/>
                      </a:lnTo>
                      <a:lnTo>
                        <a:pt x="78053" y="261400"/>
                      </a:lnTo>
                      <a:lnTo>
                        <a:pt x="25553" y="236354"/>
                      </a:lnTo>
                      <a:cubicBezTo>
                        <a:pt x="19526" y="234064"/>
                        <a:pt x="16523" y="227251"/>
                        <a:pt x="18846" y="221137"/>
                      </a:cubicBezTo>
                      <a:lnTo>
                        <a:pt x="28154" y="196634"/>
                      </a:lnTo>
                      <a:cubicBezTo>
                        <a:pt x="29896" y="192048"/>
                        <a:pt x="33908" y="189217"/>
                        <a:pt x="38521" y="189010"/>
                      </a:cubicBezTo>
                      <a:cubicBezTo>
                        <a:pt x="40059" y="188940"/>
                        <a:pt x="41664" y="189162"/>
                        <a:pt x="43273" y="189708"/>
                      </a:cubicBezTo>
                      <a:lnTo>
                        <a:pt x="100253" y="206935"/>
                      </a:lnTo>
                      <a:lnTo>
                        <a:pt x="113188" y="185636"/>
                      </a:lnTo>
                      <a:lnTo>
                        <a:pt x="118663" y="178313"/>
                      </a:lnTo>
                      <a:lnTo>
                        <a:pt x="78400" y="136731"/>
                      </a:lnTo>
                      <a:cubicBezTo>
                        <a:pt x="73550" y="132482"/>
                        <a:pt x="73113" y="125050"/>
                        <a:pt x="77424" y="120130"/>
                      </a:cubicBezTo>
                      <a:lnTo>
                        <a:pt x="94696" y="100414"/>
                      </a:lnTo>
                      <a:cubicBezTo>
                        <a:pt x="96851" y="97954"/>
                        <a:pt x="99680" y="96578"/>
                        <a:pt x="102628" y="96352"/>
                      </a:cubicBezTo>
                      <a:cubicBezTo>
                        <a:pt x="105577" y="96127"/>
                        <a:pt x="108646" y="97053"/>
                        <a:pt x="111281" y="99198"/>
                      </a:cubicBezTo>
                      <a:lnTo>
                        <a:pt x="158165" y="134839"/>
                      </a:lnTo>
                      <a:lnTo>
                        <a:pt x="164864" y="128748"/>
                      </a:lnTo>
                      <a:lnTo>
                        <a:pt x="184451" y="114097"/>
                      </a:lnTo>
                      <a:lnTo>
                        <a:pt x="160791" y="60677"/>
                      </a:lnTo>
                      <a:cubicBezTo>
                        <a:pt x="157706" y="55017"/>
                        <a:pt x="159861" y="47890"/>
                        <a:pt x="165604" y="44760"/>
                      </a:cubicBezTo>
                      <a:lnTo>
                        <a:pt x="188619" y="32216"/>
                      </a:lnTo>
                      <a:cubicBezTo>
                        <a:pt x="190055" y="31433"/>
                        <a:pt x="191556" y="30963"/>
                        <a:pt x="193053" y="30789"/>
                      </a:cubicBezTo>
                      <a:cubicBezTo>
                        <a:pt x="197544" y="30268"/>
                        <a:pt x="202005" y="32413"/>
                        <a:pt x="204605" y="36799"/>
                      </a:cubicBezTo>
                      <a:lnTo>
                        <a:pt x="236443" y="86638"/>
                      </a:lnTo>
                      <a:lnTo>
                        <a:pt x="255500" y="79661"/>
                      </a:lnTo>
                      <a:lnTo>
                        <a:pt x="270823" y="75720"/>
                      </a:lnTo>
                      <a:lnTo>
                        <a:pt x="265477" y="18160"/>
                      </a:lnTo>
                      <a:cubicBezTo>
                        <a:pt x="264364" y="11810"/>
                        <a:pt x="268610" y="5759"/>
                        <a:pt x="274960" y="4646"/>
                      </a:cubicBezTo>
                      <a:lnTo>
                        <a:pt x="300408" y="186"/>
                      </a:lnTo>
                      <a:close/>
                      <a:moveTo>
                        <a:pt x="335070" y="181672"/>
                      </a:moveTo>
                      <a:cubicBezTo>
                        <a:pt x="250244" y="181672"/>
                        <a:pt x="181479" y="250437"/>
                        <a:pt x="181479" y="335262"/>
                      </a:cubicBezTo>
                      <a:cubicBezTo>
                        <a:pt x="181479" y="420087"/>
                        <a:pt x="250244" y="488852"/>
                        <a:pt x="335070" y="488852"/>
                      </a:cubicBezTo>
                      <a:cubicBezTo>
                        <a:pt x="419896" y="488852"/>
                        <a:pt x="488661" y="420087"/>
                        <a:pt x="488661" y="335262"/>
                      </a:cubicBezTo>
                      <a:cubicBezTo>
                        <a:pt x="488661" y="250437"/>
                        <a:pt x="419896" y="181672"/>
                        <a:pt x="335070" y="181672"/>
                      </a:cubicBezTo>
                      <a:close/>
                    </a:path>
                  </a:pathLst>
                </a:custGeom>
                <a:solidFill>
                  <a:srgbClr val="70AA4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7690251" y="3690892"/>
                  <a:ext cx="109026" cy="119108"/>
                </a:xfrm>
                <a:custGeom>
                  <a:avLst/>
                  <a:gdLst>
                    <a:gd name="connsiteX0" fmla="*/ 385638 w 2095778"/>
                    <a:gd name="connsiteY0" fmla="*/ 1033663 h 2296687"/>
                    <a:gd name="connsiteX1" fmla="*/ 254669 w 2095778"/>
                    <a:gd name="connsiteY1" fmla="*/ 1650407 h 2296687"/>
                    <a:gd name="connsiteX2" fmla="*/ 302294 w 2095778"/>
                    <a:gd name="connsiteY2" fmla="*/ 1648026 h 2296687"/>
                    <a:gd name="connsiteX3" fmla="*/ 385638 w 2095778"/>
                    <a:gd name="connsiteY3" fmla="*/ 1033663 h 2296687"/>
                    <a:gd name="connsiteX4" fmla="*/ 1030363 w 2095778"/>
                    <a:gd name="connsiteY4" fmla="*/ 898483 h 2296687"/>
                    <a:gd name="connsiteX5" fmla="*/ 1030363 w 2095778"/>
                    <a:gd name="connsiteY5" fmla="*/ 1025517 h 2296687"/>
                    <a:gd name="connsiteX6" fmla="*/ 891873 w 2095778"/>
                    <a:gd name="connsiteY6" fmla="*/ 1104848 h 2296687"/>
                    <a:gd name="connsiteX7" fmla="*/ 842025 w 2095778"/>
                    <a:gd name="connsiteY7" fmla="*/ 1246071 h 2296687"/>
                    <a:gd name="connsiteX8" fmla="*/ 893959 w 2095778"/>
                    <a:gd name="connsiteY8" fmla="*/ 1379975 h 2296687"/>
                    <a:gd name="connsiteX9" fmla="*/ 1027011 w 2095778"/>
                    <a:gd name="connsiteY9" fmla="*/ 1467896 h 2296687"/>
                    <a:gd name="connsiteX10" fmla="*/ 1135066 w 2095778"/>
                    <a:gd name="connsiteY10" fmla="*/ 1532409 h 2296687"/>
                    <a:gd name="connsiteX11" fmla="*/ 1166323 w 2095778"/>
                    <a:gd name="connsiteY11" fmla="*/ 1606119 h 2296687"/>
                    <a:gd name="connsiteX12" fmla="*/ 1136735 w 2095778"/>
                    <a:gd name="connsiteY12" fmla="*/ 1676623 h 2296687"/>
                    <a:gd name="connsiteX13" fmla="*/ 1047045 w 2095778"/>
                    <a:gd name="connsiteY13" fmla="*/ 1705327 h 2296687"/>
                    <a:gd name="connsiteX14" fmla="*/ 947265 w 2095778"/>
                    <a:gd name="connsiteY14" fmla="*/ 1689860 h 2296687"/>
                    <a:gd name="connsiteX15" fmla="*/ 867635 w 2095778"/>
                    <a:gd name="connsiteY15" fmla="*/ 1655165 h 2296687"/>
                    <a:gd name="connsiteX16" fmla="*/ 834224 w 2095778"/>
                    <a:gd name="connsiteY16" fmla="*/ 1779909 h 2296687"/>
                    <a:gd name="connsiteX17" fmla="*/ 916413 w 2095778"/>
                    <a:gd name="connsiteY17" fmla="*/ 1812748 h 2296687"/>
                    <a:gd name="connsiteX18" fmla="*/ 1020333 w 2095778"/>
                    <a:gd name="connsiteY18" fmla="*/ 1828889 h 2296687"/>
                    <a:gd name="connsiteX19" fmla="*/ 1020333 w 2095778"/>
                    <a:gd name="connsiteY19" fmla="*/ 1955933 h 2296687"/>
                    <a:gd name="connsiteX20" fmla="*/ 1129407 w 2095778"/>
                    <a:gd name="connsiteY20" fmla="*/ 1955933 h 2296687"/>
                    <a:gd name="connsiteX21" fmla="*/ 1129407 w 2095778"/>
                    <a:gd name="connsiteY21" fmla="*/ 1819983 h 2296687"/>
                    <a:gd name="connsiteX22" fmla="*/ 1276396 w 2095778"/>
                    <a:gd name="connsiteY22" fmla="*/ 1738702 h 2296687"/>
                    <a:gd name="connsiteX23" fmla="*/ 1328889 w 2095778"/>
                    <a:gd name="connsiteY23" fmla="*/ 1590513 h 2296687"/>
                    <a:gd name="connsiteX24" fmla="*/ 1282385 w 2095778"/>
                    <a:gd name="connsiteY24" fmla="*/ 1450479 h 2296687"/>
                    <a:gd name="connsiteX25" fmla="*/ 1137238 w 2095778"/>
                    <a:gd name="connsiteY25" fmla="*/ 1353082 h 2296687"/>
                    <a:gd name="connsiteX26" fmla="*/ 1036256 w 2095778"/>
                    <a:gd name="connsiteY26" fmla="*/ 1293028 h 2296687"/>
                    <a:gd name="connsiteX27" fmla="*/ 1001249 w 2095778"/>
                    <a:gd name="connsiteY27" fmla="*/ 1227122 h 2296687"/>
                    <a:gd name="connsiteX28" fmla="*/ 1029573 w 2095778"/>
                    <a:gd name="connsiteY28" fmla="*/ 1166231 h 2296687"/>
                    <a:gd name="connsiteX29" fmla="*/ 1113825 w 2095778"/>
                    <a:gd name="connsiteY29" fmla="*/ 1137945 h 2296687"/>
                    <a:gd name="connsiteX30" fmla="*/ 1201933 w 2095778"/>
                    <a:gd name="connsiteY30" fmla="*/ 1151740 h 2296687"/>
                    <a:gd name="connsiteX31" fmla="*/ 1266535 w 2095778"/>
                    <a:gd name="connsiteY31" fmla="*/ 1178075 h 2296687"/>
                    <a:gd name="connsiteX32" fmla="*/ 1299939 w 2095778"/>
                    <a:gd name="connsiteY32" fmla="*/ 1056685 h 2296687"/>
                    <a:gd name="connsiteX33" fmla="*/ 1232693 w 2095778"/>
                    <a:gd name="connsiteY33" fmla="*/ 1030387 h 2296687"/>
                    <a:gd name="connsiteX34" fmla="*/ 1139437 w 2095778"/>
                    <a:gd name="connsiteY34" fmla="*/ 1016612 h 2296687"/>
                    <a:gd name="connsiteX35" fmla="*/ 1139437 w 2095778"/>
                    <a:gd name="connsiteY35" fmla="*/ 898483 h 2296687"/>
                    <a:gd name="connsiteX36" fmla="*/ 1180977 w 2095778"/>
                    <a:gd name="connsiteY36" fmla="*/ 442323 h 2296687"/>
                    <a:gd name="connsiteX37" fmla="*/ 1181846 w 2095778"/>
                    <a:gd name="connsiteY37" fmla="*/ 447451 h 2296687"/>
                    <a:gd name="connsiteX38" fmla="*/ 866586 w 2095778"/>
                    <a:gd name="connsiteY38" fmla="*/ 447451 h 2296687"/>
                    <a:gd name="connsiteX39" fmla="*/ 801242 w 2095778"/>
                    <a:gd name="connsiteY39" fmla="*/ 474517 h 2296687"/>
                    <a:gd name="connsiteX40" fmla="*/ 782619 w 2095778"/>
                    <a:gd name="connsiteY40" fmla="*/ 502139 h 2296687"/>
                    <a:gd name="connsiteX41" fmla="*/ 1192879 w 2095778"/>
                    <a:gd name="connsiteY41" fmla="*/ 512599 h 2296687"/>
                    <a:gd name="connsiteX42" fmla="*/ 1230984 w 2095778"/>
                    <a:gd name="connsiteY42" fmla="*/ 737597 h 2296687"/>
                    <a:gd name="connsiteX43" fmla="*/ 1288135 w 2095778"/>
                    <a:gd name="connsiteY43" fmla="*/ 725690 h 2296687"/>
                    <a:gd name="connsiteX44" fmla="*/ 1252318 w 2095778"/>
                    <a:gd name="connsiteY44" fmla="*/ 514115 h 2296687"/>
                    <a:gd name="connsiteX45" fmla="*/ 1269661 w 2095778"/>
                    <a:gd name="connsiteY45" fmla="*/ 514557 h 2296687"/>
                    <a:gd name="connsiteX46" fmla="*/ 1371478 w 2095778"/>
                    <a:gd name="connsiteY46" fmla="*/ 711404 h 2296687"/>
                    <a:gd name="connsiteX47" fmla="*/ 1423866 w 2095778"/>
                    <a:gd name="connsiteY47" fmla="*/ 704261 h 2296687"/>
                    <a:gd name="connsiteX48" fmla="*/ 1328906 w 2095778"/>
                    <a:gd name="connsiteY48" fmla="*/ 516068 h 2296687"/>
                    <a:gd name="connsiteX49" fmla="*/ 1331790 w 2095778"/>
                    <a:gd name="connsiteY49" fmla="*/ 516141 h 2296687"/>
                    <a:gd name="connsiteX50" fmla="*/ 1373750 w 2095778"/>
                    <a:gd name="connsiteY50" fmla="*/ 533807 h 2296687"/>
                    <a:gd name="connsiteX51" fmla="*/ 1367710 w 2095778"/>
                    <a:gd name="connsiteY51" fmla="*/ 503891 h 2296687"/>
                    <a:gd name="connsiteX52" fmla="*/ 1310042 w 2095778"/>
                    <a:gd name="connsiteY52" fmla="*/ 451606 h 2296687"/>
                    <a:gd name="connsiteX53" fmla="*/ 1295251 w 2095778"/>
                    <a:gd name="connsiteY53" fmla="*/ 449369 h 2296687"/>
                    <a:gd name="connsiteX54" fmla="*/ 1292897 w 2095778"/>
                    <a:gd name="connsiteY54" fmla="*/ 444705 h 2296687"/>
                    <a:gd name="connsiteX55" fmla="*/ 778484 w 2095778"/>
                    <a:gd name="connsiteY55" fmla="*/ 354215 h 2296687"/>
                    <a:gd name="connsiteX56" fmla="*/ 781438 w 2095778"/>
                    <a:gd name="connsiteY56" fmla="*/ 368846 h 2296687"/>
                    <a:gd name="connsiteX57" fmla="*/ 866586 w 2095778"/>
                    <a:gd name="connsiteY57" fmla="*/ 425286 h 2296687"/>
                    <a:gd name="connsiteX58" fmla="*/ 1282562 w 2095778"/>
                    <a:gd name="connsiteY58" fmla="*/ 425286 h 2296687"/>
                    <a:gd name="connsiteX59" fmla="*/ 1367710 w 2095778"/>
                    <a:gd name="connsiteY59" fmla="*/ 368846 h 2296687"/>
                    <a:gd name="connsiteX60" fmla="*/ 1370664 w 2095778"/>
                    <a:gd name="connsiteY60" fmla="*/ 354215 h 2296687"/>
                    <a:gd name="connsiteX61" fmla="*/ 1387831 w 2095778"/>
                    <a:gd name="connsiteY61" fmla="*/ 1158 h 2296687"/>
                    <a:gd name="connsiteX62" fmla="*/ 1439598 w 2095778"/>
                    <a:gd name="connsiteY62" fmla="*/ 12187 h 2296687"/>
                    <a:gd name="connsiteX63" fmla="*/ 1660315 w 2095778"/>
                    <a:gd name="connsiteY63" fmla="*/ 164040 h 2296687"/>
                    <a:gd name="connsiteX64" fmla="*/ 1506977 w 2095778"/>
                    <a:gd name="connsiteY64" fmla="*/ 286847 h 2296687"/>
                    <a:gd name="connsiteX65" fmla="*/ 1414440 w 2095778"/>
                    <a:gd name="connsiteY65" fmla="*/ 354215 h 2296687"/>
                    <a:gd name="connsiteX66" fmla="*/ 1401822 w 2095778"/>
                    <a:gd name="connsiteY66" fmla="*/ 354215 h 2296687"/>
                    <a:gd name="connsiteX67" fmla="*/ 1388794 w 2095778"/>
                    <a:gd name="connsiteY67" fmla="*/ 396866 h 2296687"/>
                    <a:gd name="connsiteX68" fmla="*/ 1343433 w 2095778"/>
                    <a:gd name="connsiteY68" fmla="*/ 434219 h 2296687"/>
                    <a:gd name="connsiteX69" fmla="*/ 1332786 w 2095778"/>
                    <a:gd name="connsiteY69" fmla="*/ 436369 h 2296687"/>
                    <a:gd name="connsiteX70" fmla="*/ 1343433 w 2095778"/>
                    <a:gd name="connsiteY70" fmla="*/ 438518 h 2296687"/>
                    <a:gd name="connsiteX71" fmla="*/ 1406401 w 2095778"/>
                    <a:gd name="connsiteY71" fmla="*/ 533515 h 2296687"/>
                    <a:gd name="connsiteX72" fmla="*/ 1406401 w 2095778"/>
                    <a:gd name="connsiteY72" fmla="*/ 547554 h 2296687"/>
                    <a:gd name="connsiteX73" fmla="*/ 1505662 w 2095778"/>
                    <a:gd name="connsiteY73" fmla="*/ 589346 h 2296687"/>
                    <a:gd name="connsiteX74" fmla="*/ 2042990 w 2095778"/>
                    <a:gd name="connsiteY74" fmla="*/ 1792490 h 2296687"/>
                    <a:gd name="connsiteX75" fmla="*/ 2068390 w 2095778"/>
                    <a:gd name="connsiteY75" fmla="*/ 2056016 h 2296687"/>
                    <a:gd name="connsiteX76" fmla="*/ 1871540 w 2095778"/>
                    <a:gd name="connsiteY76" fmla="*/ 2246515 h 2296687"/>
                    <a:gd name="connsiteX77" fmla="*/ 1503240 w 2095778"/>
                    <a:gd name="connsiteY77" fmla="*/ 2265565 h 2296687"/>
                    <a:gd name="connsiteX78" fmla="*/ 588840 w 2095778"/>
                    <a:gd name="connsiteY78" fmla="*/ 2246514 h 2296687"/>
                    <a:gd name="connsiteX79" fmla="*/ 290390 w 2095778"/>
                    <a:gd name="connsiteY79" fmla="*/ 2240166 h 2296687"/>
                    <a:gd name="connsiteX80" fmla="*/ 4640 w 2095778"/>
                    <a:gd name="connsiteY80" fmla="*/ 2094116 h 2296687"/>
                    <a:gd name="connsiteX81" fmla="*/ 78459 w 2095778"/>
                    <a:gd name="connsiteY81" fmla="*/ 1856784 h 2296687"/>
                    <a:gd name="connsiteX82" fmla="*/ 631716 w 2095778"/>
                    <a:gd name="connsiteY82" fmla="*/ 569218 h 2296687"/>
                    <a:gd name="connsiteX83" fmla="*/ 745658 w 2095778"/>
                    <a:gd name="connsiteY83" fmla="*/ 514269 h 2296687"/>
                    <a:gd name="connsiteX84" fmla="*/ 747383 w 2095778"/>
                    <a:gd name="connsiteY84" fmla="*/ 502857 h 2296687"/>
                    <a:gd name="connsiteX85" fmla="*/ 805716 w 2095778"/>
                    <a:gd name="connsiteY85" fmla="*/ 438518 h 2296687"/>
                    <a:gd name="connsiteX86" fmla="*/ 816364 w 2095778"/>
                    <a:gd name="connsiteY86" fmla="*/ 436369 h 2296687"/>
                    <a:gd name="connsiteX87" fmla="*/ 805716 w 2095778"/>
                    <a:gd name="connsiteY87" fmla="*/ 434219 h 2296687"/>
                    <a:gd name="connsiteX88" fmla="*/ 760356 w 2095778"/>
                    <a:gd name="connsiteY88" fmla="*/ 396866 h 2296687"/>
                    <a:gd name="connsiteX89" fmla="*/ 743527 w 2095778"/>
                    <a:gd name="connsiteY89" fmla="*/ 341771 h 2296687"/>
                    <a:gd name="connsiteX90" fmla="*/ 486551 w 2095778"/>
                    <a:gd name="connsiteY90" fmla="*/ 164994 h 2296687"/>
                    <a:gd name="connsiteX91" fmla="*/ 702873 w 2095778"/>
                    <a:gd name="connsiteY91" fmla="*/ 20301 h 2296687"/>
                    <a:gd name="connsiteX92" fmla="*/ 761251 w 2095778"/>
                    <a:gd name="connsiteY92" fmla="*/ 7846 h 2296687"/>
                    <a:gd name="connsiteX93" fmla="*/ 811338 w 2095778"/>
                    <a:gd name="connsiteY93" fmla="*/ 40318 h 2296687"/>
                    <a:gd name="connsiteX94" fmla="*/ 864294 w 2095778"/>
                    <a:gd name="connsiteY94" fmla="*/ 149483 h 2296687"/>
                    <a:gd name="connsiteX95" fmla="*/ 864294 w 2095778"/>
                    <a:gd name="connsiteY95" fmla="*/ 80816 h 2296687"/>
                    <a:gd name="connsiteX96" fmla="*/ 935194 w 2095778"/>
                    <a:gd name="connsiteY96" fmla="*/ 9917 h 2296687"/>
                    <a:gd name="connsiteX97" fmla="*/ 1209865 w 2095778"/>
                    <a:gd name="connsiteY97" fmla="*/ 9917 h 2296687"/>
                    <a:gd name="connsiteX98" fmla="*/ 1280764 w 2095778"/>
                    <a:gd name="connsiteY98" fmla="*/ 80817 h 2296687"/>
                    <a:gd name="connsiteX99" fmla="*/ 1280765 w 2095778"/>
                    <a:gd name="connsiteY99" fmla="*/ 135790 h 2296687"/>
                    <a:gd name="connsiteX100" fmla="*/ 1343428 w 2095778"/>
                    <a:gd name="connsiteY100" fmla="*/ 29964 h 2296687"/>
                    <a:gd name="connsiteX101" fmla="*/ 1387831 w 2095778"/>
                    <a:gd name="connsiteY101" fmla="*/ 1158 h 2296687"/>
                    <a:gd name="connsiteX0" fmla="*/ 386307 w 2096447"/>
                    <a:gd name="connsiteY0" fmla="*/ 1033663 h 2296687"/>
                    <a:gd name="connsiteX1" fmla="*/ 255338 w 2096447"/>
                    <a:gd name="connsiteY1" fmla="*/ 1650407 h 2296687"/>
                    <a:gd name="connsiteX2" fmla="*/ 302963 w 2096447"/>
                    <a:gd name="connsiteY2" fmla="*/ 1648026 h 2296687"/>
                    <a:gd name="connsiteX3" fmla="*/ 386307 w 2096447"/>
                    <a:gd name="connsiteY3" fmla="*/ 1033663 h 2296687"/>
                    <a:gd name="connsiteX4" fmla="*/ 1031032 w 2096447"/>
                    <a:gd name="connsiteY4" fmla="*/ 898483 h 2296687"/>
                    <a:gd name="connsiteX5" fmla="*/ 1031032 w 2096447"/>
                    <a:gd name="connsiteY5" fmla="*/ 1025517 h 2296687"/>
                    <a:gd name="connsiteX6" fmla="*/ 892542 w 2096447"/>
                    <a:gd name="connsiteY6" fmla="*/ 1104848 h 2296687"/>
                    <a:gd name="connsiteX7" fmla="*/ 842694 w 2096447"/>
                    <a:gd name="connsiteY7" fmla="*/ 1246071 h 2296687"/>
                    <a:gd name="connsiteX8" fmla="*/ 894628 w 2096447"/>
                    <a:gd name="connsiteY8" fmla="*/ 1379975 h 2296687"/>
                    <a:gd name="connsiteX9" fmla="*/ 1027680 w 2096447"/>
                    <a:gd name="connsiteY9" fmla="*/ 1467896 h 2296687"/>
                    <a:gd name="connsiteX10" fmla="*/ 1135735 w 2096447"/>
                    <a:gd name="connsiteY10" fmla="*/ 1532409 h 2296687"/>
                    <a:gd name="connsiteX11" fmla="*/ 1166992 w 2096447"/>
                    <a:gd name="connsiteY11" fmla="*/ 1606119 h 2296687"/>
                    <a:gd name="connsiteX12" fmla="*/ 1137404 w 2096447"/>
                    <a:gd name="connsiteY12" fmla="*/ 1676623 h 2296687"/>
                    <a:gd name="connsiteX13" fmla="*/ 1047714 w 2096447"/>
                    <a:gd name="connsiteY13" fmla="*/ 1705327 h 2296687"/>
                    <a:gd name="connsiteX14" fmla="*/ 947934 w 2096447"/>
                    <a:gd name="connsiteY14" fmla="*/ 1689860 h 2296687"/>
                    <a:gd name="connsiteX15" fmla="*/ 868304 w 2096447"/>
                    <a:gd name="connsiteY15" fmla="*/ 1655165 h 2296687"/>
                    <a:gd name="connsiteX16" fmla="*/ 834893 w 2096447"/>
                    <a:gd name="connsiteY16" fmla="*/ 1779909 h 2296687"/>
                    <a:gd name="connsiteX17" fmla="*/ 917082 w 2096447"/>
                    <a:gd name="connsiteY17" fmla="*/ 1812748 h 2296687"/>
                    <a:gd name="connsiteX18" fmla="*/ 1021002 w 2096447"/>
                    <a:gd name="connsiteY18" fmla="*/ 1828889 h 2296687"/>
                    <a:gd name="connsiteX19" fmla="*/ 1021002 w 2096447"/>
                    <a:gd name="connsiteY19" fmla="*/ 1955933 h 2296687"/>
                    <a:gd name="connsiteX20" fmla="*/ 1130076 w 2096447"/>
                    <a:gd name="connsiteY20" fmla="*/ 1955933 h 2296687"/>
                    <a:gd name="connsiteX21" fmla="*/ 1130076 w 2096447"/>
                    <a:gd name="connsiteY21" fmla="*/ 1819983 h 2296687"/>
                    <a:gd name="connsiteX22" fmla="*/ 1277065 w 2096447"/>
                    <a:gd name="connsiteY22" fmla="*/ 1738702 h 2296687"/>
                    <a:gd name="connsiteX23" fmla="*/ 1329558 w 2096447"/>
                    <a:gd name="connsiteY23" fmla="*/ 1590513 h 2296687"/>
                    <a:gd name="connsiteX24" fmla="*/ 1283054 w 2096447"/>
                    <a:gd name="connsiteY24" fmla="*/ 1450479 h 2296687"/>
                    <a:gd name="connsiteX25" fmla="*/ 1137907 w 2096447"/>
                    <a:gd name="connsiteY25" fmla="*/ 1353082 h 2296687"/>
                    <a:gd name="connsiteX26" fmla="*/ 1036925 w 2096447"/>
                    <a:gd name="connsiteY26" fmla="*/ 1293028 h 2296687"/>
                    <a:gd name="connsiteX27" fmla="*/ 1001918 w 2096447"/>
                    <a:gd name="connsiteY27" fmla="*/ 1227122 h 2296687"/>
                    <a:gd name="connsiteX28" fmla="*/ 1030242 w 2096447"/>
                    <a:gd name="connsiteY28" fmla="*/ 1166231 h 2296687"/>
                    <a:gd name="connsiteX29" fmla="*/ 1114494 w 2096447"/>
                    <a:gd name="connsiteY29" fmla="*/ 1137945 h 2296687"/>
                    <a:gd name="connsiteX30" fmla="*/ 1202602 w 2096447"/>
                    <a:gd name="connsiteY30" fmla="*/ 1151740 h 2296687"/>
                    <a:gd name="connsiteX31" fmla="*/ 1267204 w 2096447"/>
                    <a:gd name="connsiteY31" fmla="*/ 1178075 h 2296687"/>
                    <a:gd name="connsiteX32" fmla="*/ 1300608 w 2096447"/>
                    <a:gd name="connsiteY32" fmla="*/ 1056685 h 2296687"/>
                    <a:gd name="connsiteX33" fmla="*/ 1233362 w 2096447"/>
                    <a:gd name="connsiteY33" fmla="*/ 1030387 h 2296687"/>
                    <a:gd name="connsiteX34" fmla="*/ 1140106 w 2096447"/>
                    <a:gd name="connsiteY34" fmla="*/ 1016612 h 2296687"/>
                    <a:gd name="connsiteX35" fmla="*/ 1140106 w 2096447"/>
                    <a:gd name="connsiteY35" fmla="*/ 898483 h 2296687"/>
                    <a:gd name="connsiteX36" fmla="*/ 1031032 w 2096447"/>
                    <a:gd name="connsiteY36" fmla="*/ 898483 h 2296687"/>
                    <a:gd name="connsiteX37" fmla="*/ 1181646 w 2096447"/>
                    <a:gd name="connsiteY37" fmla="*/ 442323 h 2296687"/>
                    <a:gd name="connsiteX38" fmla="*/ 1182515 w 2096447"/>
                    <a:gd name="connsiteY38" fmla="*/ 447451 h 2296687"/>
                    <a:gd name="connsiteX39" fmla="*/ 867255 w 2096447"/>
                    <a:gd name="connsiteY39" fmla="*/ 447451 h 2296687"/>
                    <a:gd name="connsiteX40" fmla="*/ 801911 w 2096447"/>
                    <a:gd name="connsiteY40" fmla="*/ 474517 h 2296687"/>
                    <a:gd name="connsiteX41" fmla="*/ 783288 w 2096447"/>
                    <a:gd name="connsiteY41" fmla="*/ 502139 h 2296687"/>
                    <a:gd name="connsiteX42" fmla="*/ 1193548 w 2096447"/>
                    <a:gd name="connsiteY42" fmla="*/ 512599 h 2296687"/>
                    <a:gd name="connsiteX43" fmla="*/ 1231653 w 2096447"/>
                    <a:gd name="connsiteY43" fmla="*/ 737597 h 2296687"/>
                    <a:gd name="connsiteX44" fmla="*/ 1288804 w 2096447"/>
                    <a:gd name="connsiteY44" fmla="*/ 725690 h 2296687"/>
                    <a:gd name="connsiteX45" fmla="*/ 1252987 w 2096447"/>
                    <a:gd name="connsiteY45" fmla="*/ 514115 h 2296687"/>
                    <a:gd name="connsiteX46" fmla="*/ 1270330 w 2096447"/>
                    <a:gd name="connsiteY46" fmla="*/ 514557 h 2296687"/>
                    <a:gd name="connsiteX47" fmla="*/ 1372147 w 2096447"/>
                    <a:gd name="connsiteY47" fmla="*/ 711404 h 2296687"/>
                    <a:gd name="connsiteX48" fmla="*/ 1424535 w 2096447"/>
                    <a:gd name="connsiteY48" fmla="*/ 704261 h 2296687"/>
                    <a:gd name="connsiteX49" fmla="*/ 1329575 w 2096447"/>
                    <a:gd name="connsiteY49" fmla="*/ 516068 h 2296687"/>
                    <a:gd name="connsiteX50" fmla="*/ 1332459 w 2096447"/>
                    <a:gd name="connsiteY50" fmla="*/ 516141 h 2296687"/>
                    <a:gd name="connsiteX51" fmla="*/ 1374419 w 2096447"/>
                    <a:gd name="connsiteY51" fmla="*/ 533807 h 2296687"/>
                    <a:gd name="connsiteX52" fmla="*/ 1368379 w 2096447"/>
                    <a:gd name="connsiteY52" fmla="*/ 503891 h 2296687"/>
                    <a:gd name="connsiteX53" fmla="*/ 1310711 w 2096447"/>
                    <a:gd name="connsiteY53" fmla="*/ 451606 h 2296687"/>
                    <a:gd name="connsiteX54" fmla="*/ 1295920 w 2096447"/>
                    <a:gd name="connsiteY54" fmla="*/ 449369 h 2296687"/>
                    <a:gd name="connsiteX55" fmla="*/ 1293566 w 2096447"/>
                    <a:gd name="connsiteY55" fmla="*/ 444705 h 2296687"/>
                    <a:gd name="connsiteX56" fmla="*/ 1181646 w 2096447"/>
                    <a:gd name="connsiteY56" fmla="*/ 442323 h 2296687"/>
                    <a:gd name="connsiteX57" fmla="*/ 779153 w 2096447"/>
                    <a:gd name="connsiteY57" fmla="*/ 354215 h 2296687"/>
                    <a:gd name="connsiteX58" fmla="*/ 782107 w 2096447"/>
                    <a:gd name="connsiteY58" fmla="*/ 368846 h 2296687"/>
                    <a:gd name="connsiteX59" fmla="*/ 867255 w 2096447"/>
                    <a:gd name="connsiteY59" fmla="*/ 425286 h 2296687"/>
                    <a:gd name="connsiteX60" fmla="*/ 1283231 w 2096447"/>
                    <a:gd name="connsiteY60" fmla="*/ 425286 h 2296687"/>
                    <a:gd name="connsiteX61" fmla="*/ 1368379 w 2096447"/>
                    <a:gd name="connsiteY61" fmla="*/ 368846 h 2296687"/>
                    <a:gd name="connsiteX62" fmla="*/ 1371333 w 2096447"/>
                    <a:gd name="connsiteY62" fmla="*/ 354215 h 2296687"/>
                    <a:gd name="connsiteX63" fmla="*/ 779153 w 2096447"/>
                    <a:gd name="connsiteY63" fmla="*/ 354215 h 2296687"/>
                    <a:gd name="connsiteX64" fmla="*/ 1388500 w 2096447"/>
                    <a:gd name="connsiteY64" fmla="*/ 1158 h 2296687"/>
                    <a:gd name="connsiteX65" fmla="*/ 1440267 w 2096447"/>
                    <a:gd name="connsiteY65" fmla="*/ 12187 h 2296687"/>
                    <a:gd name="connsiteX66" fmla="*/ 1660984 w 2096447"/>
                    <a:gd name="connsiteY66" fmla="*/ 164040 h 2296687"/>
                    <a:gd name="connsiteX67" fmla="*/ 1507646 w 2096447"/>
                    <a:gd name="connsiteY67" fmla="*/ 286847 h 2296687"/>
                    <a:gd name="connsiteX68" fmla="*/ 1415109 w 2096447"/>
                    <a:gd name="connsiteY68" fmla="*/ 354215 h 2296687"/>
                    <a:gd name="connsiteX69" fmla="*/ 1402491 w 2096447"/>
                    <a:gd name="connsiteY69" fmla="*/ 354215 h 2296687"/>
                    <a:gd name="connsiteX70" fmla="*/ 1389463 w 2096447"/>
                    <a:gd name="connsiteY70" fmla="*/ 396866 h 2296687"/>
                    <a:gd name="connsiteX71" fmla="*/ 1344102 w 2096447"/>
                    <a:gd name="connsiteY71" fmla="*/ 434219 h 2296687"/>
                    <a:gd name="connsiteX72" fmla="*/ 1333455 w 2096447"/>
                    <a:gd name="connsiteY72" fmla="*/ 436369 h 2296687"/>
                    <a:gd name="connsiteX73" fmla="*/ 1344102 w 2096447"/>
                    <a:gd name="connsiteY73" fmla="*/ 438518 h 2296687"/>
                    <a:gd name="connsiteX74" fmla="*/ 1407070 w 2096447"/>
                    <a:gd name="connsiteY74" fmla="*/ 533515 h 2296687"/>
                    <a:gd name="connsiteX75" fmla="*/ 1407070 w 2096447"/>
                    <a:gd name="connsiteY75" fmla="*/ 547554 h 2296687"/>
                    <a:gd name="connsiteX76" fmla="*/ 1506331 w 2096447"/>
                    <a:gd name="connsiteY76" fmla="*/ 589346 h 2296687"/>
                    <a:gd name="connsiteX77" fmla="*/ 2043659 w 2096447"/>
                    <a:gd name="connsiteY77" fmla="*/ 1792490 h 2296687"/>
                    <a:gd name="connsiteX78" fmla="*/ 2069059 w 2096447"/>
                    <a:gd name="connsiteY78" fmla="*/ 2056016 h 2296687"/>
                    <a:gd name="connsiteX79" fmla="*/ 1872209 w 2096447"/>
                    <a:gd name="connsiteY79" fmla="*/ 2246515 h 2296687"/>
                    <a:gd name="connsiteX80" fmla="*/ 1503909 w 2096447"/>
                    <a:gd name="connsiteY80" fmla="*/ 2265565 h 2296687"/>
                    <a:gd name="connsiteX81" fmla="*/ 589509 w 2096447"/>
                    <a:gd name="connsiteY81" fmla="*/ 2246514 h 2296687"/>
                    <a:gd name="connsiteX82" fmla="*/ 291059 w 2096447"/>
                    <a:gd name="connsiteY82" fmla="*/ 2240166 h 2296687"/>
                    <a:gd name="connsiteX83" fmla="*/ 5309 w 2096447"/>
                    <a:gd name="connsiteY83" fmla="*/ 2094116 h 2296687"/>
                    <a:gd name="connsiteX84" fmla="*/ 79128 w 2096447"/>
                    <a:gd name="connsiteY84" fmla="*/ 1856784 h 2296687"/>
                    <a:gd name="connsiteX85" fmla="*/ 632385 w 2096447"/>
                    <a:gd name="connsiteY85" fmla="*/ 569218 h 2296687"/>
                    <a:gd name="connsiteX86" fmla="*/ 746327 w 2096447"/>
                    <a:gd name="connsiteY86" fmla="*/ 514269 h 2296687"/>
                    <a:gd name="connsiteX87" fmla="*/ 748052 w 2096447"/>
                    <a:gd name="connsiteY87" fmla="*/ 502857 h 2296687"/>
                    <a:gd name="connsiteX88" fmla="*/ 806385 w 2096447"/>
                    <a:gd name="connsiteY88" fmla="*/ 438518 h 2296687"/>
                    <a:gd name="connsiteX89" fmla="*/ 817033 w 2096447"/>
                    <a:gd name="connsiteY89" fmla="*/ 436369 h 2296687"/>
                    <a:gd name="connsiteX90" fmla="*/ 806385 w 2096447"/>
                    <a:gd name="connsiteY90" fmla="*/ 434219 h 2296687"/>
                    <a:gd name="connsiteX91" fmla="*/ 761025 w 2096447"/>
                    <a:gd name="connsiteY91" fmla="*/ 396866 h 2296687"/>
                    <a:gd name="connsiteX92" fmla="*/ 744196 w 2096447"/>
                    <a:gd name="connsiteY92" fmla="*/ 341771 h 2296687"/>
                    <a:gd name="connsiteX93" fmla="*/ 487220 w 2096447"/>
                    <a:gd name="connsiteY93" fmla="*/ 164994 h 2296687"/>
                    <a:gd name="connsiteX94" fmla="*/ 703542 w 2096447"/>
                    <a:gd name="connsiteY94" fmla="*/ 20301 h 2296687"/>
                    <a:gd name="connsiteX95" fmla="*/ 761920 w 2096447"/>
                    <a:gd name="connsiteY95" fmla="*/ 7846 h 2296687"/>
                    <a:gd name="connsiteX96" fmla="*/ 812007 w 2096447"/>
                    <a:gd name="connsiteY96" fmla="*/ 40318 h 2296687"/>
                    <a:gd name="connsiteX97" fmla="*/ 864963 w 2096447"/>
                    <a:gd name="connsiteY97" fmla="*/ 149483 h 2296687"/>
                    <a:gd name="connsiteX98" fmla="*/ 864963 w 2096447"/>
                    <a:gd name="connsiteY98" fmla="*/ 80816 h 2296687"/>
                    <a:gd name="connsiteX99" fmla="*/ 935863 w 2096447"/>
                    <a:gd name="connsiteY99" fmla="*/ 9917 h 2296687"/>
                    <a:gd name="connsiteX100" fmla="*/ 1210534 w 2096447"/>
                    <a:gd name="connsiteY100" fmla="*/ 9917 h 2296687"/>
                    <a:gd name="connsiteX101" fmla="*/ 1281433 w 2096447"/>
                    <a:gd name="connsiteY101" fmla="*/ 80817 h 2296687"/>
                    <a:gd name="connsiteX102" fmla="*/ 1281434 w 2096447"/>
                    <a:gd name="connsiteY102" fmla="*/ 135790 h 2296687"/>
                    <a:gd name="connsiteX103" fmla="*/ 1344097 w 2096447"/>
                    <a:gd name="connsiteY103" fmla="*/ 29964 h 2296687"/>
                    <a:gd name="connsiteX104" fmla="*/ 1388500 w 2096447"/>
                    <a:gd name="connsiteY104" fmla="*/ 1158 h 2296687"/>
                    <a:gd name="connsiteX0" fmla="*/ 386307 w 2101067"/>
                    <a:gd name="connsiteY0" fmla="*/ 1033663 h 2296687"/>
                    <a:gd name="connsiteX1" fmla="*/ 255338 w 2101067"/>
                    <a:gd name="connsiteY1" fmla="*/ 1650407 h 2296687"/>
                    <a:gd name="connsiteX2" fmla="*/ 302963 w 2101067"/>
                    <a:gd name="connsiteY2" fmla="*/ 1648026 h 2296687"/>
                    <a:gd name="connsiteX3" fmla="*/ 386307 w 2101067"/>
                    <a:gd name="connsiteY3" fmla="*/ 1033663 h 2296687"/>
                    <a:gd name="connsiteX4" fmla="*/ 1031032 w 2101067"/>
                    <a:gd name="connsiteY4" fmla="*/ 898483 h 2296687"/>
                    <a:gd name="connsiteX5" fmla="*/ 1031032 w 2101067"/>
                    <a:gd name="connsiteY5" fmla="*/ 1025517 h 2296687"/>
                    <a:gd name="connsiteX6" fmla="*/ 892542 w 2101067"/>
                    <a:gd name="connsiteY6" fmla="*/ 1104848 h 2296687"/>
                    <a:gd name="connsiteX7" fmla="*/ 842694 w 2101067"/>
                    <a:gd name="connsiteY7" fmla="*/ 1246071 h 2296687"/>
                    <a:gd name="connsiteX8" fmla="*/ 894628 w 2101067"/>
                    <a:gd name="connsiteY8" fmla="*/ 1379975 h 2296687"/>
                    <a:gd name="connsiteX9" fmla="*/ 1027680 w 2101067"/>
                    <a:gd name="connsiteY9" fmla="*/ 1467896 h 2296687"/>
                    <a:gd name="connsiteX10" fmla="*/ 1135735 w 2101067"/>
                    <a:gd name="connsiteY10" fmla="*/ 1532409 h 2296687"/>
                    <a:gd name="connsiteX11" fmla="*/ 1166992 w 2101067"/>
                    <a:gd name="connsiteY11" fmla="*/ 1606119 h 2296687"/>
                    <a:gd name="connsiteX12" fmla="*/ 1137404 w 2101067"/>
                    <a:gd name="connsiteY12" fmla="*/ 1676623 h 2296687"/>
                    <a:gd name="connsiteX13" fmla="*/ 1047714 w 2101067"/>
                    <a:gd name="connsiteY13" fmla="*/ 1705327 h 2296687"/>
                    <a:gd name="connsiteX14" fmla="*/ 947934 w 2101067"/>
                    <a:gd name="connsiteY14" fmla="*/ 1689860 h 2296687"/>
                    <a:gd name="connsiteX15" fmla="*/ 868304 w 2101067"/>
                    <a:gd name="connsiteY15" fmla="*/ 1655165 h 2296687"/>
                    <a:gd name="connsiteX16" fmla="*/ 834893 w 2101067"/>
                    <a:gd name="connsiteY16" fmla="*/ 1779909 h 2296687"/>
                    <a:gd name="connsiteX17" fmla="*/ 917082 w 2101067"/>
                    <a:gd name="connsiteY17" fmla="*/ 1812748 h 2296687"/>
                    <a:gd name="connsiteX18" fmla="*/ 1021002 w 2101067"/>
                    <a:gd name="connsiteY18" fmla="*/ 1828889 h 2296687"/>
                    <a:gd name="connsiteX19" fmla="*/ 1021002 w 2101067"/>
                    <a:gd name="connsiteY19" fmla="*/ 1955933 h 2296687"/>
                    <a:gd name="connsiteX20" fmla="*/ 1130076 w 2101067"/>
                    <a:gd name="connsiteY20" fmla="*/ 1955933 h 2296687"/>
                    <a:gd name="connsiteX21" fmla="*/ 1130076 w 2101067"/>
                    <a:gd name="connsiteY21" fmla="*/ 1819983 h 2296687"/>
                    <a:gd name="connsiteX22" fmla="*/ 1277065 w 2101067"/>
                    <a:gd name="connsiteY22" fmla="*/ 1738702 h 2296687"/>
                    <a:gd name="connsiteX23" fmla="*/ 1329558 w 2101067"/>
                    <a:gd name="connsiteY23" fmla="*/ 1590513 h 2296687"/>
                    <a:gd name="connsiteX24" fmla="*/ 1283054 w 2101067"/>
                    <a:gd name="connsiteY24" fmla="*/ 1450479 h 2296687"/>
                    <a:gd name="connsiteX25" fmla="*/ 1137907 w 2101067"/>
                    <a:gd name="connsiteY25" fmla="*/ 1353082 h 2296687"/>
                    <a:gd name="connsiteX26" fmla="*/ 1036925 w 2101067"/>
                    <a:gd name="connsiteY26" fmla="*/ 1293028 h 2296687"/>
                    <a:gd name="connsiteX27" fmla="*/ 1001918 w 2101067"/>
                    <a:gd name="connsiteY27" fmla="*/ 1227122 h 2296687"/>
                    <a:gd name="connsiteX28" fmla="*/ 1030242 w 2101067"/>
                    <a:gd name="connsiteY28" fmla="*/ 1166231 h 2296687"/>
                    <a:gd name="connsiteX29" fmla="*/ 1114494 w 2101067"/>
                    <a:gd name="connsiteY29" fmla="*/ 1137945 h 2296687"/>
                    <a:gd name="connsiteX30" fmla="*/ 1202602 w 2101067"/>
                    <a:gd name="connsiteY30" fmla="*/ 1151740 h 2296687"/>
                    <a:gd name="connsiteX31" fmla="*/ 1267204 w 2101067"/>
                    <a:gd name="connsiteY31" fmla="*/ 1178075 h 2296687"/>
                    <a:gd name="connsiteX32" fmla="*/ 1300608 w 2101067"/>
                    <a:gd name="connsiteY32" fmla="*/ 1056685 h 2296687"/>
                    <a:gd name="connsiteX33" fmla="*/ 1233362 w 2101067"/>
                    <a:gd name="connsiteY33" fmla="*/ 1030387 h 2296687"/>
                    <a:gd name="connsiteX34" fmla="*/ 1140106 w 2101067"/>
                    <a:gd name="connsiteY34" fmla="*/ 1016612 h 2296687"/>
                    <a:gd name="connsiteX35" fmla="*/ 1140106 w 2101067"/>
                    <a:gd name="connsiteY35" fmla="*/ 898483 h 2296687"/>
                    <a:gd name="connsiteX36" fmla="*/ 1031032 w 2101067"/>
                    <a:gd name="connsiteY36" fmla="*/ 898483 h 2296687"/>
                    <a:gd name="connsiteX37" fmla="*/ 1181646 w 2101067"/>
                    <a:gd name="connsiteY37" fmla="*/ 442323 h 2296687"/>
                    <a:gd name="connsiteX38" fmla="*/ 1182515 w 2101067"/>
                    <a:gd name="connsiteY38" fmla="*/ 447451 h 2296687"/>
                    <a:gd name="connsiteX39" fmla="*/ 867255 w 2101067"/>
                    <a:gd name="connsiteY39" fmla="*/ 447451 h 2296687"/>
                    <a:gd name="connsiteX40" fmla="*/ 801911 w 2101067"/>
                    <a:gd name="connsiteY40" fmla="*/ 474517 h 2296687"/>
                    <a:gd name="connsiteX41" fmla="*/ 783288 w 2101067"/>
                    <a:gd name="connsiteY41" fmla="*/ 502139 h 2296687"/>
                    <a:gd name="connsiteX42" fmla="*/ 1193548 w 2101067"/>
                    <a:gd name="connsiteY42" fmla="*/ 512599 h 2296687"/>
                    <a:gd name="connsiteX43" fmla="*/ 1231653 w 2101067"/>
                    <a:gd name="connsiteY43" fmla="*/ 737597 h 2296687"/>
                    <a:gd name="connsiteX44" fmla="*/ 1288804 w 2101067"/>
                    <a:gd name="connsiteY44" fmla="*/ 725690 h 2296687"/>
                    <a:gd name="connsiteX45" fmla="*/ 1252987 w 2101067"/>
                    <a:gd name="connsiteY45" fmla="*/ 514115 h 2296687"/>
                    <a:gd name="connsiteX46" fmla="*/ 1270330 w 2101067"/>
                    <a:gd name="connsiteY46" fmla="*/ 514557 h 2296687"/>
                    <a:gd name="connsiteX47" fmla="*/ 1372147 w 2101067"/>
                    <a:gd name="connsiteY47" fmla="*/ 711404 h 2296687"/>
                    <a:gd name="connsiteX48" fmla="*/ 1424535 w 2101067"/>
                    <a:gd name="connsiteY48" fmla="*/ 704261 h 2296687"/>
                    <a:gd name="connsiteX49" fmla="*/ 1329575 w 2101067"/>
                    <a:gd name="connsiteY49" fmla="*/ 516068 h 2296687"/>
                    <a:gd name="connsiteX50" fmla="*/ 1332459 w 2101067"/>
                    <a:gd name="connsiteY50" fmla="*/ 516141 h 2296687"/>
                    <a:gd name="connsiteX51" fmla="*/ 1374419 w 2101067"/>
                    <a:gd name="connsiteY51" fmla="*/ 533807 h 2296687"/>
                    <a:gd name="connsiteX52" fmla="*/ 1368379 w 2101067"/>
                    <a:gd name="connsiteY52" fmla="*/ 503891 h 2296687"/>
                    <a:gd name="connsiteX53" fmla="*/ 1310711 w 2101067"/>
                    <a:gd name="connsiteY53" fmla="*/ 451606 h 2296687"/>
                    <a:gd name="connsiteX54" fmla="*/ 1295920 w 2101067"/>
                    <a:gd name="connsiteY54" fmla="*/ 449369 h 2296687"/>
                    <a:gd name="connsiteX55" fmla="*/ 1293566 w 2101067"/>
                    <a:gd name="connsiteY55" fmla="*/ 444705 h 2296687"/>
                    <a:gd name="connsiteX56" fmla="*/ 1181646 w 2101067"/>
                    <a:gd name="connsiteY56" fmla="*/ 442323 h 2296687"/>
                    <a:gd name="connsiteX57" fmla="*/ 779153 w 2101067"/>
                    <a:gd name="connsiteY57" fmla="*/ 354215 h 2296687"/>
                    <a:gd name="connsiteX58" fmla="*/ 782107 w 2101067"/>
                    <a:gd name="connsiteY58" fmla="*/ 368846 h 2296687"/>
                    <a:gd name="connsiteX59" fmla="*/ 867255 w 2101067"/>
                    <a:gd name="connsiteY59" fmla="*/ 425286 h 2296687"/>
                    <a:gd name="connsiteX60" fmla="*/ 1283231 w 2101067"/>
                    <a:gd name="connsiteY60" fmla="*/ 425286 h 2296687"/>
                    <a:gd name="connsiteX61" fmla="*/ 1368379 w 2101067"/>
                    <a:gd name="connsiteY61" fmla="*/ 368846 h 2296687"/>
                    <a:gd name="connsiteX62" fmla="*/ 1371333 w 2101067"/>
                    <a:gd name="connsiteY62" fmla="*/ 354215 h 2296687"/>
                    <a:gd name="connsiteX63" fmla="*/ 779153 w 2101067"/>
                    <a:gd name="connsiteY63" fmla="*/ 354215 h 2296687"/>
                    <a:gd name="connsiteX64" fmla="*/ 1388500 w 2101067"/>
                    <a:gd name="connsiteY64" fmla="*/ 1158 h 2296687"/>
                    <a:gd name="connsiteX65" fmla="*/ 1440267 w 2101067"/>
                    <a:gd name="connsiteY65" fmla="*/ 12187 h 2296687"/>
                    <a:gd name="connsiteX66" fmla="*/ 1660984 w 2101067"/>
                    <a:gd name="connsiteY66" fmla="*/ 164040 h 2296687"/>
                    <a:gd name="connsiteX67" fmla="*/ 1507646 w 2101067"/>
                    <a:gd name="connsiteY67" fmla="*/ 286847 h 2296687"/>
                    <a:gd name="connsiteX68" fmla="*/ 1415109 w 2101067"/>
                    <a:gd name="connsiteY68" fmla="*/ 354215 h 2296687"/>
                    <a:gd name="connsiteX69" fmla="*/ 1402491 w 2101067"/>
                    <a:gd name="connsiteY69" fmla="*/ 354215 h 2296687"/>
                    <a:gd name="connsiteX70" fmla="*/ 1389463 w 2101067"/>
                    <a:gd name="connsiteY70" fmla="*/ 396866 h 2296687"/>
                    <a:gd name="connsiteX71" fmla="*/ 1344102 w 2101067"/>
                    <a:gd name="connsiteY71" fmla="*/ 434219 h 2296687"/>
                    <a:gd name="connsiteX72" fmla="*/ 1333455 w 2101067"/>
                    <a:gd name="connsiteY72" fmla="*/ 436369 h 2296687"/>
                    <a:gd name="connsiteX73" fmla="*/ 1344102 w 2101067"/>
                    <a:gd name="connsiteY73" fmla="*/ 438518 h 2296687"/>
                    <a:gd name="connsiteX74" fmla="*/ 1407070 w 2101067"/>
                    <a:gd name="connsiteY74" fmla="*/ 533515 h 2296687"/>
                    <a:gd name="connsiteX75" fmla="*/ 1407070 w 2101067"/>
                    <a:gd name="connsiteY75" fmla="*/ 547554 h 2296687"/>
                    <a:gd name="connsiteX76" fmla="*/ 1506331 w 2101067"/>
                    <a:gd name="connsiteY76" fmla="*/ 589346 h 2296687"/>
                    <a:gd name="connsiteX77" fmla="*/ 2043659 w 2101067"/>
                    <a:gd name="connsiteY77" fmla="*/ 1792490 h 2296687"/>
                    <a:gd name="connsiteX78" fmla="*/ 2069059 w 2101067"/>
                    <a:gd name="connsiteY78" fmla="*/ 2056016 h 2296687"/>
                    <a:gd name="connsiteX79" fmla="*/ 1872209 w 2101067"/>
                    <a:gd name="connsiteY79" fmla="*/ 2246515 h 2296687"/>
                    <a:gd name="connsiteX80" fmla="*/ 1503909 w 2101067"/>
                    <a:gd name="connsiteY80" fmla="*/ 2265565 h 2296687"/>
                    <a:gd name="connsiteX81" fmla="*/ 589509 w 2101067"/>
                    <a:gd name="connsiteY81" fmla="*/ 2246514 h 2296687"/>
                    <a:gd name="connsiteX82" fmla="*/ 291059 w 2101067"/>
                    <a:gd name="connsiteY82" fmla="*/ 2240166 h 2296687"/>
                    <a:gd name="connsiteX83" fmla="*/ 5309 w 2101067"/>
                    <a:gd name="connsiteY83" fmla="*/ 2094116 h 2296687"/>
                    <a:gd name="connsiteX84" fmla="*/ 79128 w 2101067"/>
                    <a:gd name="connsiteY84" fmla="*/ 1856784 h 2296687"/>
                    <a:gd name="connsiteX85" fmla="*/ 632385 w 2101067"/>
                    <a:gd name="connsiteY85" fmla="*/ 569218 h 2296687"/>
                    <a:gd name="connsiteX86" fmla="*/ 746327 w 2101067"/>
                    <a:gd name="connsiteY86" fmla="*/ 514269 h 2296687"/>
                    <a:gd name="connsiteX87" fmla="*/ 748052 w 2101067"/>
                    <a:gd name="connsiteY87" fmla="*/ 502857 h 2296687"/>
                    <a:gd name="connsiteX88" fmla="*/ 806385 w 2101067"/>
                    <a:gd name="connsiteY88" fmla="*/ 438518 h 2296687"/>
                    <a:gd name="connsiteX89" fmla="*/ 817033 w 2101067"/>
                    <a:gd name="connsiteY89" fmla="*/ 436369 h 2296687"/>
                    <a:gd name="connsiteX90" fmla="*/ 806385 w 2101067"/>
                    <a:gd name="connsiteY90" fmla="*/ 434219 h 2296687"/>
                    <a:gd name="connsiteX91" fmla="*/ 761025 w 2101067"/>
                    <a:gd name="connsiteY91" fmla="*/ 396866 h 2296687"/>
                    <a:gd name="connsiteX92" fmla="*/ 744196 w 2101067"/>
                    <a:gd name="connsiteY92" fmla="*/ 341771 h 2296687"/>
                    <a:gd name="connsiteX93" fmla="*/ 487220 w 2101067"/>
                    <a:gd name="connsiteY93" fmla="*/ 164994 h 2296687"/>
                    <a:gd name="connsiteX94" fmla="*/ 703542 w 2101067"/>
                    <a:gd name="connsiteY94" fmla="*/ 20301 h 2296687"/>
                    <a:gd name="connsiteX95" fmla="*/ 761920 w 2101067"/>
                    <a:gd name="connsiteY95" fmla="*/ 7846 h 2296687"/>
                    <a:gd name="connsiteX96" fmla="*/ 812007 w 2101067"/>
                    <a:gd name="connsiteY96" fmla="*/ 40318 h 2296687"/>
                    <a:gd name="connsiteX97" fmla="*/ 864963 w 2101067"/>
                    <a:gd name="connsiteY97" fmla="*/ 149483 h 2296687"/>
                    <a:gd name="connsiteX98" fmla="*/ 864963 w 2101067"/>
                    <a:gd name="connsiteY98" fmla="*/ 80816 h 2296687"/>
                    <a:gd name="connsiteX99" fmla="*/ 935863 w 2101067"/>
                    <a:gd name="connsiteY99" fmla="*/ 9917 h 2296687"/>
                    <a:gd name="connsiteX100" fmla="*/ 1210534 w 2101067"/>
                    <a:gd name="connsiteY100" fmla="*/ 9917 h 2296687"/>
                    <a:gd name="connsiteX101" fmla="*/ 1281433 w 2101067"/>
                    <a:gd name="connsiteY101" fmla="*/ 80817 h 2296687"/>
                    <a:gd name="connsiteX102" fmla="*/ 1281434 w 2101067"/>
                    <a:gd name="connsiteY102" fmla="*/ 135790 h 2296687"/>
                    <a:gd name="connsiteX103" fmla="*/ 1344097 w 2101067"/>
                    <a:gd name="connsiteY103" fmla="*/ 29964 h 2296687"/>
                    <a:gd name="connsiteX104" fmla="*/ 1388500 w 2101067"/>
                    <a:gd name="connsiteY104" fmla="*/ 1158 h 2296687"/>
                    <a:gd name="connsiteX0" fmla="*/ 387495 w 2102255"/>
                    <a:gd name="connsiteY0" fmla="*/ 1033663 h 2296687"/>
                    <a:gd name="connsiteX1" fmla="*/ 256526 w 2102255"/>
                    <a:gd name="connsiteY1" fmla="*/ 1650407 h 2296687"/>
                    <a:gd name="connsiteX2" fmla="*/ 304151 w 2102255"/>
                    <a:gd name="connsiteY2" fmla="*/ 1648026 h 2296687"/>
                    <a:gd name="connsiteX3" fmla="*/ 387495 w 2102255"/>
                    <a:gd name="connsiteY3" fmla="*/ 1033663 h 2296687"/>
                    <a:gd name="connsiteX4" fmla="*/ 1032220 w 2102255"/>
                    <a:gd name="connsiteY4" fmla="*/ 898483 h 2296687"/>
                    <a:gd name="connsiteX5" fmla="*/ 1032220 w 2102255"/>
                    <a:gd name="connsiteY5" fmla="*/ 1025517 h 2296687"/>
                    <a:gd name="connsiteX6" fmla="*/ 893730 w 2102255"/>
                    <a:gd name="connsiteY6" fmla="*/ 1104848 h 2296687"/>
                    <a:gd name="connsiteX7" fmla="*/ 843882 w 2102255"/>
                    <a:gd name="connsiteY7" fmla="*/ 1246071 h 2296687"/>
                    <a:gd name="connsiteX8" fmla="*/ 895816 w 2102255"/>
                    <a:gd name="connsiteY8" fmla="*/ 1379975 h 2296687"/>
                    <a:gd name="connsiteX9" fmla="*/ 1028868 w 2102255"/>
                    <a:gd name="connsiteY9" fmla="*/ 1467896 h 2296687"/>
                    <a:gd name="connsiteX10" fmla="*/ 1136923 w 2102255"/>
                    <a:gd name="connsiteY10" fmla="*/ 1532409 h 2296687"/>
                    <a:gd name="connsiteX11" fmla="*/ 1168180 w 2102255"/>
                    <a:gd name="connsiteY11" fmla="*/ 1606119 h 2296687"/>
                    <a:gd name="connsiteX12" fmla="*/ 1138592 w 2102255"/>
                    <a:gd name="connsiteY12" fmla="*/ 1676623 h 2296687"/>
                    <a:gd name="connsiteX13" fmla="*/ 1048902 w 2102255"/>
                    <a:gd name="connsiteY13" fmla="*/ 1705327 h 2296687"/>
                    <a:gd name="connsiteX14" fmla="*/ 949122 w 2102255"/>
                    <a:gd name="connsiteY14" fmla="*/ 1689860 h 2296687"/>
                    <a:gd name="connsiteX15" fmla="*/ 869492 w 2102255"/>
                    <a:gd name="connsiteY15" fmla="*/ 1655165 h 2296687"/>
                    <a:gd name="connsiteX16" fmla="*/ 836081 w 2102255"/>
                    <a:gd name="connsiteY16" fmla="*/ 1779909 h 2296687"/>
                    <a:gd name="connsiteX17" fmla="*/ 918270 w 2102255"/>
                    <a:gd name="connsiteY17" fmla="*/ 1812748 h 2296687"/>
                    <a:gd name="connsiteX18" fmla="*/ 1022190 w 2102255"/>
                    <a:gd name="connsiteY18" fmla="*/ 1828889 h 2296687"/>
                    <a:gd name="connsiteX19" fmla="*/ 1022190 w 2102255"/>
                    <a:gd name="connsiteY19" fmla="*/ 1955933 h 2296687"/>
                    <a:gd name="connsiteX20" fmla="*/ 1131264 w 2102255"/>
                    <a:gd name="connsiteY20" fmla="*/ 1955933 h 2296687"/>
                    <a:gd name="connsiteX21" fmla="*/ 1131264 w 2102255"/>
                    <a:gd name="connsiteY21" fmla="*/ 1819983 h 2296687"/>
                    <a:gd name="connsiteX22" fmla="*/ 1278253 w 2102255"/>
                    <a:gd name="connsiteY22" fmla="*/ 1738702 h 2296687"/>
                    <a:gd name="connsiteX23" fmla="*/ 1330746 w 2102255"/>
                    <a:gd name="connsiteY23" fmla="*/ 1590513 h 2296687"/>
                    <a:gd name="connsiteX24" fmla="*/ 1284242 w 2102255"/>
                    <a:gd name="connsiteY24" fmla="*/ 1450479 h 2296687"/>
                    <a:gd name="connsiteX25" fmla="*/ 1139095 w 2102255"/>
                    <a:gd name="connsiteY25" fmla="*/ 1353082 h 2296687"/>
                    <a:gd name="connsiteX26" fmla="*/ 1038113 w 2102255"/>
                    <a:gd name="connsiteY26" fmla="*/ 1293028 h 2296687"/>
                    <a:gd name="connsiteX27" fmla="*/ 1003106 w 2102255"/>
                    <a:gd name="connsiteY27" fmla="*/ 1227122 h 2296687"/>
                    <a:gd name="connsiteX28" fmla="*/ 1031430 w 2102255"/>
                    <a:gd name="connsiteY28" fmla="*/ 1166231 h 2296687"/>
                    <a:gd name="connsiteX29" fmla="*/ 1115682 w 2102255"/>
                    <a:gd name="connsiteY29" fmla="*/ 1137945 h 2296687"/>
                    <a:gd name="connsiteX30" fmla="*/ 1203790 w 2102255"/>
                    <a:gd name="connsiteY30" fmla="*/ 1151740 h 2296687"/>
                    <a:gd name="connsiteX31" fmla="*/ 1268392 w 2102255"/>
                    <a:gd name="connsiteY31" fmla="*/ 1178075 h 2296687"/>
                    <a:gd name="connsiteX32" fmla="*/ 1301796 w 2102255"/>
                    <a:gd name="connsiteY32" fmla="*/ 1056685 h 2296687"/>
                    <a:gd name="connsiteX33" fmla="*/ 1234550 w 2102255"/>
                    <a:gd name="connsiteY33" fmla="*/ 1030387 h 2296687"/>
                    <a:gd name="connsiteX34" fmla="*/ 1141294 w 2102255"/>
                    <a:gd name="connsiteY34" fmla="*/ 1016612 h 2296687"/>
                    <a:gd name="connsiteX35" fmla="*/ 1141294 w 2102255"/>
                    <a:gd name="connsiteY35" fmla="*/ 898483 h 2296687"/>
                    <a:gd name="connsiteX36" fmla="*/ 1032220 w 2102255"/>
                    <a:gd name="connsiteY36" fmla="*/ 898483 h 2296687"/>
                    <a:gd name="connsiteX37" fmla="*/ 1182834 w 2102255"/>
                    <a:gd name="connsiteY37" fmla="*/ 442323 h 2296687"/>
                    <a:gd name="connsiteX38" fmla="*/ 1183703 w 2102255"/>
                    <a:gd name="connsiteY38" fmla="*/ 447451 h 2296687"/>
                    <a:gd name="connsiteX39" fmla="*/ 868443 w 2102255"/>
                    <a:gd name="connsiteY39" fmla="*/ 447451 h 2296687"/>
                    <a:gd name="connsiteX40" fmla="*/ 803099 w 2102255"/>
                    <a:gd name="connsiteY40" fmla="*/ 474517 h 2296687"/>
                    <a:gd name="connsiteX41" fmla="*/ 784476 w 2102255"/>
                    <a:gd name="connsiteY41" fmla="*/ 502139 h 2296687"/>
                    <a:gd name="connsiteX42" fmla="*/ 1194736 w 2102255"/>
                    <a:gd name="connsiteY42" fmla="*/ 512599 h 2296687"/>
                    <a:gd name="connsiteX43" fmla="*/ 1232841 w 2102255"/>
                    <a:gd name="connsiteY43" fmla="*/ 737597 h 2296687"/>
                    <a:gd name="connsiteX44" fmla="*/ 1289992 w 2102255"/>
                    <a:gd name="connsiteY44" fmla="*/ 725690 h 2296687"/>
                    <a:gd name="connsiteX45" fmla="*/ 1254175 w 2102255"/>
                    <a:gd name="connsiteY45" fmla="*/ 514115 h 2296687"/>
                    <a:gd name="connsiteX46" fmla="*/ 1271518 w 2102255"/>
                    <a:gd name="connsiteY46" fmla="*/ 514557 h 2296687"/>
                    <a:gd name="connsiteX47" fmla="*/ 1373335 w 2102255"/>
                    <a:gd name="connsiteY47" fmla="*/ 711404 h 2296687"/>
                    <a:gd name="connsiteX48" fmla="*/ 1425723 w 2102255"/>
                    <a:gd name="connsiteY48" fmla="*/ 704261 h 2296687"/>
                    <a:gd name="connsiteX49" fmla="*/ 1330763 w 2102255"/>
                    <a:gd name="connsiteY49" fmla="*/ 516068 h 2296687"/>
                    <a:gd name="connsiteX50" fmla="*/ 1333647 w 2102255"/>
                    <a:gd name="connsiteY50" fmla="*/ 516141 h 2296687"/>
                    <a:gd name="connsiteX51" fmla="*/ 1375607 w 2102255"/>
                    <a:gd name="connsiteY51" fmla="*/ 533807 h 2296687"/>
                    <a:gd name="connsiteX52" fmla="*/ 1369567 w 2102255"/>
                    <a:gd name="connsiteY52" fmla="*/ 503891 h 2296687"/>
                    <a:gd name="connsiteX53" fmla="*/ 1311899 w 2102255"/>
                    <a:gd name="connsiteY53" fmla="*/ 451606 h 2296687"/>
                    <a:gd name="connsiteX54" fmla="*/ 1297108 w 2102255"/>
                    <a:gd name="connsiteY54" fmla="*/ 449369 h 2296687"/>
                    <a:gd name="connsiteX55" fmla="*/ 1294754 w 2102255"/>
                    <a:gd name="connsiteY55" fmla="*/ 444705 h 2296687"/>
                    <a:gd name="connsiteX56" fmla="*/ 1182834 w 2102255"/>
                    <a:gd name="connsiteY56" fmla="*/ 442323 h 2296687"/>
                    <a:gd name="connsiteX57" fmla="*/ 780341 w 2102255"/>
                    <a:gd name="connsiteY57" fmla="*/ 354215 h 2296687"/>
                    <a:gd name="connsiteX58" fmla="*/ 783295 w 2102255"/>
                    <a:gd name="connsiteY58" fmla="*/ 368846 h 2296687"/>
                    <a:gd name="connsiteX59" fmla="*/ 868443 w 2102255"/>
                    <a:gd name="connsiteY59" fmla="*/ 425286 h 2296687"/>
                    <a:gd name="connsiteX60" fmla="*/ 1284419 w 2102255"/>
                    <a:gd name="connsiteY60" fmla="*/ 425286 h 2296687"/>
                    <a:gd name="connsiteX61" fmla="*/ 1369567 w 2102255"/>
                    <a:gd name="connsiteY61" fmla="*/ 368846 h 2296687"/>
                    <a:gd name="connsiteX62" fmla="*/ 1372521 w 2102255"/>
                    <a:gd name="connsiteY62" fmla="*/ 354215 h 2296687"/>
                    <a:gd name="connsiteX63" fmla="*/ 780341 w 2102255"/>
                    <a:gd name="connsiteY63" fmla="*/ 354215 h 2296687"/>
                    <a:gd name="connsiteX64" fmla="*/ 1389688 w 2102255"/>
                    <a:gd name="connsiteY64" fmla="*/ 1158 h 2296687"/>
                    <a:gd name="connsiteX65" fmla="*/ 1441455 w 2102255"/>
                    <a:gd name="connsiteY65" fmla="*/ 12187 h 2296687"/>
                    <a:gd name="connsiteX66" fmla="*/ 1662172 w 2102255"/>
                    <a:gd name="connsiteY66" fmla="*/ 164040 h 2296687"/>
                    <a:gd name="connsiteX67" fmla="*/ 1508834 w 2102255"/>
                    <a:gd name="connsiteY67" fmla="*/ 286847 h 2296687"/>
                    <a:gd name="connsiteX68" fmla="*/ 1416297 w 2102255"/>
                    <a:gd name="connsiteY68" fmla="*/ 354215 h 2296687"/>
                    <a:gd name="connsiteX69" fmla="*/ 1403679 w 2102255"/>
                    <a:gd name="connsiteY69" fmla="*/ 354215 h 2296687"/>
                    <a:gd name="connsiteX70" fmla="*/ 1390651 w 2102255"/>
                    <a:gd name="connsiteY70" fmla="*/ 396866 h 2296687"/>
                    <a:gd name="connsiteX71" fmla="*/ 1345290 w 2102255"/>
                    <a:gd name="connsiteY71" fmla="*/ 434219 h 2296687"/>
                    <a:gd name="connsiteX72" fmla="*/ 1334643 w 2102255"/>
                    <a:gd name="connsiteY72" fmla="*/ 436369 h 2296687"/>
                    <a:gd name="connsiteX73" fmla="*/ 1345290 w 2102255"/>
                    <a:gd name="connsiteY73" fmla="*/ 438518 h 2296687"/>
                    <a:gd name="connsiteX74" fmla="*/ 1408258 w 2102255"/>
                    <a:gd name="connsiteY74" fmla="*/ 533515 h 2296687"/>
                    <a:gd name="connsiteX75" fmla="*/ 1408258 w 2102255"/>
                    <a:gd name="connsiteY75" fmla="*/ 547554 h 2296687"/>
                    <a:gd name="connsiteX76" fmla="*/ 1507519 w 2102255"/>
                    <a:gd name="connsiteY76" fmla="*/ 589346 h 2296687"/>
                    <a:gd name="connsiteX77" fmla="*/ 2044847 w 2102255"/>
                    <a:gd name="connsiteY77" fmla="*/ 1792490 h 2296687"/>
                    <a:gd name="connsiteX78" fmla="*/ 2070247 w 2102255"/>
                    <a:gd name="connsiteY78" fmla="*/ 2056016 h 2296687"/>
                    <a:gd name="connsiteX79" fmla="*/ 1873397 w 2102255"/>
                    <a:gd name="connsiteY79" fmla="*/ 2246515 h 2296687"/>
                    <a:gd name="connsiteX80" fmla="*/ 1505097 w 2102255"/>
                    <a:gd name="connsiteY80" fmla="*/ 2265565 h 2296687"/>
                    <a:gd name="connsiteX81" fmla="*/ 590697 w 2102255"/>
                    <a:gd name="connsiteY81" fmla="*/ 2246514 h 2296687"/>
                    <a:gd name="connsiteX82" fmla="*/ 254826 w 2102255"/>
                    <a:gd name="connsiteY82" fmla="*/ 2225196 h 2296687"/>
                    <a:gd name="connsiteX83" fmla="*/ 6497 w 2102255"/>
                    <a:gd name="connsiteY83" fmla="*/ 2094116 h 2296687"/>
                    <a:gd name="connsiteX84" fmla="*/ 80316 w 2102255"/>
                    <a:gd name="connsiteY84" fmla="*/ 1856784 h 2296687"/>
                    <a:gd name="connsiteX85" fmla="*/ 633573 w 2102255"/>
                    <a:gd name="connsiteY85" fmla="*/ 569218 h 2296687"/>
                    <a:gd name="connsiteX86" fmla="*/ 747515 w 2102255"/>
                    <a:gd name="connsiteY86" fmla="*/ 514269 h 2296687"/>
                    <a:gd name="connsiteX87" fmla="*/ 749240 w 2102255"/>
                    <a:gd name="connsiteY87" fmla="*/ 502857 h 2296687"/>
                    <a:gd name="connsiteX88" fmla="*/ 807573 w 2102255"/>
                    <a:gd name="connsiteY88" fmla="*/ 438518 h 2296687"/>
                    <a:gd name="connsiteX89" fmla="*/ 818221 w 2102255"/>
                    <a:gd name="connsiteY89" fmla="*/ 436369 h 2296687"/>
                    <a:gd name="connsiteX90" fmla="*/ 807573 w 2102255"/>
                    <a:gd name="connsiteY90" fmla="*/ 434219 h 2296687"/>
                    <a:gd name="connsiteX91" fmla="*/ 762213 w 2102255"/>
                    <a:gd name="connsiteY91" fmla="*/ 396866 h 2296687"/>
                    <a:gd name="connsiteX92" fmla="*/ 745384 w 2102255"/>
                    <a:gd name="connsiteY92" fmla="*/ 341771 h 2296687"/>
                    <a:gd name="connsiteX93" fmla="*/ 488408 w 2102255"/>
                    <a:gd name="connsiteY93" fmla="*/ 164994 h 2296687"/>
                    <a:gd name="connsiteX94" fmla="*/ 704730 w 2102255"/>
                    <a:gd name="connsiteY94" fmla="*/ 20301 h 2296687"/>
                    <a:gd name="connsiteX95" fmla="*/ 763108 w 2102255"/>
                    <a:gd name="connsiteY95" fmla="*/ 7846 h 2296687"/>
                    <a:gd name="connsiteX96" fmla="*/ 813195 w 2102255"/>
                    <a:gd name="connsiteY96" fmla="*/ 40318 h 2296687"/>
                    <a:gd name="connsiteX97" fmla="*/ 866151 w 2102255"/>
                    <a:gd name="connsiteY97" fmla="*/ 149483 h 2296687"/>
                    <a:gd name="connsiteX98" fmla="*/ 866151 w 2102255"/>
                    <a:gd name="connsiteY98" fmla="*/ 80816 h 2296687"/>
                    <a:gd name="connsiteX99" fmla="*/ 937051 w 2102255"/>
                    <a:gd name="connsiteY99" fmla="*/ 9917 h 2296687"/>
                    <a:gd name="connsiteX100" fmla="*/ 1211722 w 2102255"/>
                    <a:gd name="connsiteY100" fmla="*/ 9917 h 2296687"/>
                    <a:gd name="connsiteX101" fmla="*/ 1282621 w 2102255"/>
                    <a:gd name="connsiteY101" fmla="*/ 80817 h 2296687"/>
                    <a:gd name="connsiteX102" fmla="*/ 1282622 w 2102255"/>
                    <a:gd name="connsiteY102" fmla="*/ 135790 h 2296687"/>
                    <a:gd name="connsiteX103" fmla="*/ 1345285 w 2102255"/>
                    <a:gd name="connsiteY103" fmla="*/ 29964 h 2296687"/>
                    <a:gd name="connsiteX104" fmla="*/ 1389688 w 2102255"/>
                    <a:gd name="connsiteY104" fmla="*/ 1158 h 2296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2102255" h="2296687">
                      <a:moveTo>
                        <a:pt x="387495" y="1033663"/>
                      </a:moveTo>
                      <a:cubicBezTo>
                        <a:pt x="273195" y="1211463"/>
                        <a:pt x="208901" y="1429744"/>
                        <a:pt x="256526" y="1650407"/>
                      </a:cubicBezTo>
                      <a:cubicBezTo>
                        <a:pt x="266846" y="1701208"/>
                        <a:pt x="303357" y="1690094"/>
                        <a:pt x="304151" y="1648026"/>
                      </a:cubicBezTo>
                      <a:cubicBezTo>
                        <a:pt x="300976" y="1428950"/>
                        <a:pt x="302564" y="1274169"/>
                        <a:pt x="387495" y="1033663"/>
                      </a:cubicBezTo>
                      <a:close/>
                      <a:moveTo>
                        <a:pt x="1032220" y="898483"/>
                      </a:moveTo>
                      <a:lnTo>
                        <a:pt x="1032220" y="1025517"/>
                      </a:lnTo>
                      <a:cubicBezTo>
                        <a:pt x="972664" y="1039567"/>
                        <a:pt x="926501" y="1066011"/>
                        <a:pt x="893730" y="1104848"/>
                      </a:cubicBezTo>
                      <a:cubicBezTo>
                        <a:pt x="860958" y="1143684"/>
                        <a:pt x="844343" y="1190759"/>
                        <a:pt x="843882" y="1246071"/>
                      </a:cubicBezTo>
                      <a:cubicBezTo>
                        <a:pt x="844830" y="1301365"/>
                        <a:pt x="862141" y="1345999"/>
                        <a:pt x="895816" y="1379975"/>
                      </a:cubicBezTo>
                      <a:cubicBezTo>
                        <a:pt x="929491" y="1413950"/>
                        <a:pt x="973841" y="1443257"/>
                        <a:pt x="1028868" y="1467896"/>
                      </a:cubicBezTo>
                      <a:cubicBezTo>
                        <a:pt x="1079471" y="1489610"/>
                        <a:pt x="1115489" y="1511114"/>
                        <a:pt x="1136923" y="1532409"/>
                      </a:cubicBezTo>
                      <a:cubicBezTo>
                        <a:pt x="1158356" y="1553705"/>
                        <a:pt x="1168775" y="1578274"/>
                        <a:pt x="1168180" y="1606119"/>
                      </a:cubicBezTo>
                      <a:cubicBezTo>
                        <a:pt x="1168218" y="1634636"/>
                        <a:pt x="1158356" y="1658138"/>
                        <a:pt x="1138592" y="1676623"/>
                      </a:cubicBezTo>
                      <a:cubicBezTo>
                        <a:pt x="1118828" y="1695109"/>
                        <a:pt x="1088931" y="1704676"/>
                        <a:pt x="1048902" y="1705327"/>
                      </a:cubicBezTo>
                      <a:cubicBezTo>
                        <a:pt x="1013388" y="1704839"/>
                        <a:pt x="980128" y="1699684"/>
                        <a:pt x="949122" y="1689860"/>
                      </a:cubicBezTo>
                      <a:cubicBezTo>
                        <a:pt x="918115" y="1680037"/>
                        <a:pt x="891572" y="1668472"/>
                        <a:pt x="869492" y="1655165"/>
                      </a:cubicBezTo>
                      <a:lnTo>
                        <a:pt x="836081" y="1779909"/>
                      </a:lnTo>
                      <a:cubicBezTo>
                        <a:pt x="857905" y="1792525"/>
                        <a:pt x="885302" y="1803471"/>
                        <a:pt x="918270" y="1812748"/>
                      </a:cubicBezTo>
                      <a:cubicBezTo>
                        <a:pt x="951238" y="1822024"/>
                        <a:pt x="985878" y="1827404"/>
                        <a:pt x="1022190" y="1828889"/>
                      </a:cubicBezTo>
                      <a:lnTo>
                        <a:pt x="1022190" y="1955933"/>
                      </a:lnTo>
                      <a:lnTo>
                        <a:pt x="1131264" y="1955933"/>
                      </a:lnTo>
                      <a:lnTo>
                        <a:pt x="1131264" y="1819983"/>
                      </a:lnTo>
                      <a:cubicBezTo>
                        <a:pt x="1194698" y="1806814"/>
                        <a:pt x="1243694" y="1779720"/>
                        <a:pt x="1278253" y="1738702"/>
                      </a:cubicBezTo>
                      <a:cubicBezTo>
                        <a:pt x="1312811" y="1697683"/>
                        <a:pt x="1330309" y="1648287"/>
                        <a:pt x="1330746" y="1590513"/>
                      </a:cubicBezTo>
                      <a:cubicBezTo>
                        <a:pt x="1330981" y="1533594"/>
                        <a:pt x="1315480" y="1486916"/>
                        <a:pt x="1284242" y="1450479"/>
                      </a:cubicBezTo>
                      <a:cubicBezTo>
                        <a:pt x="1253005" y="1414042"/>
                        <a:pt x="1204622" y="1381577"/>
                        <a:pt x="1139095" y="1353082"/>
                      </a:cubicBezTo>
                      <a:cubicBezTo>
                        <a:pt x="1094943" y="1332019"/>
                        <a:pt x="1061282" y="1312001"/>
                        <a:pt x="1038113" y="1293028"/>
                      </a:cubicBezTo>
                      <a:cubicBezTo>
                        <a:pt x="1014943" y="1274055"/>
                        <a:pt x="1003274" y="1252086"/>
                        <a:pt x="1003106" y="1227122"/>
                      </a:cubicBezTo>
                      <a:cubicBezTo>
                        <a:pt x="1003136" y="1204386"/>
                        <a:pt x="1012577" y="1184089"/>
                        <a:pt x="1031430" y="1166231"/>
                      </a:cubicBezTo>
                      <a:cubicBezTo>
                        <a:pt x="1050282" y="1148372"/>
                        <a:pt x="1078366" y="1138944"/>
                        <a:pt x="1115682" y="1137945"/>
                      </a:cubicBezTo>
                      <a:cubicBezTo>
                        <a:pt x="1148283" y="1138572"/>
                        <a:pt x="1177653" y="1143170"/>
                        <a:pt x="1203790" y="1151740"/>
                      </a:cubicBezTo>
                      <a:cubicBezTo>
                        <a:pt x="1229928" y="1160309"/>
                        <a:pt x="1251462" y="1169088"/>
                        <a:pt x="1268392" y="1178075"/>
                      </a:cubicBezTo>
                      <a:lnTo>
                        <a:pt x="1301796" y="1056685"/>
                      </a:lnTo>
                      <a:cubicBezTo>
                        <a:pt x="1283497" y="1046875"/>
                        <a:pt x="1261082" y="1038109"/>
                        <a:pt x="1234550" y="1030387"/>
                      </a:cubicBezTo>
                      <a:cubicBezTo>
                        <a:pt x="1208019" y="1022665"/>
                        <a:pt x="1176933" y="1018073"/>
                        <a:pt x="1141294" y="1016612"/>
                      </a:cubicBezTo>
                      <a:lnTo>
                        <a:pt x="1141294" y="898483"/>
                      </a:lnTo>
                      <a:lnTo>
                        <a:pt x="1032220" y="898483"/>
                      </a:lnTo>
                      <a:close/>
                      <a:moveTo>
                        <a:pt x="1182834" y="442323"/>
                      </a:moveTo>
                      <a:lnTo>
                        <a:pt x="1183703" y="447451"/>
                      </a:lnTo>
                      <a:lnTo>
                        <a:pt x="868443" y="447451"/>
                      </a:lnTo>
                      <a:cubicBezTo>
                        <a:pt x="842925" y="447451"/>
                        <a:pt x="819822" y="457794"/>
                        <a:pt x="803099" y="474517"/>
                      </a:cubicBezTo>
                      <a:lnTo>
                        <a:pt x="784476" y="502139"/>
                      </a:lnTo>
                      <a:lnTo>
                        <a:pt x="1194736" y="512599"/>
                      </a:lnTo>
                      <a:lnTo>
                        <a:pt x="1232841" y="737597"/>
                      </a:lnTo>
                      <a:lnTo>
                        <a:pt x="1289992" y="725690"/>
                      </a:lnTo>
                      <a:lnTo>
                        <a:pt x="1254175" y="514115"/>
                      </a:lnTo>
                      <a:lnTo>
                        <a:pt x="1271518" y="514557"/>
                      </a:lnTo>
                      <a:lnTo>
                        <a:pt x="1373335" y="711404"/>
                      </a:lnTo>
                      <a:lnTo>
                        <a:pt x="1425723" y="704261"/>
                      </a:lnTo>
                      <a:lnTo>
                        <a:pt x="1330763" y="516068"/>
                      </a:lnTo>
                      <a:lnTo>
                        <a:pt x="1333647" y="516141"/>
                      </a:lnTo>
                      <a:lnTo>
                        <a:pt x="1375607" y="533807"/>
                      </a:lnTo>
                      <a:lnTo>
                        <a:pt x="1369567" y="503891"/>
                      </a:lnTo>
                      <a:cubicBezTo>
                        <a:pt x="1359046" y="479015"/>
                        <a:pt x="1337942" y="459706"/>
                        <a:pt x="1311899" y="451606"/>
                      </a:cubicBezTo>
                      <a:lnTo>
                        <a:pt x="1297108" y="449369"/>
                      </a:lnTo>
                      <a:lnTo>
                        <a:pt x="1294754" y="444705"/>
                      </a:lnTo>
                      <a:lnTo>
                        <a:pt x="1182834" y="442323"/>
                      </a:lnTo>
                      <a:close/>
                      <a:moveTo>
                        <a:pt x="780341" y="354215"/>
                      </a:moveTo>
                      <a:lnTo>
                        <a:pt x="783295" y="368846"/>
                      </a:lnTo>
                      <a:cubicBezTo>
                        <a:pt x="797324" y="402014"/>
                        <a:pt x="830166" y="425286"/>
                        <a:pt x="868443" y="425286"/>
                      </a:cubicBezTo>
                      <a:lnTo>
                        <a:pt x="1284419" y="425286"/>
                      </a:lnTo>
                      <a:cubicBezTo>
                        <a:pt x="1322697" y="425286"/>
                        <a:pt x="1355539" y="402014"/>
                        <a:pt x="1369567" y="368846"/>
                      </a:cubicBezTo>
                      <a:lnTo>
                        <a:pt x="1372521" y="354215"/>
                      </a:lnTo>
                      <a:lnTo>
                        <a:pt x="780341" y="354215"/>
                      </a:lnTo>
                      <a:close/>
                      <a:moveTo>
                        <a:pt x="1389688" y="1158"/>
                      </a:moveTo>
                      <a:cubicBezTo>
                        <a:pt x="1407092" y="-2059"/>
                        <a:pt x="1425723" y="1364"/>
                        <a:pt x="1441455" y="12187"/>
                      </a:cubicBezTo>
                      <a:lnTo>
                        <a:pt x="1662172" y="164040"/>
                      </a:lnTo>
                      <a:cubicBezTo>
                        <a:pt x="1634202" y="190880"/>
                        <a:pt x="1575712" y="237007"/>
                        <a:pt x="1508834" y="286847"/>
                      </a:cubicBezTo>
                      <a:lnTo>
                        <a:pt x="1416297" y="354215"/>
                      </a:lnTo>
                      <a:lnTo>
                        <a:pt x="1403679" y="354215"/>
                      </a:lnTo>
                      <a:lnTo>
                        <a:pt x="1390651" y="396866"/>
                      </a:lnTo>
                      <a:cubicBezTo>
                        <a:pt x="1379534" y="413321"/>
                        <a:pt x="1363792" y="426394"/>
                        <a:pt x="1345290" y="434219"/>
                      </a:cubicBezTo>
                      <a:lnTo>
                        <a:pt x="1334643" y="436369"/>
                      </a:lnTo>
                      <a:lnTo>
                        <a:pt x="1345290" y="438518"/>
                      </a:lnTo>
                      <a:cubicBezTo>
                        <a:pt x="1382294" y="454169"/>
                        <a:pt x="1408258" y="490810"/>
                        <a:pt x="1408258" y="533515"/>
                      </a:cubicBezTo>
                      <a:lnTo>
                        <a:pt x="1408258" y="547554"/>
                      </a:lnTo>
                      <a:lnTo>
                        <a:pt x="1507519" y="589346"/>
                      </a:lnTo>
                      <a:cubicBezTo>
                        <a:pt x="1895986" y="789241"/>
                        <a:pt x="2152730" y="1192415"/>
                        <a:pt x="2044847" y="1792490"/>
                      </a:cubicBezTo>
                      <a:cubicBezTo>
                        <a:pt x="1997752" y="1943832"/>
                        <a:pt x="2010980" y="1984049"/>
                        <a:pt x="2070247" y="2056016"/>
                      </a:cubicBezTo>
                      <a:cubicBezTo>
                        <a:pt x="2169730" y="2145974"/>
                        <a:pt x="2018579" y="2304497"/>
                        <a:pt x="1873397" y="2246515"/>
                      </a:cubicBezTo>
                      <a:cubicBezTo>
                        <a:pt x="1765711" y="2224025"/>
                        <a:pt x="1593204" y="2251541"/>
                        <a:pt x="1505097" y="2265565"/>
                      </a:cubicBezTo>
                      <a:cubicBezTo>
                        <a:pt x="1197916" y="2311602"/>
                        <a:pt x="907404" y="2307633"/>
                        <a:pt x="590697" y="2246514"/>
                      </a:cubicBezTo>
                      <a:cubicBezTo>
                        <a:pt x="482217" y="2212912"/>
                        <a:pt x="338379" y="2191830"/>
                        <a:pt x="254826" y="2225196"/>
                      </a:cubicBezTo>
                      <a:cubicBezTo>
                        <a:pt x="97889" y="2287868"/>
                        <a:pt x="-30810" y="2211062"/>
                        <a:pt x="6497" y="2094116"/>
                      </a:cubicBezTo>
                      <a:cubicBezTo>
                        <a:pt x="51741" y="2007068"/>
                        <a:pt x="118416" y="1965264"/>
                        <a:pt x="80316" y="1856784"/>
                      </a:cubicBezTo>
                      <a:cubicBezTo>
                        <a:pt x="-24608" y="1562848"/>
                        <a:pt x="-20701" y="925679"/>
                        <a:pt x="633573" y="569218"/>
                      </a:cubicBezTo>
                      <a:lnTo>
                        <a:pt x="747515" y="514269"/>
                      </a:lnTo>
                      <a:lnTo>
                        <a:pt x="749240" y="502857"/>
                      </a:lnTo>
                      <a:cubicBezTo>
                        <a:pt x="758278" y="473801"/>
                        <a:pt x="779821" y="450256"/>
                        <a:pt x="807573" y="438518"/>
                      </a:cubicBezTo>
                      <a:lnTo>
                        <a:pt x="818221" y="436369"/>
                      </a:lnTo>
                      <a:lnTo>
                        <a:pt x="807573" y="434219"/>
                      </a:lnTo>
                      <a:cubicBezTo>
                        <a:pt x="789072" y="426394"/>
                        <a:pt x="773330" y="413321"/>
                        <a:pt x="762213" y="396866"/>
                      </a:cubicBezTo>
                      <a:lnTo>
                        <a:pt x="745384" y="341771"/>
                      </a:lnTo>
                      <a:lnTo>
                        <a:pt x="488408" y="164994"/>
                      </a:lnTo>
                      <a:lnTo>
                        <a:pt x="704730" y="20301"/>
                      </a:lnTo>
                      <a:cubicBezTo>
                        <a:pt x="722469" y="8090"/>
                        <a:pt x="743479" y="4224"/>
                        <a:pt x="763108" y="7846"/>
                      </a:cubicBezTo>
                      <a:cubicBezTo>
                        <a:pt x="782736" y="11469"/>
                        <a:pt x="800982" y="22579"/>
                        <a:pt x="813195" y="40318"/>
                      </a:cubicBezTo>
                      <a:lnTo>
                        <a:pt x="866151" y="149483"/>
                      </a:lnTo>
                      <a:lnTo>
                        <a:pt x="866151" y="80816"/>
                      </a:lnTo>
                      <a:cubicBezTo>
                        <a:pt x="866151" y="41660"/>
                        <a:pt x="897893" y="9916"/>
                        <a:pt x="937051" y="9917"/>
                      </a:cubicBezTo>
                      <a:lnTo>
                        <a:pt x="1211722" y="9917"/>
                      </a:lnTo>
                      <a:cubicBezTo>
                        <a:pt x="1250879" y="9916"/>
                        <a:pt x="1282622" y="41660"/>
                        <a:pt x="1282621" y="80817"/>
                      </a:cubicBezTo>
                      <a:cubicBezTo>
                        <a:pt x="1282621" y="99141"/>
                        <a:pt x="1282622" y="117466"/>
                        <a:pt x="1282622" y="135790"/>
                      </a:cubicBezTo>
                      <a:lnTo>
                        <a:pt x="1345285" y="29964"/>
                      </a:lnTo>
                      <a:cubicBezTo>
                        <a:pt x="1356109" y="14230"/>
                        <a:pt x="1372285" y="4375"/>
                        <a:pt x="1389688" y="1158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5546202" y="4931318"/>
                <a:ext cx="670140" cy="670524"/>
                <a:chOff x="5546202" y="4931318"/>
                <a:chExt cx="670140" cy="670524"/>
              </a:xfrm>
            </p:grpSpPr>
            <p:sp>
              <p:nvSpPr>
                <p:cNvPr id="100" name="Freeform 99"/>
                <p:cNvSpPr/>
                <p:nvPr/>
              </p:nvSpPr>
              <p:spPr>
                <a:xfrm>
                  <a:off x="5546202" y="4931318"/>
                  <a:ext cx="670140" cy="670524"/>
                </a:xfrm>
                <a:custGeom>
                  <a:avLst/>
                  <a:gdLst>
                    <a:gd name="connsiteX0" fmla="*/ 300408 w 670140"/>
                    <a:gd name="connsiteY0" fmla="*/ 186 h 670524"/>
                    <a:gd name="connsiteX1" fmla="*/ 313922 w 670140"/>
                    <a:gd name="connsiteY1" fmla="*/ 9669 h 670524"/>
                    <a:gd name="connsiteX2" fmla="*/ 328312 w 670140"/>
                    <a:gd name="connsiteY2" fmla="*/ 67969 h 670524"/>
                    <a:gd name="connsiteX3" fmla="*/ 335070 w 670140"/>
                    <a:gd name="connsiteY3" fmla="*/ 67628 h 670524"/>
                    <a:gd name="connsiteX4" fmla="*/ 362076 w 670140"/>
                    <a:gd name="connsiteY4" fmla="*/ 68992 h 670524"/>
                    <a:gd name="connsiteX5" fmla="*/ 377964 w 670140"/>
                    <a:gd name="connsiteY5" fmla="*/ 13511 h 670524"/>
                    <a:gd name="connsiteX6" fmla="*/ 391706 w 670140"/>
                    <a:gd name="connsiteY6" fmla="*/ 4362 h 670524"/>
                    <a:gd name="connsiteX7" fmla="*/ 417037 w 670140"/>
                    <a:gd name="connsiteY7" fmla="*/ 9444 h 670524"/>
                    <a:gd name="connsiteX8" fmla="*/ 426187 w 670140"/>
                    <a:gd name="connsiteY8" fmla="*/ 23186 h 670524"/>
                    <a:gd name="connsiteX9" fmla="*/ 418640 w 670140"/>
                    <a:gd name="connsiteY9" fmla="*/ 81125 h 670524"/>
                    <a:gd name="connsiteX10" fmla="*/ 439225 w 670140"/>
                    <a:gd name="connsiteY10" fmla="*/ 88662 h 670524"/>
                    <a:gd name="connsiteX11" fmla="*/ 451299 w 670140"/>
                    <a:gd name="connsiteY11" fmla="*/ 94480 h 670524"/>
                    <a:gd name="connsiteX12" fmla="*/ 486001 w 670140"/>
                    <a:gd name="connsiteY12" fmla="*/ 46888 h 670524"/>
                    <a:gd name="connsiteX13" fmla="*/ 494327 w 670140"/>
                    <a:gd name="connsiteY13" fmla="*/ 41422 h 670524"/>
                    <a:gd name="connsiteX14" fmla="*/ 497697 w 670140"/>
                    <a:gd name="connsiteY14" fmla="*/ 41435 h 670524"/>
                    <a:gd name="connsiteX15" fmla="*/ 502052 w 670140"/>
                    <a:gd name="connsiteY15" fmla="*/ 43024 h 670524"/>
                    <a:gd name="connsiteX16" fmla="*/ 524090 w 670140"/>
                    <a:gd name="connsiteY16" fmla="*/ 56509 h 670524"/>
                    <a:gd name="connsiteX17" fmla="*/ 527954 w 670140"/>
                    <a:gd name="connsiteY17" fmla="*/ 72560 h 670524"/>
                    <a:gd name="connsiteX18" fmla="*/ 500512 w 670140"/>
                    <a:gd name="connsiteY18" fmla="*/ 125185 h 670524"/>
                    <a:gd name="connsiteX19" fmla="*/ 505276 w 670140"/>
                    <a:gd name="connsiteY19" fmla="*/ 128748 h 670524"/>
                    <a:gd name="connsiteX20" fmla="*/ 524278 w 670140"/>
                    <a:gd name="connsiteY20" fmla="*/ 146023 h 670524"/>
                    <a:gd name="connsiteX21" fmla="*/ 526535 w 670140"/>
                    <a:gd name="connsiteY21" fmla="*/ 148507 h 670524"/>
                    <a:gd name="connsiteX22" fmla="*/ 574869 w 670140"/>
                    <a:gd name="connsiteY22" fmla="*/ 115535 h 670524"/>
                    <a:gd name="connsiteX23" fmla="*/ 583438 w 670140"/>
                    <a:gd name="connsiteY23" fmla="*/ 113007 h 670524"/>
                    <a:gd name="connsiteX24" fmla="*/ 591285 w 670140"/>
                    <a:gd name="connsiteY24" fmla="*/ 117279 h 670524"/>
                    <a:gd name="connsiteX25" fmla="*/ 607522 w 670140"/>
                    <a:gd name="connsiteY25" fmla="*/ 137375 h 670524"/>
                    <a:gd name="connsiteX26" fmla="*/ 605778 w 670140"/>
                    <a:gd name="connsiteY26" fmla="*/ 153792 h 670524"/>
                    <a:gd name="connsiteX27" fmla="*/ 562182 w 670140"/>
                    <a:gd name="connsiteY27" fmla="*/ 194247 h 670524"/>
                    <a:gd name="connsiteX28" fmla="*/ 570355 w 670140"/>
                    <a:gd name="connsiteY28" fmla="*/ 207704 h 670524"/>
                    <a:gd name="connsiteX29" fmla="*/ 578288 w 670140"/>
                    <a:gd name="connsiteY29" fmla="*/ 224177 h 670524"/>
                    <a:gd name="connsiteX30" fmla="*/ 633813 w 670140"/>
                    <a:gd name="connsiteY30" fmla="*/ 210026 h 670524"/>
                    <a:gd name="connsiteX31" fmla="*/ 638412 w 670140"/>
                    <a:gd name="connsiteY31" fmla="*/ 209426 h 670524"/>
                    <a:gd name="connsiteX32" fmla="*/ 648706 w 670140"/>
                    <a:gd name="connsiteY32" fmla="*/ 217423 h 670524"/>
                    <a:gd name="connsiteX33" fmla="*/ 657240 w 670140"/>
                    <a:gd name="connsiteY33" fmla="*/ 242206 h 670524"/>
                    <a:gd name="connsiteX34" fmla="*/ 650059 w 670140"/>
                    <a:gd name="connsiteY34" fmla="*/ 257205 h 670524"/>
                    <a:gd name="connsiteX35" fmla="*/ 596814 w 670140"/>
                    <a:gd name="connsiteY35" fmla="*/ 279784 h 670524"/>
                    <a:gd name="connsiteX36" fmla="*/ 597215 w 670140"/>
                    <a:gd name="connsiteY36" fmla="*/ 281344 h 670524"/>
                    <a:gd name="connsiteX37" fmla="*/ 601269 w 670140"/>
                    <a:gd name="connsiteY37" fmla="*/ 307920 h 670524"/>
                    <a:gd name="connsiteX38" fmla="*/ 601669 w 670140"/>
                    <a:gd name="connsiteY38" fmla="*/ 315837 h 670524"/>
                    <a:gd name="connsiteX39" fmla="*/ 658467 w 670140"/>
                    <a:gd name="connsiteY39" fmla="*/ 320509 h 670524"/>
                    <a:gd name="connsiteX40" fmla="*/ 670140 w 670140"/>
                    <a:gd name="connsiteY40" fmla="*/ 332353 h 670524"/>
                    <a:gd name="connsiteX41" fmla="*/ 670140 w 670140"/>
                    <a:gd name="connsiteY41" fmla="*/ 358564 h 670524"/>
                    <a:gd name="connsiteX42" fmla="*/ 658466 w 670140"/>
                    <a:gd name="connsiteY42" fmla="*/ 370408 h 670524"/>
                    <a:gd name="connsiteX43" fmla="*/ 599460 w 670140"/>
                    <a:gd name="connsiteY43" fmla="*/ 374513 h 670524"/>
                    <a:gd name="connsiteX44" fmla="*/ 597214 w 670140"/>
                    <a:gd name="connsiteY44" fmla="*/ 389229 h 670524"/>
                    <a:gd name="connsiteX45" fmla="*/ 592817 w 670140"/>
                    <a:gd name="connsiteY45" fmla="*/ 406338 h 670524"/>
                    <a:gd name="connsiteX46" fmla="*/ 644191 w 670140"/>
                    <a:gd name="connsiteY46" fmla="*/ 433315 h 670524"/>
                    <a:gd name="connsiteX47" fmla="*/ 650309 w 670140"/>
                    <a:gd name="connsiteY47" fmla="*/ 448779 h 670524"/>
                    <a:gd name="connsiteX48" fmla="*/ 640066 w 670140"/>
                    <a:gd name="connsiteY48" fmla="*/ 472906 h 670524"/>
                    <a:gd name="connsiteX49" fmla="*/ 624693 w 670140"/>
                    <a:gd name="connsiteY49" fmla="*/ 479246 h 670524"/>
                    <a:gd name="connsiteX50" fmla="*/ 571328 w 670140"/>
                    <a:gd name="connsiteY50" fmla="*/ 460848 h 670524"/>
                    <a:gd name="connsiteX51" fmla="*/ 570355 w 670140"/>
                    <a:gd name="connsiteY51" fmla="*/ 462868 h 670524"/>
                    <a:gd name="connsiteX52" fmla="*/ 556952 w 670140"/>
                    <a:gd name="connsiteY52" fmla="*/ 484937 h 670524"/>
                    <a:gd name="connsiteX53" fmla="*/ 552489 w 670140"/>
                    <a:gd name="connsiteY53" fmla="*/ 490907 h 670524"/>
                    <a:gd name="connsiteX54" fmla="*/ 593211 w 670140"/>
                    <a:gd name="connsiteY54" fmla="*/ 531695 h 670524"/>
                    <a:gd name="connsiteX55" fmla="*/ 594442 w 670140"/>
                    <a:gd name="connsiteY55" fmla="*/ 548279 h 670524"/>
                    <a:gd name="connsiteX56" fmla="*/ 577473 w 670140"/>
                    <a:gd name="connsiteY56" fmla="*/ 568257 h 670524"/>
                    <a:gd name="connsiteX57" fmla="*/ 560908 w 670140"/>
                    <a:gd name="connsiteY57" fmla="*/ 569726 h 670524"/>
                    <a:gd name="connsiteX58" fmla="*/ 513214 w 670140"/>
                    <a:gd name="connsiteY58" fmla="*/ 534608 h 670524"/>
                    <a:gd name="connsiteX59" fmla="*/ 505276 w 670140"/>
                    <a:gd name="connsiteY59" fmla="*/ 541825 h 670524"/>
                    <a:gd name="connsiteX60" fmla="*/ 485404 w 670140"/>
                    <a:gd name="connsiteY60" fmla="*/ 556690 h 670524"/>
                    <a:gd name="connsiteX61" fmla="*/ 509214 w 670140"/>
                    <a:gd name="connsiteY61" fmla="*/ 608395 h 670524"/>
                    <a:gd name="connsiteX62" fmla="*/ 504634 w 670140"/>
                    <a:gd name="connsiteY62" fmla="*/ 624382 h 670524"/>
                    <a:gd name="connsiteX63" fmla="*/ 481805 w 670140"/>
                    <a:gd name="connsiteY63" fmla="*/ 637260 h 670524"/>
                    <a:gd name="connsiteX64" fmla="*/ 465754 w 670140"/>
                    <a:gd name="connsiteY64" fmla="*/ 632912 h 670524"/>
                    <a:gd name="connsiteX65" fmla="*/ 433497 w 670140"/>
                    <a:gd name="connsiteY65" fmla="*/ 584008 h 670524"/>
                    <a:gd name="connsiteX66" fmla="*/ 414640 w 670140"/>
                    <a:gd name="connsiteY66" fmla="*/ 590911 h 670524"/>
                    <a:gd name="connsiteX67" fmla="*/ 400769 w 670140"/>
                    <a:gd name="connsiteY67" fmla="*/ 594479 h 670524"/>
                    <a:gd name="connsiteX68" fmla="*/ 405535 w 670140"/>
                    <a:gd name="connsiteY68" fmla="*/ 652628 h 670524"/>
                    <a:gd name="connsiteX69" fmla="*/ 395755 w 670140"/>
                    <a:gd name="connsiteY69" fmla="*/ 666077 h 670524"/>
                    <a:gd name="connsiteX70" fmla="*/ 369894 w 670140"/>
                    <a:gd name="connsiteY70" fmla="*/ 670353 h 670524"/>
                    <a:gd name="connsiteX71" fmla="*/ 356305 w 670140"/>
                    <a:gd name="connsiteY71" fmla="*/ 660768 h 670524"/>
                    <a:gd name="connsiteX72" fmla="*/ 342475 w 670140"/>
                    <a:gd name="connsiteY72" fmla="*/ 602571 h 670524"/>
                    <a:gd name="connsiteX73" fmla="*/ 335070 w 670140"/>
                    <a:gd name="connsiteY73" fmla="*/ 602945 h 670524"/>
                    <a:gd name="connsiteX74" fmla="*/ 307885 w 670140"/>
                    <a:gd name="connsiteY74" fmla="*/ 601572 h 670524"/>
                    <a:gd name="connsiteX75" fmla="*/ 292692 w 670140"/>
                    <a:gd name="connsiteY75" fmla="*/ 656626 h 670524"/>
                    <a:gd name="connsiteX76" fmla="*/ 278883 w 670140"/>
                    <a:gd name="connsiteY76" fmla="*/ 665892 h 670524"/>
                    <a:gd name="connsiteX77" fmla="*/ 253130 w 670140"/>
                    <a:gd name="connsiteY77" fmla="*/ 661014 h 670524"/>
                    <a:gd name="connsiteX78" fmla="*/ 243665 w 670140"/>
                    <a:gd name="connsiteY78" fmla="*/ 647340 h 670524"/>
                    <a:gd name="connsiteX79" fmla="*/ 250553 w 670140"/>
                    <a:gd name="connsiteY79" fmla="*/ 589100 h 670524"/>
                    <a:gd name="connsiteX80" fmla="*/ 230916 w 670140"/>
                    <a:gd name="connsiteY80" fmla="*/ 581911 h 670524"/>
                    <a:gd name="connsiteX81" fmla="*/ 217714 w 670140"/>
                    <a:gd name="connsiteY81" fmla="*/ 575549 h 670524"/>
                    <a:gd name="connsiteX82" fmla="*/ 185719 w 670140"/>
                    <a:gd name="connsiteY82" fmla="*/ 621596 h 670524"/>
                    <a:gd name="connsiteX83" fmla="*/ 169619 w 670140"/>
                    <a:gd name="connsiteY83" fmla="*/ 625758 h 670524"/>
                    <a:gd name="connsiteX84" fmla="*/ 146940 w 670140"/>
                    <a:gd name="connsiteY84" fmla="*/ 612617 h 670524"/>
                    <a:gd name="connsiteX85" fmla="*/ 142545 w 670140"/>
                    <a:gd name="connsiteY85" fmla="*/ 596578 h 670524"/>
                    <a:gd name="connsiteX86" fmla="*/ 168170 w 670140"/>
                    <a:gd name="connsiteY86" fmla="*/ 544297 h 670524"/>
                    <a:gd name="connsiteX87" fmla="*/ 164864 w 670140"/>
                    <a:gd name="connsiteY87" fmla="*/ 541825 h 670524"/>
                    <a:gd name="connsiteX88" fmla="*/ 145862 w 670140"/>
                    <a:gd name="connsiteY88" fmla="*/ 524550 h 670524"/>
                    <a:gd name="connsiteX89" fmla="*/ 142805 w 670140"/>
                    <a:gd name="connsiteY89" fmla="*/ 521184 h 670524"/>
                    <a:gd name="connsiteX90" fmla="*/ 95364 w 670140"/>
                    <a:gd name="connsiteY90" fmla="*/ 553526 h 670524"/>
                    <a:gd name="connsiteX91" fmla="*/ 78839 w 670140"/>
                    <a:gd name="connsiteY91" fmla="*/ 551664 h 670524"/>
                    <a:gd name="connsiteX92" fmla="*/ 62349 w 670140"/>
                    <a:gd name="connsiteY92" fmla="*/ 531290 h 670524"/>
                    <a:gd name="connsiteX93" fmla="*/ 63972 w 670140"/>
                    <a:gd name="connsiteY93" fmla="*/ 514740 h 670524"/>
                    <a:gd name="connsiteX94" fmla="*/ 106967 w 670140"/>
                    <a:gd name="connsiteY94" fmla="*/ 474694 h 670524"/>
                    <a:gd name="connsiteX95" fmla="*/ 99785 w 670140"/>
                    <a:gd name="connsiteY95" fmla="*/ 462868 h 670524"/>
                    <a:gd name="connsiteX96" fmla="*/ 90648 w 670140"/>
                    <a:gd name="connsiteY96" fmla="*/ 443895 h 670524"/>
                    <a:gd name="connsiteX97" fmla="*/ 35051 w 670140"/>
                    <a:gd name="connsiteY97" fmla="*/ 458467 h 670524"/>
                    <a:gd name="connsiteX98" fmla="*/ 20108 w 670140"/>
                    <a:gd name="connsiteY98" fmla="*/ 451171 h 670524"/>
                    <a:gd name="connsiteX99" fmla="*/ 11406 w 670140"/>
                    <a:gd name="connsiteY99" fmla="*/ 426446 h 670524"/>
                    <a:gd name="connsiteX100" fmla="*/ 18486 w 670140"/>
                    <a:gd name="connsiteY100" fmla="*/ 411399 h 670524"/>
                    <a:gd name="connsiteX101" fmla="*/ 72732 w 670140"/>
                    <a:gd name="connsiteY101" fmla="*/ 387959 h 670524"/>
                    <a:gd name="connsiteX102" fmla="*/ 68871 w 670140"/>
                    <a:gd name="connsiteY102" fmla="*/ 362653 h 670524"/>
                    <a:gd name="connsiteX103" fmla="*/ 68390 w 670140"/>
                    <a:gd name="connsiteY103" fmla="*/ 353132 h 670524"/>
                    <a:gd name="connsiteX104" fmla="*/ 11674 w 670140"/>
                    <a:gd name="connsiteY104" fmla="*/ 348467 h 670524"/>
                    <a:gd name="connsiteX105" fmla="*/ 0 w 670140"/>
                    <a:gd name="connsiteY105" fmla="*/ 336623 h 670524"/>
                    <a:gd name="connsiteX106" fmla="*/ 0 w 670140"/>
                    <a:gd name="connsiteY106" fmla="*/ 310412 h 670524"/>
                    <a:gd name="connsiteX107" fmla="*/ 11674 w 670140"/>
                    <a:gd name="connsiteY107" fmla="*/ 298568 h 670524"/>
                    <a:gd name="connsiteX108" fmla="*/ 70927 w 670140"/>
                    <a:gd name="connsiteY108" fmla="*/ 294446 h 670524"/>
                    <a:gd name="connsiteX109" fmla="*/ 72926 w 670140"/>
                    <a:gd name="connsiteY109" fmla="*/ 281344 h 670524"/>
                    <a:gd name="connsiteX110" fmla="*/ 78053 w 670140"/>
                    <a:gd name="connsiteY110" fmla="*/ 261400 h 670524"/>
                    <a:gd name="connsiteX111" fmla="*/ 25553 w 670140"/>
                    <a:gd name="connsiteY111" fmla="*/ 236354 h 670524"/>
                    <a:gd name="connsiteX112" fmla="*/ 18846 w 670140"/>
                    <a:gd name="connsiteY112" fmla="*/ 221137 h 670524"/>
                    <a:gd name="connsiteX113" fmla="*/ 28154 w 670140"/>
                    <a:gd name="connsiteY113" fmla="*/ 196634 h 670524"/>
                    <a:gd name="connsiteX114" fmla="*/ 38521 w 670140"/>
                    <a:gd name="connsiteY114" fmla="*/ 189010 h 670524"/>
                    <a:gd name="connsiteX115" fmla="*/ 43273 w 670140"/>
                    <a:gd name="connsiteY115" fmla="*/ 189708 h 670524"/>
                    <a:gd name="connsiteX116" fmla="*/ 100253 w 670140"/>
                    <a:gd name="connsiteY116" fmla="*/ 206935 h 670524"/>
                    <a:gd name="connsiteX117" fmla="*/ 113188 w 670140"/>
                    <a:gd name="connsiteY117" fmla="*/ 185636 h 670524"/>
                    <a:gd name="connsiteX118" fmla="*/ 118663 w 670140"/>
                    <a:gd name="connsiteY118" fmla="*/ 178313 h 670524"/>
                    <a:gd name="connsiteX119" fmla="*/ 78400 w 670140"/>
                    <a:gd name="connsiteY119" fmla="*/ 136731 h 670524"/>
                    <a:gd name="connsiteX120" fmla="*/ 77424 w 670140"/>
                    <a:gd name="connsiteY120" fmla="*/ 120130 h 670524"/>
                    <a:gd name="connsiteX121" fmla="*/ 94696 w 670140"/>
                    <a:gd name="connsiteY121" fmla="*/ 100414 h 670524"/>
                    <a:gd name="connsiteX122" fmla="*/ 102628 w 670140"/>
                    <a:gd name="connsiteY122" fmla="*/ 96352 h 670524"/>
                    <a:gd name="connsiteX123" fmla="*/ 111281 w 670140"/>
                    <a:gd name="connsiteY123" fmla="*/ 99198 h 670524"/>
                    <a:gd name="connsiteX124" fmla="*/ 158165 w 670140"/>
                    <a:gd name="connsiteY124" fmla="*/ 134839 h 670524"/>
                    <a:gd name="connsiteX125" fmla="*/ 164864 w 670140"/>
                    <a:gd name="connsiteY125" fmla="*/ 128748 h 670524"/>
                    <a:gd name="connsiteX126" fmla="*/ 184451 w 670140"/>
                    <a:gd name="connsiteY126" fmla="*/ 114097 h 670524"/>
                    <a:gd name="connsiteX127" fmla="*/ 160791 w 670140"/>
                    <a:gd name="connsiteY127" fmla="*/ 60677 h 670524"/>
                    <a:gd name="connsiteX128" fmla="*/ 165604 w 670140"/>
                    <a:gd name="connsiteY128" fmla="*/ 44760 h 670524"/>
                    <a:gd name="connsiteX129" fmla="*/ 188619 w 670140"/>
                    <a:gd name="connsiteY129" fmla="*/ 32216 h 670524"/>
                    <a:gd name="connsiteX130" fmla="*/ 193053 w 670140"/>
                    <a:gd name="connsiteY130" fmla="*/ 30789 h 670524"/>
                    <a:gd name="connsiteX131" fmla="*/ 204605 w 670140"/>
                    <a:gd name="connsiteY131" fmla="*/ 36799 h 670524"/>
                    <a:gd name="connsiteX132" fmla="*/ 236443 w 670140"/>
                    <a:gd name="connsiteY132" fmla="*/ 86638 h 670524"/>
                    <a:gd name="connsiteX133" fmla="*/ 255500 w 670140"/>
                    <a:gd name="connsiteY133" fmla="*/ 79661 h 670524"/>
                    <a:gd name="connsiteX134" fmla="*/ 270823 w 670140"/>
                    <a:gd name="connsiteY134" fmla="*/ 75720 h 670524"/>
                    <a:gd name="connsiteX135" fmla="*/ 265477 w 670140"/>
                    <a:gd name="connsiteY135" fmla="*/ 18160 h 670524"/>
                    <a:gd name="connsiteX136" fmla="*/ 274960 w 670140"/>
                    <a:gd name="connsiteY136" fmla="*/ 4646 h 670524"/>
                    <a:gd name="connsiteX137" fmla="*/ 300408 w 670140"/>
                    <a:gd name="connsiteY137" fmla="*/ 186 h 670524"/>
                    <a:gd name="connsiteX138" fmla="*/ 335070 w 670140"/>
                    <a:gd name="connsiteY138" fmla="*/ 181672 h 670524"/>
                    <a:gd name="connsiteX139" fmla="*/ 181479 w 670140"/>
                    <a:gd name="connsiteY139" fmla="*/ 335262 h 670524"/>
                    <a:gd name="connsiteX140" fmla="*/ 335070 w 670140"/>
                    <a:gd name="connsiteY140" fmla="*/ 488852 h 670524"/>
                    <a:gd name="connsiteX141" fmla="*/ 488661 w 670140"/>
                    <a:gd name="connsiteY141" fmla="*/ 335262 h 670524"/>
                    <a:gd name="connsiteX142" fmla="*/ 335070 w 670140"/>
                    <a:gd name="connsiteY142" fmla="*/ 181672 h 67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</a:cxnLst>
                  <a:rect l="l" t="t" r="r" b="b"/>
                  <a:pathLst>
                    <a:path w="670140" h="670524">
                      <a:moveTo>
                        <a:pt x="300408" y="186"/>
                      </a:moveTo>
                      <a:cubicBezTo>
                        <a:pt x="306759" y="-927"/>
                        <a:pt x="312511" y="3020"/>
                        <a:pt x="313922" y="9669"/>
                      </a:cubicBezTo>
                      <a:lnTo>
                        <a:pt x="328312" y="67969"/>
                      </a:lnTo>
                      <a:lnTo>
                        <a:pt x="335070" y="67628"/>
                      </a:lnTo>
                      <a:lnTo>
                        <a:pt x="362076" y="68992"/>
                      </a:lnTo>
                      <a:lnTo>
                        <a:pt x="377964" y="13511"/>
                      </a:lnTo>
                      <a:cubicBezTo>
                        <a:pt x="379232" y="7190"/>
                        <a:pt x="385385" y="3094"/>
                        <a:pt x="391706" y="4362"/>
                      </a:cubicBezTo>
                      <a:lnTo>
                        <a:pt x="417037" y="9444"/>
                      </a:lnTo>
                      <a:cubicBezTo>
                        <a:pt x="423359" y="10712"/>
                        <a:pt x="427285" y="16478"/>
                        <a:pt x="426187" y="23186"/>
                      </a:cubicBezTo>
                      <a:lnTo>
                        <a:pt x="418640" y="81125"/>
                      </a:lnTo>
                      <a:lnTo>
                        <a:pt x="439225" y="88662"/>
                      </a:lnTo>
                      <a:lnTo>
                        <a:pt x="451299" y="94480"/>
                      </a:lnTo>
                      <a:lnTo>
                        <a:pt x="486001" y="46888"/>
                      </a:lnTo>
                      <a:cubicBezTo>
                        <a:pt x="487894" y="43795"/>
                        <a:pt x="490996" y="41894"/>
                        <a:pt x="494327" y="41422"/>
                      </a:cubicBezTo>
                      <a:cubicBezTo>
                        <a:pt x="495437" y="41265"/>
                        <a:pt x="496573" y="41266"/>
                        <a:pt x="497697" y="41435"/>
                      </a:cubicBezTo>
                      <a:cubicBezTo>
                        <a:pt x="499197" y="41660"/>
                        <a:pt x="500677" y="42183"/>
                        <a:pt x="502052" y="43024"/>
                      </a:cubicBezTo>
                      <a:lnTo>
                        <a:pt x="524090" y="56509"/>
                      </a:lnTo>
                      <a:cubicBezTo>
                        <a:pt x="529589" y="59874"/>
                        <a:pt x="531293" y="66639"/>
                        <a:pt x="527954" y="72560"/>
                      </a:cubicBezTo>
                      <a:lnTo>
                        <a:pt x="500512" y="125185"/>
                      </a:lnTo>
                      <a:lnTo>
                        <a:pt x="505276" y="128748"/>
                      </a:lnTo>
                      <a:cubicBezTo>
                        <a:pt x="511884" y="134203"/>
                        <a:pt x="518225" y="139968"/>
                        <a:pt x="524278" y="146023"/>
                      </a:cubicBezTo>
                      <a:lnTo>
                        <a:pt x="526535" y="148507"/>
                      </a:lnTo>
                      <a:lnTo>
                        <a:pt x="574869" y="115535"/>
                      </a:lnTo>
                      <a:cubicBezTo>
                        <a:pt x="577376" y="113509"/>
                        <a:pt x="580467" y="112691"/>
                        <a:pt x="583438" y="113007"/>
                      </a:cubicBezTo>
                      <a:cubicBezTo>
                        <a:pt x="586409" y="113322"/>
                        <a:pt x="589260" y="114771"/>
                        <a:pt x="591285" y="117279"/>
                      </a:cubicBezTo>
                      <a:lnTo>
                        <a:pt x="607522" y="137375"/>
                      </a:lnTo>
                      <a:cubicBezTo>
                        <a:pt x="611574" y="142390"/>
                        <a:pt x="610910" y="149334"/>
                        <a:pt x="605778" y="153792"/>
                      </a:cubicBezTo>
                      <a:lnTo>
                        <a:pt x="562182" y="194247"/>
                      </a:lnTo>
                      <a:lnTo>
                        <a:pt x="570355" y="207704"/>
                      </a:lnTo>
                      <a:lnTo>
                        <a:pt x="578288" y="224177"/>
                      </a:lnTo>
                      <a:lnTo>
                        <a:pt x="633813" y="210026"/>
                      </a:lnTo>
                      <a:cubicBezTo>
                        <a:pt x="635337" y="209501"/>
                        <a:pt x="636897" y="209314"/>
                        <a:pt x="638412" y="209426"/>
                      </a:cubicBezTo>
                      <a:cubicBezTo>
                        <a:pt x="642959" y="209762"/>
                        <a:pt x="647109" y="212784"/>
                        <a:pt x="648706" y="217423"/>
                      </a:cubicBezTo>
                      <a:lnTo>
                        <a:pt x="657240" y="242206"/>
                      </a:lnTo>
                      <a:cubicBezTo>
                        <a:pt x="659370" y="248391"/>
                        <a:pt x="656401" y="254761"/>
                        <a:pt x="650059" y="257205"/>
                      </a:cubicBezTo>
                      <a:lnTo>
                        <a:pt x="596814" y="279784"/>
                      </a:lnTo>
                      <a:lnTo>
                        <a:pt x="597215" y="281344"/>
                      </a:lnTo>
                      <a:cubicBezTo>
                        <a:pt x="598997" y="290056"/>
                        <a:pt x="600356" y="298922"/>
                        <a:pt x="601269" y="307920"/>
                      </a:cubicBezTo>
                      <a:lnTo>
                        <a:pt x="601669" y="315837"/>
                      </a:lnTo>
                      <a:lnTo>
                        <a:pt x="658467" y="320509"/>
                      </a:lnTo>
                      <a:cubicBezTo>
                        <a:pt x="664914" y="320509"/>
                        <a:pt x="670140" y="325812"/>
                        <a:pt x="670140" y="332353"/>
                      </a:cubicBezTo>
                      <a:lnTo>
                        <a:pt x="670140" y="358564"/>
                      </a:lnTo>
                      <a:cubicBezTo>
                        <a:pt x="670140" y="365105"/>
                        <a:pt x="665259" y="370162"/>
                        <a:pt x="658466" y="370408"/>
                      </a:cubicBezTo>
                      <a:lnTo>
                        <a:pt x="599460" y="374513"/>
                      </a:lnTo>
                      <a:lnTo>
                        <a:pt x="597214" y="389229"/>
                      </a:lnTo>
                      <a:lnTo>
                        <a:pt x="592817" y="406338"/>
                      </a:lnTo>
                      <a:lnTo>
                        <a:pt x="644191" y="433315"/>
                      </a:lnTo>
                      <a:cubicBezTo>
                        <a:pt x="650126" y="435834"/>
                        <a:pt x="652865" y="442758"/>
                        <a:pt x="650309" y="448779"/>
                      </a:cubicBezTo>
                      <a:lnTo>
                        <a:pt x="640066" y="472906"/>
                      </a:lnTo>
                      <a:cubicBezTo>
                        <a:pt x="637510" y="478927"/>
                        <a:pt x="631042" y="481674"/>
                        <a:pt x="624693" y="479246"/>
                      </a:cubicBezTo>
                      <a:lnTo>
                        <a:pt x="571328" y="460848"/>
                      </a:lnTo>
                      <a:lnTo>
                        <a:pt x="570355" y="462868"/>
                      </a:lnTo>
                      <a:cubicBezTo>
                        <a:pt x="566236" y="470453"/>
                        <a:pt x="561761" y="477817"/>
                        <a:pt x="556952" y="484937"/>
                      </a:cubicBezTo>
                      <a:lnTo>
                        <a:pt x="552489" y="490907"/>
                      </a:lnTo>
                      <a:lnTo>
                        <a:pt x="593211" y="531695"/>
                      </a:lnTo>
                      <a:cubicBezTo>
                        <a:pt x="598125" y="535869"/>
                        <a:pt x="598676" y="543294"/>
                        <a:pt x="594442" y="548279"/>
                      </a:cubicBezTo>
                      <a:lnTo>
                        <a:pt x="577473" y="568257"/>
                      </a:lnTo>
                      <a:cubicBezTo>
                        <a:pt x="573238" y="573242"/>
                        <a:pt x="566245" y="573936"/>
                        <a:pt x="560908" y="569726"/>
                      </a:cubicBezTo>
                      <a:lnTo>
                        <a:pt x="513214" y="534608"/>
                      </a:lnTo>
                      <a:lnTo>
                        <a:pt x="505276" y="541825"/>
                      </a:lnTo>
                      <a:lnTo>
                        <a:pt x="485404" y="556690"/>
                      </a:lnTo>
                      <a:lnTo>
                        <a:pt x="509214" y="608395"/>
                      </a:lnTo>
                      <a:cubicBezTo>
                        <a:pt x="512381" y="614011"/>
                        <a:pt x="510331" y="621168"/>
                        <a:pt x="504634" y="624382"/>
                      </a:cubicBezTo>
                      <a:lnTo>
                        <a:pt x="481805" y="637260"/>
                      </a:lnTo>
                      <a:cubicBezTo>
                        <a:pt x="476108" y="640474"/>
                        <a:pt x="469306" y="638708"/>
                        <a:pt x="465754" y="632912"/>
                      </a:cubicBezTo>
                      <a:lnTo>
                        <a:pt x="433497" y="584008"/>
                      </a:lnTo>
                      <a:lnTo>
                        <a:pt x="414640" y="590911"/>
                      </a:lnTo>
                      <a:lnTo>
                        <a:pt x="400769" y="594479"/>
                      </a:lnTo>
                      <a:lnTo>
                        <a:pt x="405535" y="652628"/>
                      </a:lnTo>
                      <a:cubicBezTo>
                        <a:pt x="406587" y="658989"/>
                        <a:pt x="402208" y="665010"/>
                        <a:pt x="395755" y="666077"/>
                      </a:cubicBezTo>
                      <a:lnTo>
                        <a:pt x="369894" y="670353"/>
                      </a:lnTo>
                      <a:cubicBezTo>
                        <a:pt x="363441" y="671420"/>
                        <a:pt x="357656" y="667430"/>
                        <a:pt x="356305" y="660768"/>
                      </a:cubicBezTo>
                      <a:lnTo>
                        <a:pt x="342475" y="602571"/>
                      </a:lnTo>
                      <a:lnTo>
                        <a:pt x="335070" y="602945"/>
                      </a:lnTo>
                      <a:lnTo>
                        <a:pt x="307885" y="601572"/>
                      </a:lnTo>
                      <a:lnTo>
                        <a:pt x="292692" y="656626"/>
                      </a:lnTo>
                      <a:cubicBezTo>
                        <a:pt x="291493" y="662960"/>
                        <a:pt x="285310" y="667109"/>
                        <a:pt x="278883" y="665892"/>
                      </a:cubicBezTo>
                      <a:lnTo>
                        <a:pt x="253130" y="661014"/>
                      </a:lnTo>
                      <a:cubicBezTo>
                        <a:pt x="246703" y="659797"/>
                        <a:pt x="242643" y="654060"/>
                        <a:pt x="243665" y="647340"/>
                      </a:cubicBezTo>
                      <a:lnTo>
                        <a:pt x="250553" y="589100"/>
                      </a:lnTo>
                      <a:lnTo>
                        <a:pt x="230916" y="581911"/>
                      </a:lnTo>
                      <a:lnTo>
                        <a:pt x="217714" y="575549"/>
                      </a:lnTo>
                      <a:lnTo>
                        <a:pt x="185719" y="621596"/>
                      </a:lnTo>
                      <a:cubicBezTo>
                        <a:pt x="182486" y="627174"/>
                        <a:pt x="175278" y="629038"/>
                        <a:pt x="169619" y="625758"/>
                      </a:cubicBezTo>
                      <a:lnTo>
                        <a:pt x="146940" y="612617"/>
                      </a:lnTo>
                      <a:cubicBezTo>
                        <a:pt x="141280" y="609337"/>
                        <a:pt x="139352" y="602579"/>
                        <a:pt x="142545" y="596578"/>
                      </a:cubicBezTo>
                      <a:lnTo>
                        <a:pt x="168170" y="544297"/>
                      </a:lnTo>
                      <a:lnTo>
                        <a:pt x="164864" y="541825"/>
                      </a:lnTo>
                      <a:cubicBezTo>
                        <a:pt x="158257" y="536370"/>
                        <a:pt x="151915" y="530604"/>
                        <a:pt x="145862" y="524550"/>
                      </a:cubicBezTo>
                      <a:lnTo>
                        <a:pt x="142805" y="521184"/>
                      </a:lnTo>
                      <a:lnTo>
                        <a:pt x="95364" y="553526"/>
                      </a:lnTo>
                      <a:cubicBezTo>
                        <a:pt x="90352" y="557582"/>
                        <a:pt x="82954" y="556748"/>
                        <a:pt x="78839" y="551664"/>
                      </a:cubicBezTo>
                      <a:lnTo>
                        <a:pt x="62349" y="531290"/>
                      </a:lnTo>
                      <a:cubicBezTo>
                        <a:pt x="58233" y="526205"/>
                        <a:pt x="58846" y="519204"/>
                        <a:pt x="63972" y="514740"/>
                      </a:cubicBezTo>
                      <a:lnTo>
                        <a:pt x="106967" y="474694"/>
                      </a:lnTo>
                      <a:lnTo>
                        <a:pt x="99785" y="462868"/>
                      </a:lnTo>
                      <a:lnTo>
                        <a:pt x="90648" y="443895"/>
                      </a:lnTo>
                      <a:lnTo>
                        <a:pt x="35051" y="458467"/>
                      </a:lnTo>
                      <a:cubicBezTo>
                        <a:pt x="28970" y="460608"/>
                        <a:pt x="22279" y="457341"/>
                        <a:pt x="20108" y="451171"/>
                      </a:cubicBezTo>
                      <a:lnTo>
                        <a:pt x="11406" y="426446"/>
                      </a:lnTo>
                      <a:cubicBezTo>
                        <a:pt x="9234" y="420276"/>
                        <a:pt x="12160" y="413886"/>
                        <a:pt x="18486" y="411399"/>
                      </a:cubicBezTo>
                      <a:lnTo>
                        <a:pt x="72732" y="387959"/>
                      </a:lnTo>
                      <a:lnTo>
                        <a:pt x="68871" y="362653"/>
                      </a:lnTo>
                      <a:lnTo>
                        <a:pt x="68390" y="353132"/>
                      </a:lnTo>
                      <a:lnTo>
                        <a:pt x="11674" y="348467"/>
                      </a:lnTo>
                      <a:cubicBezTo>
                        <a:pt x="5227" y="348467"/>
                        <a:pt x="0" y="343164"/>
                        <a:pt x="0" y="336623"/>
                      </a:cubicBezTo>
                      <a:lnTo>
                        <a:pt x="0" y="310412"/>
                      </a:lnTo>
                      <a:cubicBezTo>
                        <a:pt x="0" y="303871"/>
                        <a:pt x="4881" y="298814"/>
                        <a:pt x="11674" y="298568"/>
                      </a:cubicBezTo>
                      <a:lnTo>
                        <a:pt x="70927" y="294446"/>
                      </a:lnTo>
                      <a:lnTo>
                        <a:pt x="72926" y="281344"/>
                      </a:lnTo>
                      <a:lnTo>
                        <a:pt x="78053" y="261400"/>
                      </a:lnTo>
                      <a:lnTo>
                        <a:pt x="25553" y="236354"/>
                      </a:lnTo>
                      <a:cubicBezTo>
                        <a:pt x="19526" y="234064"/>
                        <a:pt x="16523" y="227251"/>
                        <a:pt x="18846" y="221137"/>
                      </a:cubicBezTo>
                      <a:lnTo>
                        <a:pt x="28154" y="196634"/>
                      </a:lnTo>
                      <a:cubicBezTo>
                        <a:pt x="29896" y="192048"/>
                        <a:pt x="33908" y="189217"/>
                        <a:pt x="38521" y="189010"/>
                      </a:cubicBezTo>
                      <a:cubicBezTo>
                        <a:pt x="40059" y="188940"/>
                        <a:pt x="41664" y="189162"/>
                        <a:pt x="43273" y="189708"/>
                      </a:cubicBezTo>
                      <a:lnTo>
                        <a:pt x="100253" y="206935"/>
                      </a:lnTo>
                      <a:lnTo>
                        <a:pt x="113188" y="185636"/>
                      </a:lnTo>
                      <a:lnTo>
                        <a:pt x="118663" y="178313"/>
                      </a:lnTo>
                      <a:lnTo>
                        <a:pt x="78400" y="136731"/>
                      </a:lnTo>
                      <a:cubicBezTo>
                        <a:pt x="73550" y="132482"/>
                        <a:pt x="73113" y="125050"/>
                        <a:pt x="77424" y="120130"/>
                      </a:cubicBezTo>
                      <a:lnTo>
                        <a:pt x="94696" y="100414"/>
                      </a:lnTo>
                      <a:cubicBezTo>
                        <a:pt x="96851" y="97954"/>
                        <a:pt x="99680" y="96578"/>
                        <a:pt x="102628" y="96352"/>
                      </a:cubicBezTo>
                      <a:cubicBezTo>
                        <a:pt x="105577" y="96127"/>
                        <a:pt x="108646" y="97053"/>
                        <a:pt x="111281" y="99198"/>
                      </a:cubicBezTo>
                      <a:lnTo>
                        <a:pt x="158165" y="134839"/>
                      </a:lnTo>
                      <a:lnTo>
                        <a:pt x="164864" y="128748"/>
                      </a:lnTo>
                      <a:lnTo>
                        <a:pt x="184451" y="114097"/>
                      </a:lnTo>
                      <a:lnTo>
                        <a:pt x="160791" y="60677"/>
                      </a:lnTo>
                      <a:cubicBezTo>
                        <a:pt x="157706" y="55017"/>
                        <a:pt x="159861" y="47890"/>
                        <a:pt x="165604" y="44760"/>
                      </a:cubicBezTo>
                      <a:lnTo>
                        <a:pt x="188619" y="32216"/>
                      </a:lnTo>
                      <a:cubicBezTo>
                        <a:pt x="190055" y="31433"/>
                        <a:pt x="191556" y="30963"/>
                        <a:pt x="193053" y="30789"/>
                      </a:cubicBezTo>
                      <a:cubicBezTo>
                        <a:pt x="197544" y="30268"/>
                        <a:pt x="202005" y="32413"/>
                        <a:pt x="204605" y="36799"/>
                      </a:cubicBezTo>
                      <a:lnTo>
                        <a:pt x="236443" y="86638"/>
                      </a:lnTo>
                      <a:lnTo>
                        <a:pt x="255500" y="79661"/>
                      </a:lnTo>
                      <a:lnTo>
                        <a:pt x="270823" y="75720"/>
                      </a:lnTo>
                      <a:lnTo>
                        <a:pt x="265477" y="18160"/>
                      </a:lnTo>
                      <a:cubicBezTo>
                        <a:pt x="264364" y="11810"/>
                        <a:pt x="268610" y="5759"/>
                        <a:pt x="274960" y="4646"/>
                      </a:cubicBezTo>
                      <a:lnTo>
                        <a:pt x="300408" y="186"/>
                      </a:lnTo>
                      <a:close/>
                      <a:moveTo>
                        <a:pt x="335070" y="181672"/>
                      </a:moveTo>
                      <a:cubicBezTo>
                        <a:pt x="250244" y="181672"/>
                        <a:pt x="181479" y="250437"/>
                        <a:pt x="181479" y="335262"/>
                      </a:cubicBezTo>
                      <a:cubicBezTo>
                        <a:pt x="181479" y="420087"/>
                        <a:pt x="250244" y="488852"/>
                        <a:pt x="335070" y="488852"/>
                      </a:cubicBezTo>
                      <a:cubicBezTo>
                        <a:pt x="419896" y="488852"/>
                        <a:pt x="488661" y="420087"/>
                        <a:pt x="488661" y="335262"/>
                      </a:cubicBezTo>
                      <a:cubicBezTo>
                        <a:pt x="488661" y="250437"/>
                        <a:pt x="419896" y="181672"/>
                        <a:pt x="335070" y="181672"/>
                      </a:cubicBezTo>
                      <a:close/>
                    </a:path>
                  </a:pathLst>
                </a:custGeom>
                <a:solidFill>
                  <a:srgbClr val="0D82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1" name="Group 100"/>
                <p:cNvGrpSpPr/>
                <p:nvPr/>
              </p:nvGrpSpPr>
              <p:grpSpPr>
                <a:xfrm flipH="1">
                  <a:off x="5832362" y="5168900"/>
                  <a:ext cx="121834" cy="176890"/>
                  <a:chOff x="-587682" y="-1940714"/>
                  <a:chExt cx="1529606" cy="2220827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02" name="Freeform 101"/>
                  <p:cNvSpPr/>
                  <p:nvPr/>
                </p:nvSpPr>
                <p:spPr>
                  <a:xfrm>
                    <a:off x="5674" y="79546"/>
                    <a:ext cx="342901" cy="200567"/>
                  </a:xfrm>
                  <a:custGeom>
                    <a:avLst/>
                    <a:gdLst>
                      <a:gd name="connsiteX0" fmla="*/ 5879 w 342900"/>
                      <a:gd name="connsiteY0" fmla="*/ 0 h 200568"/>
                      <a:gd name="connsiteX1" fmla="*/ 72017 w 342900"/>
                      <a:gd name="connsiteY1" fmla="*/ 7643 h 200568"/>
                      <a:gd name="connsiteX2" fmla="*/ 296881 w 342900"/>
                      <a:gd name="connsiteY2" fmla="*/ 7219 h 200568"/>
                      <a:gd name="connsiteX3" fmla="*/ 337675 w 342900"/>
                      <a:gd name="connsiteY3" fmla="*/ 3240 h 200568"/>
                      <a:gd name="connsiteX4" fmla="*/ 342900 w 342900"/>
                      <a:gd name="connsiteY4" fmla="*/ 29118 h 200568"/>
                      <a:gd name="connsiteX5" fmla="*/ 171450 w 342900"/>
                      <a:gd name="connsiteY5" fmla="*/ 200568 h 200568"/>
                      <a:gd name="connsiteX6" fmla="*/ 0 w 342900"/>
                      <a:gd name="connsiteY6" fmla="*/ 29118 h 200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2900" h="200568">
                        <a:moveTo>
                          <a:pt x="5879" y="0"/>
                        </a:moveTo>
                        <a:lnTo>
                          <a:pt x="72017" y="7643"/>
                        </a:lnTo>
                        <a:cubicBezTo>
                          <a:pt x="145510" y="11933"/>
                          <a:pt x="221075" y="12059"/>
                          <a:pt x="296881" y="7219"/>
                        </a:cubicBezTo>
                        <a:lnTo>
                          <a:pt x="337675" y="3240"/>
                        </a:lnTo>
                        <a:lnTo>
                          <a:pt x="342900" y="29118"/>
                        </a:lnTo>
                        <a:cubicBezTo>
                          <a:pt x="342900" y="123807"/>
                          <a:pt x="266139" y="200568"/>
                          <a:pt x="171450" y="200568"/>
                        </a:cubicBezTo>
                        <a:cubicBezTo>
                          <a:pt x="76761" y="200568"/>
                          <a:pt x="0" y="123807"/>
                          <a:pt x="0" y="291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" name="Freeform 102"/>
                  <p:cNvSpPr/>
                  <p:nvPr/>
                </p:nvSpPr>
                <p:spPr>
                  <a:xfrm>
                    <a:off x="-587682" y="-1166813"/>
                    <a:ext cx="1529606" cy="1231099"/>
                  </a:xfrm>
                  <a:custGeom>
                    <a:avLst/>
                    <a:gdLst>
                      <a:gd name="connsiteX0" fmla="*/ 758328 w 1556842"/>
                      <a:gd name="connsiteY0" fmla="*/ 0 h 1211231"/>
                      <a:gd name="connsiteX1" fmla="*/ 778421 w 1556842"/>
                      <a:gd name="connsiteY1" fmla="*/ 2309 h 1211231"/>
                      <a:gd name="connsiteX2" fmla="*/ 798514 w 1556842"/>
                      <a:gd name="connsiteY2" fmla="*/ 0 h 1211231"/>
                      <a:gd name="connsiteX3" fmla="*/ 1236167 w 1556842"/>
                      <a:gd name="connsiteY3" fmla="*/ 638652 h 1211231"/>
                      <a:gd name="connsiteX4" fmla="*/ 1556842 w 1556842"/>
                      <a:gd name="connsiteY4" fmla="*/ 1046385 h 1211231"/>
                      <a:gd name="connsiteX5" fmla="*/ 970350 w 1556842"/>
                      <a:gd name="connsiteY5" fmla="*/ 1203827 h 1211231"/>
                      <a:gd name="connsiteX6" fmla="*/ 782142 w 1556842"/>
                      <a:gd name="connsiteY6" fmla="*/ 1210949 h 1211231"/>
                      <a:gd name="connsiteX7" fmla="*/ 782142 w 1556842"/>
                      <a:gd name="connsiteY7" fmla="*/ 1211231 h 1211231"/>
                      <a:gd name="connsiteX8" fmla="*/ 778421 w 1556842"/>
                      <a:gd name="connsiteY8" fmla="*/ 1211090 h 1211231"/>
                      <a:gd name="connsiteX9" fmla="*/ 774700 w 1556842"/>
                      <a:gd name="connsiteY9" fmla="*/ 1211231 h 1211231"/>
                      <a:gd name="connsiteX10" fmla="*/ 774700 w 1556842"/>
                      <a:gd name="connsiteY10" fmla="*/ 1210949 h 1211231"/>
                      <a:gd name="connsiteX11" fmla="*/ 586492 w 1556842"/>
                      <a:gd name="connsiteY11" fmla="*/ 1203827 h 1211231"/>
                      <a:gd name="connsiteX12" fmla="*/ 0 w 1556842"/>
                      <a:gd name="connsiteY12" fmla="*/ 1046385 h 1211231"/>
                      <a:gd name="connsiteX13" fmla="*/ 320675 w 1556842"/>
                      <a:gd name="connsiteY13" fmla="*/ 638652 h 1211231"/>
                      <a:gd name="connsiteX14" fmla="*/ 758328 w 1556842"/>
                      <a:gd name="connsiteY14" fmla="*/ 0 h 1211231"/>
                      <a:gd name="connsiteX0" fmla="*/ 758328 w 1556842"/>
                      <a:gd name="connsiteY0" fmla="*/ 0 h 1211231"/>
                      <a:gd name="connsiteX1" fmla="*/ 778421 w 1556842"/>
                      <a:gd name="connsiteY1" fmla="*/ 2309 h 1211231"/>
                      <a:gd name="connsiteX2" fmla="*/ 798514 w 1556842"/>
                      <a:gd name="connsiteY2" fmla="*/ 0 h 1211231"/>
                      <a:gd name="connsiteX3" fmla="*/ 1236167 w 1556842"/>
                      <a:gd name="connsiteY3" fmla="*/ 638652 h 1211231"/>
                      <a:gd name="connsiteX4" fmla="*/ 1556842 w 1556842"/>
                      <a:gd name="connsiteY4" fmla="*/ 1046385 h 1211231"/>
                      <a:gd name="connsiteX5" fmla="*/ 970350 w 1556842"/>
                      <a:gd name="connsiteY5" fmla="*/ 1203827 h 1211231"/>
                      <a:gd name="connsiteX6" fmla="*/ 782142 w 1556842"/>
                      <a:gd name="connsiteY6" fmla="*/ 1210949 h 1211231"/>
                      <a:gd name="connsiteX7" fmla="*/ 782142 w 1556842"/>
                      <a:gd name="connsiteY7" fmla="*/ 1211231 h 1211231"/>
                      <a:gd name="connsiteX8" fmla="*/ 774700 w 1556842"/>
                      <a:gd name="connsiteY8" fmla="*/ 1211231 h 1211231"/>
                      <a:gd name="connsiteX9" fmla="*/ 774700 w 1556842"/>
                      <a:gd name="connsiteY9" fmla="*/ 1210949 h 1211231"/>
                      <a:gd name="connsiteX10" fmla="*/ 586492 w 1556842"/>
                      <a:gd name="connsiteY10" fmla="*/ 1203827 h 1211231"/>
                      <a:gd name="connsiteX11" fmla="*/ 0 w 1556842"/>
                      <a:gd name="connsiteY11" fmla="*/ 1046385 h 1211231"/>
                      <a:gd name="connsiteX12" fmla="*/ 320675 w 1556842"/>
                      <a:gd name="connsiteY12" fmla="*/ 638652 h 1211231"/>
                      <a:gd name="connsiteX13" fmla="*/ 758328 w 1556842"/>
                      <a:gd name="connsiteY13" fmla="*/ 0 h 1211231"/>
                      <a:gd name="connsiteX0" fmla="*/ 758328 w 1556842"/>
                      <a:gd name="connsiteY0" fmla="*/ 0 h 1211231"/>
                      <a:gd name="connsiteX1" fmla="*/ 778421 w 1556842"/>
                      <a:gd name="connsiteY1" fmla="*/ 2309 h 1211231"/>
                      <a:gd name="connsiteX2" fmla="*/ 798514 w 1556842"/>
                      <a:gd name="connsiteY2" fmla="*/ 0 h 1211231"/>
                      <a:gd name="connsiteX3" fmla="*/ 1236167 w 1556842"/>
                      <a:gd name="connsiteY3" fmla="*/ 638652 h 1211231"/>
                      <a:gd name="connsiteX4" fmla="*/ 1556842 w 1556842"/>
                      <a:gd name="connsiteY4" fmla="*/ 1046385 h 1211231"/>
                      <a:gd name="connsiteX5" fmla="*/ 970350 w 1556842"/>
                      <a:gd name="connsiteY5" fmla="*/ 1203827 h 1211231"/>
                      <a:gd name="connsiteX6" fmla="*/ 782142 w 1556842"/>
                      <a:gd name="connsiteY6" fmla="*/ 1210949 h 1211231"/>
                      <a:gd name="connsiteX7" fmla="*/ 782142 w 1556842"/>
                      <a:gd name="connsiteY7" fmla="*/ 1211231 h 1211231"/>
                      <a:gd name="connsiteX8" fmla="*/ 774700 w 1556842"/>
                      <a:gd name="connsiteY8" fmla="*/ 1211231 h 1211231"/>
                      <a:gd name="connsiteX9" fmla="*/ 586492 w 1556842"/>
                      <a:gd name="connsiteY9" fmla="*/ 1203827 h 1211231"/>
                      <a:gd name="connsiteX10" fmla="*/ 0 w 1556842"/>
                      <a:gd name="connsiteY10" fmla="*/ 1046385 h 1211231"/>
                      <a:gd name="connsiteX11" fmla="*/ 320675 w 1556842"/>
                      <a:gd name="connsiteY11" fmla="*/ 638652 h 1211231"/>
                      <a:gd name="connsiteX12" fmla="*/ 758328 w 1556842"/>
                      <a:gd name="connsiteY12" fmla="*/ 0 h 1211231"/>
                      <a:gd name="connsiteX0" fmla="*/ 758328 w 1556842"/>
                      <a:gd name="connsiteY0" fmla="*/ 0 h 1211231"/>
                      <a:gd name="connsiteX1" fmla="*/ 778421 w 1556842"/>
                      <a:gd name="connsiteY1" fmla="*/ 2309 h 1211231"/>
                      <a:gd name="connsiteX2" fmla="*/ 798514 w 1556842"/>
                      <a:gd name="connsiteY2" fmla="*/ 0 h 1211231"/>
                      <a:gd name="connsiteX3" fmla="*/ 1236167 w 1556842"/>
                      <a:gd name="connsiteY3" fmla="*/ 638652 h 1211231"/>
                      <a:gd name="connsiteX4" fmla="*/ 1556842 w 1556842"/>
                      <a:gd name="connsiteY4" fmla="*/ 1046385 h 1211231"/>
                      <a:gd name="connsiteX5" fmla="*/ 970350 w 1556842"/>
                      <a:gd name="connsiteY5" fmla="*/ 1203827 h 1211231"/>
                      <a:gd name="connsiteX6" fmla="*/ 782142 w 1556842"/>
                      <a:gd name="connsiteY6" fmla="*/ 1210949 h 1211231"/>
                      <a:gd name="connsiteX7" fmla="*/ 782142 w 1556842"/>
                      <a:gd name="connsiteY7" fmla="*/ 1211231 h 1211231"/>
                      <a:gd name="connsiteX8" fmla="*/ 586492 w 1556842"/>
                      <a:gd name="connsiteY8" fmla="*/ 1203827 h 1211231"/>
                      <a:gd name="connsiteX9" fmla="*/ 0 w 1556842"/>
                      <a:gd name="connsiteY9" fmla="*/ 1046385 h 1211231"/>
                      <a:gd name="connsiteX10" fmla="*/ 320675 w 1556842"/>
                      <a:gd name="connsiteY10" fmla="*/ 638652 h 1211231"/>
                      <a:gd name="connsiteX11" fmla="*/ 758328 w 1556842"/>
                      <a:gd name="connsiteY11" fmla="*/ 0 h 1211231"/>
                      <a:gd name="connsiteX0" fmla="*/ 758328 w 1556842"/>
                      <a:gd name="connsiteY0" fmla="*/ 0 h 1210949"/>
                      <a:gd name="connsiteX1" fmla="*/ 778421 w 1556842"/>
                      <a:gd name="connsiteY1" fmla="*/ 2309 h 1210949"/>
                      <a:gd name="connsiteX2" fmla="*/ 798514 w 1556842"/>
                      <a:gd name="connsiteY2" fmla="*/ 0 h 1210949"/>
                      <a:gd name="connsiteX3" fmla="*/ 1236167 w 1556842"/>
                      <a:gd name="connsiteY3" fmla="*/ 638652 h 1210949"/>
                      <a:gd name="connsiteX4" fmla="*/ 1556842 w 1556842"/>
                      <a:gd name="connsiteY4" fmla="*/ 1046385 h 1210949"/>
                      <a:gd name="connsiteX5" fmla="*/ 970350 w 1556842"/>
                      <a:gd name="connsiteY5" fmla="*/ 1203827 h 1210949"/>
                      <a:gd name="connsiteX6" fmla="*/ 782142 w 1556842"/>
                      <a:gd name="connsiteY6" fmla="*/ 1210949 h 1210949"/>
                      <a:gd name="connsiteX7" fmla="*/ 586492 w 1556842"/>
                      <a:gd name="connsiteY7" fmla="*/ 1203827 h 1210949"/>
                      <a:gd name="connsiteX8" fmla="*/ 0 w 1556842"/>
                      <a:gd name="connsiteY8" fmla="*/ 1046385 h 1210949"/>
                      <a:gd name="connsiteX9" fmla="*/ 320675 w 1556842"/>
                      <a:gd name="connsiteY9" fmla="*/ 638652 h 1210949"/>
                      <a:gd name="connsiteX10" fmla="*/ 758328 w 1556842"/>
                      <a:gd name="connsiteY10" fmla="*/ 0 h 1210949"/>
                      <a:gd name="connsiteX0" fmla="*/ 758328 w 1556842"/>
                      <a:gd name="connsiteY0" fmla="*/ 0 h 1203827"/>
                      <a:gd name="connsiteX1" fmla="*/ 778421 w 1556842"/>
                      <a:gd name="connsiteY1" fmla="*/ 2309 h 1203827"/>
                      <a:gd name="connsiteX2" fmla="*/ 798514 w 1556842"/>
                      <a:gd name="connsiteY2" fmla="*/ 0 h 1203827"/>
                      <a:gd name="connsiteX3" fmla="*/ 1236167 w 1556842"/>
                      <a:gd name="connsiteY3" fmla="*/ 638652 h 1203827"/>
                      <a:gd name="connsiteX4" fmla="*/ 1556842 w 1556842"/>
                      <a:gd name="connsiteY4" fmla="*/ 1046385 h 1203827"/>
                      <a:gd name="connsiteX5" fmla="*/ 970350 w 1556842"/>
                      <a:gd name="connsiteY5" fmla="*/ 1203827 h 1203827"/>
                      <a:gd name="connsiteX6" fmla="*/ 586492 w 1556842"/>
                      <a:gd name="connsiteY6" fmla="*/ 1203827 h 1203827"/>
                      <a:gd name="connsiteX7" fmla="*/ 0 w 1556842"/>
                      <a:gd name="connsiteY7" fmla="*/ 1046385 h 1203827"/>
                      <a:gd name="connsiteX8" fmla="*/ 320675 w 1556842"/>
                      <a:gd name="connsiteY8" fmla="*/ 638652 h 1203827"/>
                      <a:gd name="connsiteX9" fmla="*/ 758328 w 1556842"/>
                      <a:gd name="connsiteY9" fmla="*/ 0 h 1203827"/>
                      <a:gd name="connsiteX0" fmla="*/ 758328 w 1556842"/>
                      <a:gd name="connsiteY0" fmla="*/ 0 h 1203827"/>
                      <a:gd name="connsiteX1" fmla="*/ 778421 w 1556842"/>
                      <a:gd name="connsiteY1" fmla="*/ 2309 h 1203827"/>
                      <a:gd name="connsiteX2" fmla="*/ 798514 w 1556842"/>
                      <a:gd name="connsiteY2" fmla="*/ 0 h 1203827"/>
                      <a:gd name="connsiteX3" fmla="*/ 1236167 w 1556842"/>
                      <a:gd name="connsiteY3" fmla="*/ 638652 h 1203827"/>
                      <a:gd name="connsiteX4" fmla="*/ 1556842 w 1556842"/>
                      <a:gd name="connsiteY4" fmla="*/ 1046385 h 1203827"/>
                      <a:gd name="connsiteX5" fmla="*/ 586492 w 1556842"/>
                      <a:gd name="connsiteY5" fmla="*/ 1203827 h 1203827"/>
                      <a:gd name="connsiteX6" fmla="*/ 0 w 1556842"/>
                      <a:gd name="connsiteY6" fmla="*/ 1046385 h 1203827"/>
                      <a:gd name="connsiteX7" fmla="*/ 320675 w 1556842"/>
                      <a:gd name="connsiteY7" fmla="*/ 638652 h 1203827"/>
                      <a:gd name="connsiteX8" fmla="*/ 758328 w 1556842"/>
                      <a:gd name="connsiteY8" fmla="*/ 0 h 1203827"/>
                      <a:gd name="connsiteX0" fmla="*/ 758328 w 1556842"/>
                      <a:gd name="connsiteY0" fmla="*/ 0 h 1097351"/>
                      <a:gd name="connsiteX1" fmla="*/ 778421 w 1556842"/>
                      <a:gd name="connsiteY1" fmla="*/ 2309 h 1097351"/>
                      <a:gd name="connsiteX2" fmla="*/ 798514 w 1556842"/>
                      <a:gd name="connsiteY2" fmla="*/ 0 h 1097351"/>
                      <a:gd name="connsiteX3" fmla="*/ 1236167 w 1556842"/>
                      <a:gd name="connsiteY3" fmla="*/ 638652 h 1097351"/>
                      <a:gd name="connsiteX4" fmla="*/ 1556842 w 1556842"/>
                      <a:gd name="connsiteY4" fmla="*/ 1046385 h 1097351"/>
                      <a:gd name="connsiteX5" fmla="*/ 0 w 1556842"/>
                      <a:gd name="connsiteY5" fmla="*/ 1046385 h 1097351"/>
                      <a:gd name="connsiteX6" fmla="*/ 320675 w 1556842"/>
                      <a:gd name="connsiteY6" fmla="*/ 638652 h 1097351"/>
                      <a:gd name="connsiteX7" fmla="*/ 758328 w 1556842"/>
                      <a:gd name="connsiteY7" fmla="*/ 0 h 1097351"/>
                      <a:gd name="connsiteX0" fmla="*/ 758328 w 1556842"/>
                      <a:gd name="connsiteY0" fmla="*/ 0 h 1147436"/>
                      <a:gd name="connsiteX1" fmla="*/ 778421 w 1556842"/>
                      <a:gd name="connsiteY1" fmla="*/ 2309 h 1147436"/>
                      <a:gd name="connsiteX2" fmla="*/ 798514 w 1556842"/>
                      <a:gd name="connsiteY2" fmla="*/ 0 h 1147436"/>
                      <a:gd name="connsiteX3" fmla="*/ 1236167 w 1556842"/>
                      <a:gd name="connsiteY3" fmla="*/ 638652 h 1147436"/>
                      <a:gd name="connsiteX4" fmla="*/ 1556842 w 1556842"/>
                      <a:gd name="connsiteY4" fmla="*/ 1046385 h 1147436"/>
                      <a:gd name="connsiteX5" fmla="*/ 0 w 1556842"/>
                      <a:gd name="connsiteY5" fmla="*/ 1046385 h 1147436"/>
                      <a:gd name="connsiteX6" fmla="*/ 320675 w 1556842"/>
                      <a:gd name="connsiteY6" fmla="*/ 638652 h 1147436"/>
                      <a:gd name="connsiteX7" fmla="*/ 758328 w 1556842"/>
                      <a:gd name="connsiteY7" fmla="*/ 0 h 1147436"/>
                      <a:gd name="connsiteX0" fmla="*/ 758328 w 1556842"/>
                      <a:gd name="connsiteY0" fmla="*/ 0 h 1180789"/>
                      <a:gd name="connsiteX1" fmla="*/ 778421 w 1556842"/>
                      <a:gd name="connsiteY1" fmla="*/ 2309 h 1180789"/>
                      <a:gd name="connsiteX2" fmla="*/ 798514 w 1556842"/>
                      <a:gd name="connsiteY2" fmla="*/ 0 h 1180789"/>
                      <a:gd name="connsiteX3" fmla="*/ 1236167 w 1556842"/>
                      <a:gd name="connsiteY3" fmla="*/ 638652 h 1180789"/>
                      <a:gd name="connsiteX4" fmla="*/ 1556842 w 1556842"/>
                      <a:gd name="connsiteY4" fmla="*/ 1046385 h 1180789"/>
                      <a:gd name="connsiteX5" fmla="*/ 0 w 1556842"/>
                      <a:gd name="connsiteY5" fmla="*/ 1046385 h 1180789"/>
                      <a:gd name="connsiteX6" fmla="*/ 320675 w 1556842"/>
                      <a:gd name="connsiteY6" fmla="*/ 638652 h 1180789"/>
                      <a:gd name="connsiteX7" fmla="*/ 758328 w 1556842"/>
                      <a:gd name="connsiteY7" fmla="*/ 0 h 1180789"/>
                      <a:gd name="connsiteX0" fmla="*/ 758328 w 1556842"/>
                      <a:gd name="connsiteY0" fmla="*/ 0 h 1192640"/>
                      <a:gd name="connsiteX1" fmla="*/ 778421 w 1556842"/>
                      <a:gd name="connsiteY1" fmla="*/ 2309 h 1192640"/>
                      <a:gd name="connsiteX2" fmla="*/ 798514 w 1556842"/>
                      <a:gd name="connsiteY2" fmla="*/ 0 h 1192640"/>
                      <a:gd name="connsiteX3" fmla="*/ 1236167 w 1556842"/>
                      <a:gd name="connsiteY3" fmla="*/ 638652 h 1192640"/>
                      <a:gd name="connsiteX4" fmla="*/ 1556842 w 1556842"/>
                      <a:gd name="connsiteY4" fmla="*/ 1046385 h 1192640"/>
                      <a:gd name="connsiteX5" fmla="*/ 0 w 1556842"/>
                      <a:gd name="connsiteY5" fmla="*/ 1046385 h 1192640"/>
                      <a:gd name="connsiteX6" fmla="*/ 320675 w 1556842"/>
                      <a:gd name="connsiteY6" fmla="*/ 638652 h 1192640"/>
                      <a:gd name="connsiteX7" fmla="*/ 758328 w 1556842"/>
                      <a:gd name="connsiteY7" fmla="*/ 0 h 1192640"/>
                      <a:gd name="connsiteX0" fmla="*/ 758328 w 1556842"/>
                      <a:gd name="connsiteY0" fmla="*/ 0 h 1199975"/>
                      <a:gd name="connsiteX1" fmla="*/ 778421 w 1556842"/>
                      <a:gd name="connsiteY1" fmla="*/ 2309 h 1199975"/>
                      <a:gd name="connsiteX2" fmla="*/ 798514 w 1556842"/>
                      <a:gd name="connsiteY2" fmla="*/ 0 h 1199975"/>
                      <a:gd name="connsiteX3" fmla="*/ 1236167 w 1556842"/>
                      <a:gd name="connsiteY3" fmla="*/ 638652 h 1199975"/>
                      <a:gd name="connsiteX4" fmla="*/ 1556842 w 1556842"/>
                      <a:gd name="connsiteY4" fmla="*/ 1046385 h 1199975"/>
                      <a:gd name="connsiteX5" fmla="*/ 0 w 1556842"/>
                      <a:gd name="connsiteY5" fmla="*/ 1046385 h 1199975"/>
                      <a:gd name="connsiteX6" fmla="*/ 320675 w 1556842"/>
                      <a:gd name="connsiteY6" fmla="*/ 638652 h 1199975"/>
                      <a:gd name="connsiteX7" fmla="*/ 758328 w 1556842"/>
                      <a:gd name="connsiteY7" fmla="*/ 0 h 1199975"/>
                      <a:gd name="connsiteX0" fmla="*/ 758328 w 1556842"/>
                      <a:gd name="connsiteY0" fmla="*/ 0 h 1204588"/>
                      <a:gd name="connsiteX1" fmla="*/ 778421 w 1556842"/>
                      <a:gd name="connsiteY1" fmla="*/ 2309 h 1204588"/>
                      <a:gd name="connsiteX2" fmla="*/ 798514 w 1556842"/>
                      <a:gd name="connsiteY2" fmla="*/ 0 h 1204588"/>
                      <a:gd name="connsiteX3" fmla="*/ 1236167 w 1556842"/>
                      <a:gd name="connsiteY3" fmla="*/ 638652 h 1204588"/>
                      <a:gd name="connsiteX4" fmla="*/ 1556842 w 1556842"/>
                      <a:gd name="connsiteY4" fmla="*/ 1046385 h 1204588"/>
                      <a:gd name="connsiteX5" fmla="*/ 0 w 1556842"/>
                      <a:gd name="connsiteY5" fmla="*/ 1046385 h 1204588"/>
                      <a:gd name="connsiteX6" fmla="*/ 320675 w 1556842"/>
                      <a:gd name="connsiteY6" fmla="*/ 638652 h 1204588"/>
                      <a:gd name="connsiteX7" fmla="*/ 758328 w 1556842"/>
                      <a:gd name="connsiteY7" fmla="*/ 0 h 1204588"/>
                      <a:gd name="connsiteX0" fmla="*/ 758328 w 1556842"/>
                      <a:gd name="connsiteY0" fmla="*/ 0 h 1218198"/>
                      <a:gd name="connsiteX1" fmla="*/ 778421 w 1556842"/>
                      <a:gd name="connsiteY1" fmla="*/ 2309 h 1218198"/>
                      <a:gd name="connsiteX2" fmla="*/ 798514 w 1556842"/>
                      <a:gd name="connsiteY2" fmla="*/ 0 h 1218198"/>
                      <a:gd name="connsiteX3" fmla="*/ 1236167 w 1556842"/>
                      <a:gd name="connsiteY3" fmla="*/ 638652 h 1218198"/>
                      <a:gd name="connsiteX4" fmla="*/ 1556842 w 1556842"/>
                      <a:gd name="connsiteY4" fmla="*/ 1046385 h 1218198"/>
                      <a:gd name="connsiteX5" fmla="*/ 0 w 1556842"/>
                      <a:gd name="connsiteY5" fmla="*/ 1046385 h 1218198"/>
                      <a:gd name="connsiteX6" fmla="*/ 320675 w 1556842"/>
                      <a:gd name="connsiteY6" fmla="*/ 638652 h 1218198"/>
                      <a:gd name="connsiteX7" fmla="*/ 758328 w 1556842"/>
                      <a:gd name="connsiteY7" fmla="*/ 0 h 1218198"/>
                      <a:gd name="connsiteX0" fmla="*/ 758328 w 1556842"/>
                      <a:gd name="connsiteY0" fmla="*/ 0 h 1229618"/>
                      <a:gd name="connsiteX1" fmla="*/ 778421 w 1556842"/>
                      <a:gd name="connsiteY1" fmla="*/ 2309 h 1229618"/>
                      <a:gd name="connsiteX2" fmla="*/ 798514 w 1556842"/>
                      <a:gd name="connsiteY2" fmla="*/ 0 h 1229618"/>
                      <a:gd name="connsiteX3" fmla="*/ 1236167 w 1556842"/>
                      <a:gd name="connsiteY3" fmla="*/ 638652 h 1229618"/>
                      <a:gd name="connsiteX4" fmla="*/ 1556842 w 1556842"/>
                      <a:gd name="connsiteY4" fmla="*/ 1046385 h 1229618"/>
                      <a:gd name="connsiteX5" fmla="*/ 0 w 1556842"/>
                      <a:gd name="connsiteY5" fmla="*/ 1046385 h 1229618"/>
                      <a:gd name="connsiteX6" fmla="*/ 320675 w 1556842"/>
                      <a:gd name="connsiteY6" fmla="*/ 638652 h 1229618"/>
                      <a:gd name="connsiteX7" fmla="*/ 758328 w 1556842"/>
                      <a:gd name="connsiteY7" fmla="*/ 0 h 1229618"/>
                      <a:gd name="connsiteX0" fmla="*/ 758328 w 1556842"/>
                      <a:gd name="connsiteY0" fmla="*/ 0 h 1234760"/>
                      <a:gd name="connsiteX1" fmla="*/ 778421 w 1556842"/>
                      <a:gd name="connsiteY1" fmla="*/ 2309 h 1234760"/>
                      <a:gd name="connsiteX2" fmla="*/ 798514 w 1556842"/>
                      <a:gd name="connsiteY2" fmla="*/ 0 h 1234760"/>
                      <a:gd name="connsiteX3" fmla="*/ 1236167 w 1556842"/>
                      <a:gd name="connsiteY3" fmla="*/ 638652 h 1234760"/>
                      <a:gd name="connsiteX4" fmla="*/ 1556842 w 1556842"/>
                      <a:gd name="connsiteY4" fmla="*/ 1046385 h 1234760"/>
                      <a:gd name="connsiteX5" fmla="*/ 0 w 1556842"/>
                      <a:gd name="connsiteY5" fmla="*/ 1046385 h 1234760"/>
                      <a:gd name="connsiteX6" fmla="*/ 320675 w 1556842"/>
                      <a:gd name="connsiteY6" fmla="*/ 638652 h 1234760"/>
                      <a:gd name="connsiteX7" fmla="*/ 758328 w 1556842"/>
                      <a:gd name="connsiteY7" fmla="*/ 0 h 1234760"/>
                      <a:gd name="connsiteX0" fmla="*/ 758328 w 1556842"/>
                      <a:gd name="connsiteY0" fmla="*/ 0 h 1238641"/>
                      <a:gd name="connsiteX1" fmla="*/ 778421 w 1556842"/>
                      <a:gd name="connsiteY1" fmla="*/ 2309 h 1238641"/>
                      <a:gd name="connsiteX2" fmla="*/ 798514 w 1556842"/>
                      <a:gd name="connsiteY2" fmla="*/ 0 h 1238641"/>
                      <a:gd name="connsiteX3" fmla="*/ 1236167 w 1556842"/>
                      <a:gd name="connsiteY3" fmla="*/ 638652 h 1238641"/>
                      <a:gd name="connsiteX4" fmla="*/ 1556842 w 1556842"/>
                      <a:gd name="connsiteY4" fmla="*/ 1046385 h 1238641"/>
                      <a:gd name="connsiteX5" fmla="*/ 0 w 1556842"/>
                      <a:gd name="connsiteY5" fmla="*/ 1046385 h 1238641"/>
                      <a:gd name="connsiteX6" fmla="*/ 320675 w 1556842"/>
                      <a:gd name="connsiteY6" fmla="*/ 638652 h 1238641"/>
                      <a:gd name="connsiteX7" fmla="*/ 758328 w 1556842"/>
                      <a:gd name="connsiteY7" fmla="*/ 0 h 1238641"/>
                      <a:gd name="connsiteX0" fmla="*/ 758328 w 1556842"/>
                      <a:gd name="connsiteY0" fmla="*/ 0 h 1245150"/>
                      <a:gd name="connsiteX1" fmla="*/ 778421 w 1556842"/>
                      <a:gd name="connsiteY1" fmla="*/ 2309 h 1245150"/>
                      <a:gd name="connsiteX2" fmla="*/ 798514 w 1556842"/>
                      <a:gd name="connsiteY2" fmla="*/ 0 h 1245150"/>
                      <a:gd name="connsiteX3" fmla="*/ 1236167 w 1556842"/>
                      <a:gd name="connsiteY3" fmla="*/ 638652 h 1245150"/>
                      <a:gd name="connsiteX4" fmla="*/ 1556842 w 1556842"/>
                      <a:gd name="connsiteY4" fmla="*/ 1046385 h 1245150"/>
                      <a:gd name="connsiteX5" fmla="*/ 0 w 1556842"/>
                      <a:gd name="connsiteY5" fmla="*/ 1046385 h 1245150"/>
                      <a:gd name="connsiteX6" fmla="*/ 320675 w 1556842"/>
                      <a:gd name="connsiteY6" fmla="*/ 638652 h 1245150"/>
                      <a:gd name="connsiteX7" fmla="*/ 758328 w 1556842"/>
                      <a:gd name="connsiteY7" fmla="*/ 0 h 1245150"/>
                      <a:gd name="connsiteX0" fmla="*/ 758328 w 1556842"/>
                      <a:gd name="connsiteY0" fmla="*/ 0 h 1249077"/>
                      <a:gd name="connsiteX1" fmla="*/ 778421 w 1556842"/>
                      <a:gd name="connsiteY1" fmla="*/ 2309 h 1249077"/>
                      <a:gd name="connsiteX2" fmla="*/ 798514 w 1556842"/>
                      <a:gd name="connsiteY2" fmla="*/ 0 h 1249077"/>
                      <a:gd name="connsiteX3" fmla="*/ 1236167 w 1556842"/>
                      <a:gd name="connsiteY3" fmla="*/ 638652 h 1249077"/>
                      <a:gd name="connsiteX4" fmla="*/ 1556842 w 1556842"/>
                      <a:gd name="connsiteY4" fmla="*/ 1046385 h 1249077"/>
                      <a:gd name="connsiteX5" fmla="*/ 0 w 1556842"/>
                      <a:gd name="connsiteY5" fmla="*/ 1046385 h 1249077"/>
                      <a:gd name="connsiteX6" fmla="*/ 320675 w 1556842"/>
                      <a:gd name="connsiteY6" fmla="*/ 638652 h 1249077"/>
                      <a:gd name="connsiteX7" fmla="*/ 758328 w 1556842"/>
                      <a:gd name="connsiteY7" fmla="*/ 0 h 1249077"/>
                      <a:gd name="connsiteX0" fmla="*/ 758328 w 1556842"/>
                      <a:gd name="connsiteY0" fmla="*/ 0 h 1253020"/>
                      <a:gd name="connsiteX1" fmla="*/ 778421 w 1556842"/>
                      <a:gd name="connsiteY1" fmla="*/ 2309 h 1253020"/>
                      <a:gd name="connsiteX2" fmla="*/ 798514 w 1556842"/>
                      <a:gd name="connsiteY2" fmla="*/ 0 h 1253020"/>
                      <a:gd name="connsiteX3" fmla="*/ 1236167 w 1556842"/>
                      <a:gd name="connsiteY3" fmla="*/ 638652 h 1253020"/>
                      <a:gd name="connsiteX4" fmla="*/ 1556842 w 1556842"/>
                      <a:gd name="connsiteY4" fmla="*/ 1046385 h 1253020"/>
                      <a:gd name="connsiteX5" fmla="*/ 0 w 1556842"/>
                      <a:gd name="connsiteY5" fmla="*/ 1046385 h 1253020"/>
                      <a:gd name="connsiteX6" fmla="*/ 320675 w 1556842"/>
                      <a:gd name="connsiteY6" fmla="*/ 638652 h 1253020"/>
                      <a:gd name="connsiteX7" fmla="*/ 758328 w 1556842"/>
                      <a:gd name="connsiteY7" fmla="*/ 0 h 1253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56842" h="1253020">
                        <a:moveTo>
                          <a:pt x="758328" y="0"/>
                        </a:moveTo>
                        <a:lnTo>
                          <a:pt x="778421" y="2309"/>
                        </a:lnTo>
                        <a:lnTo>
                          <a:pt x="798514" y="0"/>
                        </a:lnTo>
                        <a:cubicBezTo>
                          <a:pt x="1187286" y="22649"/>
                          <a:pt x="1164548" y="447586"/>
                          <a:pt x="1236167" y="638652"/>
                        </a:cubicBezTo>
                        <a:cubicBezTo>
                          <a:pt x="1311763" y="840329"/>
                          <a:pt x="1345175" y="958363"/>
                          <a:pt x="1556842" y="1046385"/>
                        </a:cubicBezTo>
                        <a:cubicBezTo>
                          <a:pt x="1061889" y="1387390"/>
                          <a:pt x="225078" y="1247690"/>
                          <a:pt x="0" y="1046385"/>
                        </a:cubicBezTo>
                        <a:cubicBezTo>
                          <a:pt x="211667" y="958363"/>
                          <a:pt x="245079" y="840329"/>
                          <a:pt x="320675" y="638652"/>
                        </a:cubicBezTo>
                        <a:cubicBezTo>
                          <a:pt x="392294" y="447586"/>
                          <a:pt x="369556" y="22649"/>
                          <a:pt x="75832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104" name="Rounded Rectangle 79"/>
                  <p:cNvSpPr/>
                  <p:nvPr/>
                </p:nvSpPr>
                <p:spPr>
                  <a:xfrm>
                    <a:off x="107447" y="-1940714"/>
                    <a:ext cx="139347" cy="500061"/>
                  </a:xfrm>
                  <a:custGeom>
                    <a:avLst/>
                    <a:gdLst>
                      <a:gd name="connsiteX0" fmla="*/ 0 w 139346"/>
                      <a:gd name="connsiteY0" fmla="*/ 69673 h 450056"/>
                      <a:gd name="connsiteX1" fmla="*/ 69673 w 139346"/>
                      <a:gd name="connsiteY1" fmla="*/ 0 h 450056"/>
                      <a:gd name="connsiteX2" fmla="*/ 69673 w 139346"/>
                      <a:gd name="connsiteY2" fmla="*/ 0 h 450056"/>
                      <a:gd name="connsiteX3" fmla="*/ 139346 w 139346"/>
                      <a:gd name="connsiteY3" fmla="*/ 69673 h 450056"/>
                      <a:gd name="connsiteX4" fmla="*/ 139346 w 139346"/>
                      <a:gd name="connsiteY4" fmla="*/ 380383 h 450056"/>
                      <a:gd name="connsiteX5" fmla="*/ 69673 w 139346"/>
                      <a:gd name="connsiteY5" fmla="*/ 450056 h 450056"/>
                      <a:gd name="connsiteX6" fmla="*/ 69673 w 139346"/>
                      <a:gd name="connsiteY6" fmla="*/ 450056 h 450056"/>
                      <a:gd name="connsiteX7" fmla="*/ 0 w 139346"/>
                      <a:gd name="connsiteY7" fmla="*/ 380383 h 450056"/>
                      <a:gd name="connsiteX8" fmla="*/ 0 w 139346"/>
                      <a:gd name="connsiteY8" fmla="*/ 69673 h 450056"/>
                      <a:gd name="connsiteX0" fmla="*/ 0 w 139346"/>
                      <a:gd name="connsiteY0" fmla="*/ 69673 h 478631"/>
                      <a:gd name="connsiteX1" fmla="*/ 69673 w 139346"/>
                      <a:gd name="connsiteY1" fmla="*/ 0 h 478631"/>
                      <a:gd name="connsiteX2" fmla="*/ 69673 w 139346"/>
                      <a:gd name="connsiteY2" fmla="*/ 0 h 478631"/>
                      <a:gd name="connsiteX3" fmla="*/ 139346 w 139346"/>
                      <a:gd name="connsiteY3" fmla="*/ 69673 h 478631"/>
                      <a:gd name="connsiteX4" fmla="*/ 139346 w 139346"/>
                      <a:gd name="connsiteY4" fmla="*/ 380383 h 478631"/>
                      <a:gd name="connsiteX5" fmla="*/ 69673 w 139346"/>
                      <a:gd name="connsiteY5" fmla="*/ 450056 h 478631"/>
                      <a:gd name="connsiteX6" fmla="*/ 67292 w 139346"/>
                      <a:gd name="connsiteY6" fmla="*/ 478631 h 478631"/>
                      <a:gd name="connsiteX7" fmla="*/ 0 w 139346"/>
                      <a:gd name="connsiteY7" fmla="*/ 380383 h 478631"/>
                      <a:gd name="connsiteX8" fmla="*/ 0 w 139346"/>
                      <a:gd name="connsiteY8" fmla="*/ 69673 h 478631"/>
                      <a:gd name="connsiteX0" fmla="*/ 0 w 139346"/>
                      <a:gd name="connsiteY0" fmla="*/ 69673 h 478631"/>
                      <a:gd name="connsiteX1" fmla="*/ 69673 w 139346"/>
                      <a:gd name="connsiteY1" fmla="*/ 0 h 478631"/>
                      <a:gd name="connsiteX2" fmla="*/ 69673 w 139346"/>
                      <a:gd name="connsiteY2" fmla="*/ 0 h 478631"/>
                      <a:gd name="connsiteX3" fmla="*/ 139346 w 139346"/>
                      <a:gd name="connsiteY3" fmla="*/ 69673 h 478631"/>
                      <a:gd name="connsiteX4" fmla="*/ 139346 w 139346"/>
                      <a:gd name="connsiteY4" fmla="*/ 380383 h 478631"/>
                      <a:gd name="connsiteX5" fmla="*/ 67292 w 139346"/>
                      <a:gd name="connsiteY5" fmla="*/ 478631 h 478631"/>
                      <a:gd name="connsiteX6" fmla="*/ 0 w 139346"/>
                      <a:gd name="connsiteY6" fmla="*/ 380383 h 478631"/>
                      <a:gd name="connsiteX7" fmla="*/ 0 w 139346"/>
                      <a:gd name="connsiteY7" fmla="*/ 69673 h 478631"/>
                      <a:gd name="connsiteX0" fmla="*/ 0 w 139346"/>
                      <a:gd name="connsiteY0" fmla="*/ 69673 h 500062"/>
                      <a:gd name="connsiteX1" fmla="*/ 69673 w 139346"/>
                      <a:gd name="connsiteY1" fmla="*/ 0 h 500062"/>
                      <a:gd name="connsiteX2" fmla="*/ 69673 w 139346"/>
                      <a:gd name="connsiteY2" fmla="*/ 0 h 500062"/>
                      <a:gd name="connsiteX3" fmla="*/ 139346 w 139346"/>
                      <a:gd name="connsiteY3" fmla="*/ 69673 h 500062"/>
                      <a:gd name="connsiteX4" fmla="*/ 139346 w 139346"/>
                      <a:gd name="connsiteY4" fmla="*/ 380383 h 500062"/>
                      <a:gd name="connsiteX5" fmla="*/ 67292 w 139346"/>
                      <a:gd name="connsiteY5" fmla="*/ 500062 h 500062"/>
                      <a:gd name="connsiteX6" fmla="*/ 0 w 139346"/>
                      <a:gd name="connsiteY6" fmla="*/ 380383 h 500062"/>
                      <a:gd name="connsiteX7" fmla="*/ 0 w 139346"/>
                      <a:gd name="connsiteY7" fmla="*/ 69673 h 500062"/>
                      <a:gd name="connsiteX0" fmla="*/ 0 w 139346"/>
                      <a:gd name="connsiteY0" fmla="*/ 69673 h 500062"/>
                      <a:gd name="connsiteX1" fmla="*/ 69673 w 139346"/>
                      <a:gd name="connsiteY1" fmla="*/ 0 h 500062"/>
                      <a:gd name="connsiteX2" fmla="*/ 69673 w 139346"/>
                      <a:gd name="connsiteY2" fmla="*/ 0 h 500062"/>
                      <a:gd name="connsiteX3" fmla="*/ 139346 w 139346"/>
                      <a:gd name="connsiteY3" fmla="*/ 69673 h 500062"/>
                      <a:gd name="connsiteX4" fmla="*/ 115534 w 139346"/>
                      <a:gd name="connsiteY4" fmla="*/ 380383 h 500062"/>
                      <a:gd name="connsiteX5" fmla="*/ 67292 w 139346"/>
                      <a:gd name="connsiteY5" fmla="*/ 500062 h 500062"/>
                      <a:gd name="connsiteX6" fmla="*/ 0 w 139346"/>
                      <a:gd name="connsiteY6" fmla="*/ 380383 h 500062"/>
                      <a:gd name="connsiteX7" fmla="*/ 0 w 139346"/>
                      <a:gd name="connsiteY7" fmla="*/ 69673 h 500062"/>
                      <a:gd name="connsiteX0" fmla="*/ 0 w 139346"/>
                      <a:gd name="connsiteY0" fmla="*/ 69673 h 500062"/>
                      <a:gd name="connsiteX1" fmla="*/ 69673 w 139346"/>
                      <a:gd name="connsiteY1" fmla="*/ 0 h 500062"/>
                      <a:gd name="connsiteX2" fmla="*/ 69673 w 139346"/>
                      <a:gd name="connsiteY2" fmla="*/ 0 h 500062"/>
                      <a:gd name="connsiteX3" fmla="*/ 139346 w 139346"/>
                      <a:gd name="connsiteY3" fmla="*/ 69673 h 500062"/>
                      <a:gd name="connsiteX4" fmla="*/ 115534 w 139346"/>
                      <a:gd name="connsiteY4" fmla="*/ 380383 h 500062"/>
                      <a:gd name="connsiteX5" fmla="*/ 67292 w 139346"/>
                      <a:gd name="connsiteY5" fmla="*/ 500062 h 500062"/>
                      <a:gd name="connsiteX6" fmla="*/ 19050 w 139346"/>
                      <a:gd name="connsiteY6" fmla="*/ 380383 h 500062"/>
                      <a:gd name="connsiteX7" fmla="*/ 0 w 139346"/>
                      <a:gd name="connsiteY7" fmla="*/ 69673 h 500062"/>
                      <a:gd name="connsiteX0" fmla="*/ 0 w 139346"/>
                      <a:gd name="connsiteY0" fmla="*/ 69673 h 500252"/>
                      <a:gd name="connsiteX1" fmla="*/ 69673 w 139346"/>
                      <a:gd name="connsiteY1" fmla="*/ 0 h 500252"/>
                      <a:gd name="connsiteX2" fmla="*/ 69673 w 139346"/>
                      <a:gd name="connsiteY2" fmla="*/ 0 h 500252"/>
                      <a:gd name="connsiteX3" fmla="*/ 139346 w 139346"/>
                      <a:gd name="connsiteY3" fmla="*/ 69673 h 500252"/>
                      <a:gd name="connsiteX4" fmla="*/ 115534 w 139346"/>
                      <a:gd name="connsiteY4" fmla="*/ 380383 h 500252"/>
                      <a:gd name="connsiteX5" fmla="*/ 67292 w 139346"/>
                      <a:gd name="connsiteY5" fmla="*/ 500062 h 500252"/>
                      <a:gd name="connsiteX6" fmla="*/ 19050 w 139346"/>
                      <a:gd name="connsiteY6" fmla="*/ 380383 h 500252"/>
                      <a:gd name="connsiteX7" fmla="*/ 0 w 139346"/>
                      <a:gd name="connsiteY7" fmla="*/ 69673 h 500252"/>
                      <a:gd name="connsiteX0" fmla="*/ 0 w 139346"/>
                      <a:gd name="connsiteY0" fmla="*/ 69673 h 500252"/>
                      <a:gd name="connsiteX1" fmla="*/ 69673 w 139346"/>
                      <a:gd name="connsiteY1" fmla="*/ 0 h 500252"/>
                      <a:gd name="connsiteX2" fmla="*/ 69673 w 139346"/>
                      <a:gd name="connsiteY2" fmla="*/ 0 h 500252"/>
                      <a:gd name="connsiteX3" fmla="*/ 139346 w 139346"/>
                      <a:gd name="connsiteY3" fmla="*/ 69673 h 500252"/>
                      <a:gd name="connsiteX4" fmla="*/ 115534 w 139346"/>
                      <a:gd name="connsiteY4" fmla="*/ 380383 h 500252"/>
                      <a:gd name="connsiteX5" fmla="*/ 67292 w 139346"/>
                      <a:gd name="connsiteY5" fmla="*/ 500062 h 500252"/>
                      <a:gd name="connsiteX6" fmla="*/ 19050 w 139346"/>
                      <a:gd name="connsiteY6" fmla="*/ 380383 h 500252"/>
                      <a:gd name="connsiteX7" fmla="*/ 0 w 139346"/>
                      <a:gd name="connsiteY7" fmla="*/ 69673 h 500252"/>
                      <a:gd name="connsiteX0" fmla="*/ 0 w 139346"/>
                      <a:gd name="connsiteY0" fmla="*/ 69673 h 500062"/>
                      <a:gd name="connsiteX1" fmla="*/ 69673 w 139346"/>
                      <a:gd name="connsiteY1" fmla="*/ 0 h 500062"/>
                      <a:gd name="connsiteX2" fmla="*/ 69673 w 139346"/>
                      <a:gd name="connsiteY2" fmla="*/ 0 h 500062"/>
                      <a:gd name="connsiteX3" fmla="*/ 139346 w 139346"/>
                      <a:gd name="connsiteY3" fmla="*/ 69673 h 500062"/>
                      <a:gd name="connsiteX4" fmla="*/ 115534 w 139346"/>
                      <a:gd name="connsiteY4" fmla="*/ 380383 h 500062"/>
                      <a:gd name="connsiteX5" fmla="*/ 67292 w 139346"/>
                      <a:gd name="connsiteY5" fmla="*/ 500062 h 500062"/>
                      <a:gd name="connsiteX6" fmla="*/ 19050 w 139346"/>
                      <a:gd name="connsiteY6" fmla="*/ 380383 h 500062"/>
                      <a:gd name="connsiteX7" fmla="*/ 0 w 139346"/>
                      <a:gd name="connsiteY7" fmla="*/ 69673 h 500062"/>
                      <a:gd name="connsiteX0" fmla="*/ 0 w 139346"/>
                      <a:gd name="connsiteY0" fmla="*/ 69673 h 500062"/>
                      <a:gd name="connsiteX1" fmla="*/ 69673 w 139346"/>
                      <a:gd name="connsiteY1" fmla="*/ 0 h 500062"/>
                      <a:gd name="connsiteX2" fmla="*/ 69673 w 139346"/>
                      <a:gd name="connsiteY2" fmla="*/ 0 h 500062"/>
                      <a:gd name="connsiteX3" fmla="*/ 139346 w 139346"/>
                      <a:gd name="connsiteY3" fmla="*/ 69673 h 500062"/>
                      <a:gd name="connsiteX4" fmla="*/ 115534 w 139346"/>
                      <a:gd name="connsiteY4" fmla="*/ 380383 h 500062"/>
                      <a:gd name="connsiteX5" fmla="*/ 67292 w 139346"/>
                      <a:gd name="connsiteY5" fmla="*/ 500062 h 500062"/>
                      <a:gd name="connsiteX6" fmla="*/ 19050 w 139346"/>
                      <a:gd name="connsiteY6" fmla="*/ 380383 h 500062"/>
                      <a:gd name="connsiteX7" fmla="*/ 0 w 139346"/>
                      <a:gd name="connsiteY7" fmla="*/ 69673 h 500062"/>
                      <a:gd name="connsiteX0" fmla="*/ 0 w 139346"/>
                      <a:gd name="connsiteY0" fmla="*/ 69673 h 500062"/>
                      <a:gd name="connsiteX1" fmla="*/ 69673 w 139346"/>
                      <a:gd name="connsiteY1" fmla="*/ 0 h 500062"/>
                      <a:gd name="connsiteX2" fmla="*/ 69673 w 139346"/>
                      <a:gd name="connsiteY2" fmla="*/ 0 h 500062"/>
                      <a:gd name="connsiteX3" fmla="*/ 139346 w 139346"/>
                      <a:gd name="connsiteY3" fmla="*/ 69673 h 500062"/>
                      <a:gd name="connsiteX4" fmla="*/ 115534 w 139346"/>
                      <a:gd name="connsiteY4" fmla="*/ 380383 h 500062"/>
                      <a:gd name="connsiteX5" fmla="*/ 62530 w 139346"/>
                      <a:gd name="connsiteY5" fmla="*/ 500062 h 500062"/>
                      <a:gd name="connsiteX6" fmla="*/ 19050 w 139346"/>
                      <a:gd name="connsiteY6" fmla="*/ 380383 h 500062"/>
                      <a:gd name="connsiteX7" fmla="*/ 0 w 139346"/>
                      <a:gd name="connsiteY7" fmla="*/ 69673 h 500062"/>
                      <a:gd name="connsiteX0" fmla="*/ 0 w 139346"/>
                      <a:gd name="connsiteY0" fmla="*/ 69673 h 500313"/>
                      <a:gd name="connsiteX1" fmla="*/ 69673 w 139346"/>
                      <a:gd name="connsiteY1" fmla="*/ 0 h 500313"/>
                      <a:gd name="connsiteX2" fmla="*/ 69673 w 139346"/>
                      <a:gd name="connsiteY2" fmla="*/ 0 h 500313"/>
                      <a:gd name="connsiteX3" fmla="*/ 139346 w 139346"/>
                      <a:gd name="connsiteY3" fmla="*/ 69673 h 500313"/>
                      <a:gd name="connsiteX4" fmla="*/ 115534 w 139346"/>
                      <a:gd name="connsiteY4" fmla="*/ 380383 h 500313"/>
                      <a:gd name="connsiteX5" fmla="*/ 62530 w 139346"/>
                      <a:gd name="connsiteY5" fmla="*/ 500062 h 500313"/>
                      <a:gd name="connsiteX6" fmla="*/ 19050 w 139346"/>
                      <a:gd name="connsiteY6" fmla="*/ 380383 h 500313"/>
                      <a:gd name="connsiteX7" fmla="*/ 0 w 139346"/>
                      <a:gd name="connsiteY7" fmla="*/ 69673 h 500313"/>
                      <a:gd name="connsiteX0" fmla="*/ 0 w 139346"/>
                      <a:gd name="connsiteY0" fmla="*/ 69673 h 500121"/>
                      <a:gd name="connsiteX1" fmla="*/ 69673 w 139346"/>
                      <a:gd name="connsiteY1" fmla="*/ 0 h 500121"/>
                      <a:gd name="connsiteX2" fmla="*/ 69673 w 139346"/>
                      <a:gd name="connsiteY2" fmla="*/ 0 h 500121"/>
                      <a:gd name="connsiteX3" fmla="*/ 139346 w 139346"/>
                      <a:gd name="connsiteY3" fmla="*/ 69673 h 500121"/>
                      <a:gd name="connsiteX4" fmla="*/ 115534 w 139346"/>
                      <a:gd name="connsiteY4" fmla="*/ 380383 h 500121"/>
                      <a:gd name="connsiteX5" fmla="*/ 62530 w 139346"/>
                      <a:gd name="connsiteY5" fmla="*/ 500062 h 500121"/>
                      <a:gd name="connsiteX6" fmla="*/ 19050 w 139346"/>
                      <a:gd name="connsiteY6" fmla="*/ 380383 h 500121"/>
                      <a:gd name="connsiteX7" fmla="*/ 0 w 139346"/>
                      <a:gd name="connsiteY7" fmla="*/ 69673 h 500121"/>
                      <a:gd name="connsiteX0" fmla="*/ 0 w 139346"/>
                      <a:gd name="connsiteY0" fmla="*/ 69673 h 500062"/>
                      <a:gd name="connsiteX1" fmla="*/ 69673 w 139346"/>
                      <a:gd name="connsiteY1" fmla="*/ 0 h 500062"/>
                      <a:gd name="connsiteX2" fmla="*/ 69673 w 139346"/>
                      <a:gd name="connsiteY2" fmla="*/ 0 h 500062"/>
                      <a:gd name="connsiteX3" fmla="*/ 139346 w 139346"/>
                      <a:gd name="connsiteY3" fmla="*/ 69673 h 500062"/>
                      <a:gd name="connsiteX4" fmla="*/ 115534 w 139346"/>
                      <a:gd name="connsiteY4" fmla="*/ 380383 h 500062"/>
                      <a:gd name="connsiteX5" fmla="*/ 62530 w 139346"/>
                      <a:gd name="connsiteY5" fmla="*/ 500062 h 500062"/>
                      <a:gd name="connsiteX6" fmla="*/ 19050 w 139346"/>
                      <a:gd name="connsiteY6" fmla="*/ 380383 h 500062"/>
                      <a:gd name="connsiteX7" fmla="*/ 0 w 139346"/>
                      <a:gd name="connsiteY7" fmla="*/ 69673 h 50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9346" h="500062">
                        <a:moveTo>
                          <a:pt x="0" y="69673"/>
                        </a:moveTo>
                        <a:cubicBezTo>
                          <a:pt x="0" y="31194"/>
                          <a:pt x="31194" y="0"/>
                          <a:pt x="69673" y="0"/>
                        </a:cubicBezTo>
                        <a:lnTo>
                          <a:pt x="69673" y="0"/>
                        </a:lnTo>
                        <a:cubicBezTo>
                          <a:pt x="108152" y="0"/>
                          <a:pt x="139346" y="31194"/>
                          <a:pt x="139346" y="69673"/>
                        </a:cubicBezTo>
                        <a:lnTo>
                          <a:pt x="115534" y="380383"/>
                        </a:lnTo>
                        <a:cubicBezTo>
                          <a:pt x="103525" y="448543"/>
                          <a:pt x="78175" y="499779"/>
                          <a:pt x="62530" y="500062"/>
                        </a:cubicBezTo>
                        <a:cubicBezTo>
                          <a:pt x="50186" y="500285"/>
                          <a:pt x="19050" y="418862"/>
                          <a:pt x="19050" y="380383"/>
                        </a:cubicBezTo>
                        <a:lnTo>
                          <a:pt x="0" y="6967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" name="Round Same Side Corner Rectangle 80"/>
                  <p:cNvSpPr/>
                  <p:nvPr/>
                </p:nvSpPr>
                <p:spPr>
                  <a:xfrm rot="5400000">
                    <a:off x="-406367" y="-1519881"/>
                    <a:ext cx="537745" cy="406052"/>
                  </a:xfrm>
                  <a:custGeom>
                    <a:avLst/>
                    <a:gdLst>
                      <a:gd name="connsiteX0" fmla="*/ 203001 w 507207"/>
                      <a:gd name="connsiteY0" fmla="*/ 0 h 406001"/>
                      <a:gd name="connsiteX1" fmla="*/ 304207 w 507207"/>
                      <a:gd name="connsiteY1" fmla="*/ 0 h 406001"/>
                      <a:gd name="connsiteX2" fmla="*/ 507208 w 507207"/>
                      <a:gd name="connsiteY2" fmla="*/ 203001 h 406001"/>
                      <a:gd name="connsiteX3" fmla="*/ 507207 w 507207"/>
                      <a:gd name="connsiteY3" fmla="*/ 406001 h 406001"/>
                      <a:gd name="connsiteX4" fmla="*/ 507207 w 507207"/>
                      <a:gd name="connsiteY4" fmla="*/ 406001 h 406001"/>
                      <a:gd name="connsiteX5" fmla="*/ 0 w 507207"/>
                      <a:gd name="connsiteY5" fmla="*/ 406001 h 406001"/>
                      <a:gd name="connsiteX6" fmla="*/ 0 w 507207"/>
                      <a:gd name="connsiteY6" fmla="*/ 406001 h 406001"/>
                      <a:gd name="connsiteX7" fmla="*/ 0 w 507207"/>
                      <a:gd name="connsiteY7" fmla="*/ 203001 h 406001"/>
                      <a:gd name="connsiteX8" fmla="*/ 203001 w 507207"/>
                      <a:gd name="connsiteY8" fmla="*/ 0 h 406001"/>
                      <a:gd name="connsiteX0" fmla="*/ 0 w 507208"/>
                      <a:gd name="connsiteY0" fmla="*/ 203001 h 406001"/>
                      <a:gd name="connsiteX1" fmla="*/ 304207 w 507208"/>
                      <a:gd name="connsiteY1" fmla="*/ 0 h 406001"/>
                      <a:gd name="connsiteX2" fmla="*/ 507208 w 507208"/>
                      <a:gd name="connsiteY2" fmla="*/ 203001 h 406001"/>
                      <a:gd name="connsiteX3" fmla="*/ 507207 w 507208"/>
                      <a:gd name="connsiteY3" fmla="*/ 406001 h 406001"/>
                      <a:gd name="connsiteX4" fmla="*/ 507207 w 507208"/>
                      <a:gd name="connsiteY4" fmla="*/ 406001 h 406001"/>
                      <a:gd name="connsiteX5" fmla="*/ 0 w 507208"/>
                      <a:gd name="connsiteY5" fmla="*/ 406001 h 406001"/>
                      <a:gd name="connsiteX6" fmla="*/ 0 w 507208"/>
                      <a:gd name="connsiteY6" fmla="*/ 406001 h 406001"/>
                      <a:gd name="connsiteX7" fmla="*/ 0 w 507208"/>
                      <a:gd name="connsiteY7" fmla="*/ 203001 h 406001"/>
                      <a:gd name="connsiteX0" fmla="*/ 0 w 523832"/>
                      <a:gd name="connsiteY0" fmla="*/ 200620 h 403620"/>
                      <a:gd name="connsiteX1" fmla="*/ 282774 w 523832"/>
                      <a:gd name="connsiteY1" fmla="*/ 0 h 403620"/>
                      <a:gd name="connsiteX2" fmla="*/ 507208 w 523832"/>
                      <a:gd name="connsiteY2" fmla="*/ 200620 h 403620"/>
                      <a:gd name="connsiteX3" fmla="*/ 507207 w 523832"/>
                      <a:gd name="connsiteY3" fmla="*/ 403620 h 403620"/>
                      <a:gd name="connsiteX4" fmla="*/ 507207 w 523832"/>
                      <a:gd name="connsiteY4" fmla="*/ 403620 h 403620"/>
                      <a:gd name="connsiteX5" fmla="*/ 0 w 523832"/>
                      <a:gd name="connsiteY5" fmla="*/ 403620 h 403620"/>
                      <a:gd name="connsiteX6" fmla="*/ 0 w 523832"/>
                      <a:gd name="connsiteY6" fmla="*/ 403620 h 403620"/>
                      <a:gd name="connsiteX7" fmla="*/ 0 w 523832"/>
                      <a:gd name="connsiteY7" fmla="*/ 200620 h 403620"/>
                      <a:gd name="connsiteX0" fmla="*/ 0 w 523832"/>
                      <a:gd name="connsiteY0" fmla="*/ 403620 h 403620"/>
                      <a:gd name="connsiteX1" fmla="*/ 282774 w 523832"/>
                      <a:gd name="connsiteY1" fmla="*/ 0 h 403620"/>
                      <a:gd name="connsiteX2" fmla="*/ 507208 w 523832"/>
                      <a:gd name="connsiteY2" fmla="*/ 200620 h 403620"/>
                      <a:gd name="connsiteX3" fmla="*/ 507207 w 523832"/>
                      <a:gd name="connsiteY3" fmla="*/ 403620 h 403620"/>
                      <a:gd name="connsiteX4" fmla="*/ 507207 w 523832"/>
                      <a:gd name="connsiteY4" fmla="*/ 403620 h 403620"/>
                      <a:gd name="connsiteX5" fmla="*/ 0 w 523832"/>
                      <a:gd name="connsiteY5" fmla="*/ 403620 h 403620"/>
                      <a:gd name="connsiteX6" fmla="*/ 0 w 523832"/>
                      <a:gd name="connsiteY6" fmla="*/ 403620 h 403620"/>
                      <a:gd name="connsiteX0" fmla="*/ 47625 w 523832"/>
                      <a:gd name="connsiteY0" fmla="*/ 396476 h 403620"/>
                      <a:gd name="connsiteX1" fmla="*/ 282774 w 523832"/>
                      <a:gd name="connsiteY1" fmla="*/ 0 h 403620"/>
                      <a:gd name="connsiteX2" fmla="*/ 507208 w 523832"/>
                      <a:gd name="connsiteY2" fmla="*/ 200620 h 403620"/>
                      <a:gd name="connsiteX3" fmla="*/ 507207 w 523832"/>
                      <a:gd name="connsiteY3" fmla="*/ 403620 h 403620"/>
                      <a:gd name="connsiteX4" fmla="*/ 507207 w 523832"/>
                      <a:gd name="connsiteY4" fmla="*/ 403620 h 403620"/>
                      <a:gd name="connsiteX5" fmla="*/ 0 w 523832"/>
                      <a:gd name="connsiteY5" fmla="*/ 403620 h 403620"/>
                      <a:gd name="connsiteX6" fmla="*/ 47625 w 523832"/>
                      <a:gd name="connsiteY6" fmla="*/ 396476 h 403620"/>
                      <a:gd name="connsiteX0" fmla="*/ 47625 w 523832"/>
                      <a:gd name="connsiteY0" fmla="*/ 396476 h 403620"/>
                      <a:gd name="connsiteX1" fmla="*/ 282774 w 523832"/>
                      <a:gd name="connsiteY1" fmla="*/ 0 h 403620"/>
                      <a:gd name="connsiteX2" fmla="*/ 507208 w 523832"/>
                      <a:gd name="connsiteY2" fmla="*/ 200620 h 403620"/>
                      <a:gd name="connsiteX3" fmla="*/ 507207 w 523832"/>
                      <a:gd name="connsiteY3" fmla="*/ 403620 h 403620"/>
                      <a:gd name="connsiteX4" fmla="*/ 507207 w 523832"/>
                      <a:gd name="connsiteY4" fmla="*/ 403620 h 403620"/>
                      <a:gd name="connsiteX5" fmla="*/ 0 w 523832"/>
                      <a:gd name="connsiteY5" fmla="*/ 403620 h 403620"/>
                      <a:gd name="connsiteX6" fmla="*/ 47625 w 523832"/>
                      <a:gd name="connsiteY6" fmla="*/ 396476 h 403620"/>
                      <a:gd name="connsiteX0" fmla="*/ 47625 w 523832"/>
                      <a:gd name="connsiteY0" fmla="*/ 396476 h 403620"/>
                      <a:gd name="connsiteX1" fmla="*/ 282774 w 523832"/>
                      <a:gd name="connsiteY1" fmla="*/ 0 h 403620"/>
                      <a:gd name="connsiteX2" fmla="*/ 507208 w 523832"/>
                      <a:gd name="connsiteY2" fmla="*/ 200620 h 403620"/>
                      <a:gd name="connsiteX3" fmla="*/ 507207 w 523832"/>
                      <a:gd name="connsiteY3" fmla="*/ 403620 h 403620"/>
                      <a:gd name="connsiteX4" fmla="*/ 507207 w 523832"/>
                      <a:gd name="connsiteY4" fmla="*/ 403620 h 403620"/>
                      <a:gd name="connsiteX5" fmla="*/ 0 w 523832"/>
                      <a:gd name="connsiteY5" fmla="*/ 403620 h 403620"/>
                      <a:gd name="connsiteX6" fmla="*/ 47625 w 523832"/>
                      <a:gd name="connsiteY6" fmla="*/ 396476 h 403620"/>
                      <a:gd name="connsiteX0" fmla="*/ 49617 w 525824"/>
                      <a:gd name="connsiteY0" fmla="*/ 396476 h 403620"/>
                      <a:gd name="connsiteX1" fmla="*/ 284766 w 525824"/>
                      <a:gd name="connsiteY1" fmla="*/ 0 h 403620"/>
                      <a:gd name="connsiteX2" fmla="*/ 509200 w 525824"/>
                      <a:gd name="connsiteY2" fmla="*/ 200620 h 403620"/>
                      <a:gd name="connsiteX3" fmla="*/ 509199 w 525824"/>
                      <a:gd name="connsiteY3" fmla="*/ 403620 h 403620"/>
                      <a:gd name="connsiteX4" fmla="*/ 509199 w 525824"/>
                      <a:gd name="connsiteY4" fmla="*/ 403620 h 403620"/>
                      <a:gd name="connsiteX5" fmla="*/ 1992 w 525824"/>
                      <a:gd name="connsiteY5" fmla="*/ 403620 h 403620"/>
                      <a:gd name="connsiteX6" fmla="*/ 49617 w 525824"/>
                      <a:gd name="connsiteY6" fmla="*/ 396476 h 403620"/>
                      <a:gd name="connsiteX0" fmla="*/ 56672 w 532879"/>
                      <a:gd name="connsiteY0" fmla="*/ 396500 h 403644"/>
                      <a:gd name="connsiteX1" fmla="*/ 291821 w 532879"/>
                      <a:gd name="connsiteY1" fmla="*/ 24 h 403644"/>
                      <a:gd name="connsiteX2" fmla="*/ 516255 w 532879"/>
                      <a:gd name="connsiteY2" fmla="*/ 200644 h 403644"/>
                      <a:gd name="connsiteX3" fmla="*/ 516254 w 532879"/>
                      <a:gd name="connsiteY3" fmla="*/ 403644 h 403644"/>
                      <a:gd name="connsiteX4" fmla="*/ 516254 w 532879"/>
                      <a:gd name="connsiteY4" fmla="*/ 403644 h 403644"/>
                      <a:gd name="connsiteX5" fmla="*/ 9047 w 532879"/>
                      <a:gd name="connsiteY5" fmla="*/ 403644 h 403644"/>
                      <a:gd name="connsiteX6" fmla="*/ 56672 w 532879"/>
                      <a:gd name="connsiteY6" fmla="*/ 396500 h 403644"/>
                      <a:gd name="connsiteX0" fmla="*/ 56672 w 532879"/>
                      <a:gd name="connsiteY0" fmla="*/ 396500 h 403644"/>
                      <a:gd name="connsiteX1" fmla="*/ 291821 w 532879"/>
                      <a:gd name="connsiteY1" fmla="*/ 24 h 403644"/>
                      <a:gd name="connsiteX2" fmla="*/ 516255 w 532879"/>
                      <a:gd name="connsiteY2" fmla="*/ 200644 h 403644"/>
                      <a:gd name="connsiteX3" fmla="*/ 516254 w 532879"/>
                      <a:gd name="connsiteY3" fmla="*/ 403644 h 403644"/>
                      <a:gd name="connsiteX4" fmla="*/ 516254 w 532879"/>
                      <a:gd name="connsiteY4" fmla="*/ 403644 h 403644"/>
                      <a:gd name="connsiteX5" fmla="*/ 56672 w 532879"/>
                      <a:gd name="connsiteY5" fmla="*/ 396500 h 403644"/>
                      <a:gd name="connsiteX0" fmla="*/ 56671 w 532880"/>
                      <a:gd name="connsiteY0" fmla="*/ 408407 h 408407"/>
                      <a:gd name="connsiteX1" fmla="*/ 291822 w 532880"/>
                      <a:gd name="connsiteY1" fmla="*/ 24 h 408407"/>
                      <a:gd name="connsiteX2" fmla="*/ 516256 w 532880"/>
                      <a:gd name="connsiteY2" fmla="*/ 200644 h 408407"/>
                      <a:gd name="connsiteX3" fmla="*/ 516255 w 532880"/>
                      <a:gd name="connsiteY3" fmla="*/ 403644 h 408407"/>
                      <a:gd name="connsiteX4" fmla="*/ 516255 w 532880"/>
                      <a:gd name="connsiteY4" fmla="*/ 403644 h 408407"/>
                      <a:gd name="connsiteX5" fmla="*/ 56671 w 532880"/>
                      <a:gd name="connsiteY5" fmla="*/ 408407 h 408407"/>
                      <a:gd name="connsiteX0" fmla="*/ 58257 w 527324"/>
                      <a:gd name="connsiteY0" fmla="*/ 396500 h 403644"/>
                      <a:gd name="connsiteX1" fmla="*/ 286266 w 527324"/>
                      <a:gd name="connsiteY1" fmla="*/ 24 h 403644"/>
                      <a:gd name="connsiteX2" fmla="*/ 510700 w 527324"/>
                      <a:gd name="connsiteY2" fmla="*/ 200644 h 403644"/>
                      <a:gd name="connsiteX3" fmla="*/ 510699 w 527324"/>
                      <a:gd name="connsiteY3" fmla="*/ 403644 h 403644"/>
                      <a:gd name="connsiteX4" fmla="*/ 510699 w 527324"/>
                      <a:gd name="connsiteY4" fmla="*/ 403644 h 403644"/>
                      <a:gd name="connsiteX5" fmla="*/ 58257 w 527324"/>
                      <a:gd name="connsiteY5" fmla="*/ 396500 h 403644"/>
                      <a:gd name="connsiteX0" fmla="*/ 59351 w 523655"/>
                      <a:gd name="connsiteY0" fmla="*/ 401263 h 403644"/>
                      <a:gd name="connsiteX1" fmla="*/ 282597 w 523655"/>
                      <a:gd name="connsiteY1" fmla="*/ 24 h 403644"/>
                      <a:gd name="connsiteX2" fmla="*/ 507031 w 523655"/>
                      <a:gd name="connsiteY2" fmla="*/ 200644 h 403644"/>
                      <a:gd name="connsiteX3" fmla="*/ 507030 w 523655"/>
                      <a:gd name="connsiteY3" fmla="*/ 403644 h 403644"/>
                      <a:gd name="connsiteX4" fmla="*/ 507030 w 523655"/>
                      <a:gd name="connsiteY4" fmla="*/ 403644 h 403644"/>
                      <a:gd name="connsiteX5" fmla="*/ 59351 w 523655"/>
                      <a:gd name="connsiteY5" fmla="*/ 401263 h 403644"/>
                      <a:gd name="connsiteX0" fmla="*/ 59351 w 507030"/>
                      <a:gd name="connsiteY0" fmla="*/ 401263 h 403644"/>
                      <a:gd name="connsiteX1" fmla="*/ 282597 w 507030"/>
                      <a:gd name="connsiteY1" fmla="*/ 24 h 403644"/>
                      <a:gd name="connsiteX2" fmla="*/ 507030 w 507030"/>
                      <a:gd name="connsiteY2" fmla="*/ 403644 h 403644"/>
                      <a:gd name="connsiteX3" fmla="*/ 507030 w 507030"/>
                      <a:gd name="connsiteY3" fmla="*/ 403644 h 403644"/>
                      <a:gd name="connsiteX4" fmla="*/ 59351 w 507030"/>
                      <a:gd name="connsiteY4" fmla="*/ 401263 h 403644"/>
                      <a:gd name="connsiteX0" fmla="*/ 59351 w 507030"/>
                      <a:gd name="connsiteY0" fmla="*/ 401263 h 403644"/>
                      <a:gd name="connsiteX1" fmla="*/ 282597 w 507030"/>
                      <a:gd name="connsiteY1" fmla="*/ 24 h 403644"/>
                      <a:gd name="connsiteX2" fmla="*/ 507030 w 507030"/>
                      <a:gd name="connsiteY2" fmla="*/ 403644 h 403644"/>
                      <a:gd name="connsiteX3" fmla="*/ 59351 w 507030"/>
                      <a:gd name="connsiteY3" fmla="*/ 401263 h 403644"/>
                      <a:gd name="connsiteX0" fmla="*/ 59351 w 519816"/>
                      <a:gd name="connsiteY0" fmla="*/ 401263 h 403644"/>
                      <a:gd name="connsiteX1" fmla="*/ 282597 w 519816"/>
                      <a:gd name="connsiteY1" fmla="*/ 24 h 403644"/>
                      <a:gd name="connsiteX2" fmla="*/ 507030 w 519816"/>
                      <a:gd name="connsiteY2" fmla="*/ 403644 h 403644"/>
                      <a:gd name="connsiteX3" fmla="*/ 59351 w 519816"/>
                      <a:gd name="connsiteY3" fmla="*/ 401263 h 403644"/>
                      <a:gd name="connsiteX0" fmla="*/ 59351 w 520529"/>
                      <a:gd name="connsiteY0" fmla="*/ 401263 h 403787"/>
                      <a:gd name="connsiteX1" fmla="*/ 282597 w 520529"/>
                      <a:gd name="connsiteY1" fmla="*/ 24 h 403787"/>
                      <a:gd name="connsiteX2" fmla="*/ 507030 w 520529"/>
                      <a:gd name="connsiteY2" fmla="*/ 403644 h 403787"/>
                      <a:gd name="connsiteX3" fmla="*/ 59351 w 520529"/>
                      <a:gd name="connsiteY3" fmla="*/ 401263 h 403787"/>
                      <a:gd name="connsiteX0" fmla="*/ 59351 w 528172"/>
                      <a:gd name="connsiteY0" fmla="*/ 401263 h 403788"/>
                      <a:gd name="connsiteX1" fmla="*/ 282597 w 528172"/>
                      <a:gd name="connsiteY1" fmla="*/ 24 h 403788"/>
                      <a:gd name="connsiteX2" fmla="*/ 507030 w 528172"/>
                      <a:gd name="connsiteY2" fmla="*/ 403644 h 403788"/>
                      <a:gd name="connsiteX3" fmla="*/ 59351 w 528172"/>
                      <a:gd name="connsiteY3" fmla="*/ 401263 h 403788"/>
                      <a:gd name="connsiteX0" fmla="*/ 59351 w 535422"/>
                      <a:gd name="connsiteY0" fmla="*/ 401263 h 403792"/>
                      <a:gd name="connsiteX1" fmla="*/ 282597 w 535422"/>
                      <a:gd name="connsiteY1" fmla="*/ 24 h 403792"/>
                      <a:gd name="connsiteX2" fmla="*/ 507030 w 535422"/>
                      <a:gd name="connsiteY2" fmla="*/ 403644 h 403792"/>
                      <a:gd name="connsiteX3" fmla="*/ 59351 w 535422"/>
                      <a:gd name="connsiteY3" fmla="*/ 401263 h 403792"/>
                      <a:gd name="connsiteX0" fmla="*/ 59351 w 537754"/>
                      <a:gd name="connsiteY0" fmla="*/ 401263 h 403792"/>
                      <a:gd name="connsiteX1" fmla="*/ 282597 w 537754"/>
                      <a:gd name="connsiteY1" fmla="*/ 24 h 403792"/>
                      <a:gd name="connsiteX2" fmla="*/ 507030 w 537754"/>
                      <a:gd name="connsiteY2" fmla="*/ 403644 h 403792"/>
                      <a:gd name="connsiteX3" fmla="*/ 59351 w 537754"/>
                      <a:gd name="connsiteY3" fmla="*/ 401263 h 403792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59345 w 537748"/>
                      <a:gd name="connsiteY3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61756 w 537748"/>
                      <a:gd name="connsiteY3" fmla="*/ 403819 h 403820"/>
                      <a:gd name="connsiteX4" fmla="*/ 59345 w 537748"/>
                      <a:gd name="connsiteY4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66519 w 537748"/>
                      <a:gd name="connsiteY3" fmla="*/ 382506 h 403820"/>
                      <a:gd name="connsiteX4" fmla="*/ 59345 w 537748"/>
                      <a:gd name="connsiteY4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78426 w 537748"/>
                      <a:gd name="connsiteY3" fmla="*/ 375402 h 403820"/>
                      <a:gd name="connsiteX4" fmla="*/ 59345 w 537748"/>
                      <a:gd name="connsiteY4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76045 w 537748"/>
                      <a:gd name="connsiteY3" fmla="*/ 368298 h 403820"/>
                      <a:gd name="connsiteX4" fmla="*/ 59345 w 537748"/>
                      <a:gd name="connsiteY4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92712 w 537748"/>
                      <a:gd name="connsiteY3" fmla="*/ 373033 h 403820"/>
                      <a:gd name="connsiteX4" fmla="*/ 276045 w 537748"/>
                      <a:gd name="connsiteY4" fmla="*/ 368298 h 403820"/>
                      <a:gd name="connsiteX5" fmla="*/ 59345 w 537748"/>
                      <a:gd name="connsiteY5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92712 w 537748"/>
                      <a:gd name="connsiteY3" fmla="*/ 373033 h 403820"/>
                      <a:gd name="connsiteX4" fmla="*/ 276045 w 537748"/>
                      <a:gd name="connsiteY4" fmla="*/ 368298 h 403820"/>
                      <a:gd name="connsiteX5" fmla="*/ 59345 w 537748"/>
                      <a:gd name="connsiteY5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92712 w 537748"/>
                      <a:gd name="connsiteY3" fmla="*/ 373033 h 403820"/>
                      <a:gd name="connsiteX4" fmla="*/ 59345 w 537748"/>
                      <a:gd name="connsiteY4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92712 w 537748"/>
                      <a:gd name="connsiteY3" fmla="*/ 361192 h 403820"/>
                      <a:gd name="connsiteX4" fmla="*/ 59345 w 537748"/>
                      <a:gd name="connsiteY4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78425 w 537748"/>
                      <a:gd name="connsiteY3" fmla="*/ 365929 h 403820"/>
                      <a:gd name="connsiteX4" fmla="*/ 59345 w 537748"/>
                      <a:gd name="connsiteY4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78425 w 537748"/>
                      <a:gd name="connsiteY3" fmla="*/ 361192 h 403820"/>
                      <a:gd name="connsiteX4" fmla="*/ 59345 w 537748"/>
                      <a:gd name="connsiteY4" fmla="*/ 401295 h 403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7748" h="403820">
                        <a:moveTo>
                          <a:pt x="59345" y="401295"/>
                        </a:moveTo>
                        <a:cubicBezTo>
                          <a:pt x="-67060" y="397724"/>
                          <a:pt x="8977" y="-5468"/>
                          <a:pt x="282591" y="56"/>
                        </a:cubicBezTo>
                        <a:cubicBezTo>
                          <a:pt x="538180" y="5216"/>
                          <a:pt x="576775" y="412606"/>
                          <a:pt x="507024" y="403676"/>
                        </a:cubicBezTo>
                        <a:cubicBezTo>
                          <a:pt x="435587" y="393462"/>
                          <a:pt x="349862" y="366669"/>
                          <a:pt x="278425" y="361192"/>
                        </a:cubicBezTo>
                        <a:lnTo>
                          <a:pt x="59345" y="40129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" name="Round Same Side Corner Rectangle 80"/>
                  <p:cNvSpPr/>
                  <p:nvPr/>
                </p:nvSpPr>
                <p:spPr>
                  <a:xfrm rot="16200000" flipH="1">
                    <a:off x="219909" y="-1519882"/>
                    <a:ext cx="537745" cy="406052"/>
                  </a:xfrm>
                  <a:custGeom>
                    <a:avLst/>
                    <a:gdLst>
                      <a:gd name="connsiteX0" fmla="*/ 203001 w 507207"/>
                      <a:gd name="connsiteY0" fmla="*/ 0 h 406001"/>
                      <a:gd name="connsiteX1" fmla="*/ 304207 w 507207"/>
                      <a:gd name="connsiteY1" fmla="*/ 0 h 406001"/>
                      <a:gd name="connsiteX2" fmla="*/ 507208 w 507207"/>
                      <a:gd name="connsiteY2" fmla="*/ 203001 h 406001"/>
                      <a:gd name="connsiteX3" fmla="*/ 507207 w 507207"/>
                      <a:gd name="connsiteY3" fmla="*/ 406001 h 406001"/>
                      <a:gd name="connsiteX4" fmla="*/ 507207 w 507207"/>
                      <a:gd name="connsiteY4" fmla="*/ 406001 h 406001"/>
                      <a:gd name="connsiteX5" fmla="*/ 0 w 507207"/>
                      <a:gd name="connsiteY5" fmla="*/ 406001 h 406001"/>
                      <a:gd name="connsiteX6" fmla="*/ 0 w 507207"/>
                      <a:gd name="connsiteY6" fmla="*/ 406001 h 406001"/>
                      <a:gd name="connsiteX7" fmla="*/ 0 w 507207"/>
                      <a:gd name="connsiteY7" fmla="*/ 203001 h 406001"/>
                      <a:gd name="connsiteX8" fmla="*/ 203001 w 507207"/>
                      <a:gd name="connsiteY8" fmla="*/ 0 h 406001"/>
                      <a:gd name="connsiteX0" fmla="*/ 0 w 507208"/>
                      <a:gd name="connsiteY0" fmla="*/ 203001 h 406001"/>
                      <a:gd name="connsiteX1" fmla="*/ 304207 w 507208"/>
                      <a:gd name="connsiteY1" fmla="*/ 0 h 406001"/>
                      <a:gd name="connsiteX2" fmla="*/ 507208 w 507208"/>
                      <a:gd name="connsiteY2" fmla="*/ 203001 h 406001"/>
                      <a:gd name="connsiteX3" fmla="*/ 507207 w 507208"/>
                      <a:gd name="connsiteY3" fmla="*/ 406001 h 406001"/>
                      <a:gd name="connsiteX4" fmla="*/ 507207 w 507208"/>
                      <a:gd name="connsiteY4" fmla="*/ 406001 h 406001"/>
                      <a:gd name="connsiteX5" fmla="*/ 0 w 507208"/>
                      <a:gd name="connsiteY5" fmla="*/ 406001 h 406001"/>
                      <a:gd name="connsiteX6" fmla="*/ 0 w 507208"/>
                      <a:gd name="connsiteY6" fmla="*/ 406001 h 406001"/>
                      <a:gd name="connsiteX7" fmla="*/ 0 w 507208"/>
                      <a:gd name="connsiteY7" fmla="*/ 203001 h 406001"/>
                      <a:gd name="connsiteX0" fmla="*/ 0 w 523832"/>
                      <a:gd name="connsiteY0" fmla="*/ 200620 h 403620"/>
                      <a:gd name="connsiteX1" fmla="*/ 282774 w 523832"/>
                      <a:gd name="connsiteY1" fmla="*/ 0 h 403620"/>
                      <a:gd name="connsiteX2" fmla="*/ 507208 w 523832"/>
                      <a:gd name="connsiteY2" fmla="*/ 200620 h 403620"/>
                      <a:gd name="connsiteX3" fmla="*/ 507207 w 523832"/>
                      <a:gd name="connsiteY3" fmla="*/ 403620 h 403620"/>
                      <a:gd name="connsiteX4" fmla="*/ 507207 w 523832"/>
                      <a:gd name="connsiteY4" fmla="*/ 403620 h 403620"/>
                      <a:gd name="connsiteX5" fmla="*/ 0 w 523832"/>
                      <a:gd name="connsiteY5" fmla="*/ 403620 h 403620"/>
                      <a:gd name="connsiteX6" fmla="*/ 0 w 523832"/>
                      <a:gd name="connsiteY6" fmla="*/ 403620 h 403620"/>
                      <a:gd name="connsiteX7" fmla="*/ 0 w 523832"/>
                      <a:gd name="connsiteY7" fmla="*/ 200620 h 403620"/>
                      <a:gd name="connsiteX0" fmla="*/ 0 w 523832"/>
                      <a:gd name="connsiteY0" fmla="*/ 403620 h 403620"/>
                      <a:gd name="connsiteX1" fmla="*/ 282774 w 523832"/>
                      <a:gd name="connsiteY1" fmla="*/ 0 h 403620"/>
                      <a:gd name="connsiteX2" fmla="*/ 507208 w 523832"/>
                      <a:gd name="connsiteY2" fmla="*/ 200620 h 403620"/>
                      <a:gd name="connsiteX3" fmla="*/ 507207 w 523832"/>
                      <a:gd name="connsiteY3" fmla="*/ 403620 h 403620"/>
                      <a:gd name="connsiteX4" fmla="*/ 507207 w 523832"/>
                      <a:gd name="connsiteY4" fmla="*/ 403620 h 403620"/>
                      <a:gd name="connsiteX5" fmla="*/ 0 w 523832"/>
                      <a:gd name="connsiteY5" fmla="*/ 403620 h 403620"/>
                      <a:gd name="connsiteX6" fmla="*/ 0 w 523832"/>
                      <a:gd name="connsiteY6" fmla="*/ 403620 h 403620"/>
                      <a:gd name="connsiteX0" fmla="*/ 47625 w 523832"/>
                      <a:gd name="connsiteY0" fmla="*/ 396476 h 403620"/>
                      <a:gd name="connsiteX1" fmla="*/ 282774 w 523832"/>
                      <a:gd name="connsiteY1" fmla="*/ 0 h 403620"/>
                      <a:gd name="connsiteX2" fmla="*/ 507208 w 523832"/>
                      <a:gd name="connsiteY2" fmla="*/ 200620 h 403620"/>
                      <a:gd name="connsiteX3" fmla="*/ 507207 w 523832"/>
                      <a:gd name="connsiteY3" fmla="*/ 403620 h 403620"/>
                      <a:gd name="connsiteX4" fmla="*/ 507207 w 523832"/>
                      <a:gd name="connsiteY4" fmla="*/ 403620 h 403620"/>
                      <a:gd name="connsiteX5" fmla="*/ 0 w 523832"/>
                      <a:gd name="connsiteY5" fmla="*/ 403620 h 403620"/>
                      <a:gd name="connsiteX6" fmla="*/ 47625 w 523832"/>
                      <a:gd name="connsiteY6" fmla="*/ 396476 h 403620"/>
                      <a:gd name="connsiteX0" fmla="*/ 47625 w 523832"/>
                      <a:gd name="connsiteY0" fmla="*/ 396476 h 403620"/>
                      <a:gd name="connsiteX1" fmla="*/ 282774 w 523832"/>
                      <a:gd name="connsiteY1" fmla="*/ 0 h 403620"/>
                      <a:gd name="connsiteX2" fmla="*/ 507208 w 523832"/>
                      <a:gd name="connsiteY2" fmla="*/ 200620 h 403620"/>
                      <a:gd name="connsiteX3" fmla="*/ 507207 w 523832"/>
                      <a:gd name="connsiteY3" fmla="*/ 403620 h 403620"/>
                      <a:gd name="connsiteX4" fmla="*/ 507207 w 523832"/>
                      <a:gd name="connsiteY4" fmla="*/ 403620 h 403620"/>
                      <a:gd name="connsiteX5" fmla="*/ 0 w 523832"/>
                      <a:gd name="connsiteY5" fmla="*/ 403620 h 403620"/>
                      <a:gd name="connsiteX6" fmla="*/ 47625 w 523832"/>
                      <a:gd name="connsiteY6" fmla="*/ 396476 h 403620"/>
                      <a:gd name="connsiteX0" fmla="*/ 47625 w 523832"/>
                      <a:gd name="connsiteY0" fmla="*/ 396476 h 403620"/>
                      <a:gd name="connsiteX1" fmla="*/ 282774 w 523832"/>
                      <a:gd name="connsiteY1" fmla="*/ 0 h 403620"/>
                      <a:gd name="connsiteX2" fmla="*/ 507208 w 523832"/>
                      <a:gd name="connsiteY2" fmla="*/ 200620 h 403620"/>
                      <a:gd name="connsiteX3" fmla="*/ 507207 w 523832"/>
                      <a:gd name="connsiteY3" fmla="*/ 403620 h 403620"/>
                      <a:gd name="connsiteX4" fmla="*/ 507207 w 523832"/>
                      <a:gd name="connsiteY4" fmla="*/ 403620 h 403620"/>
                      <a:gd name="connsiteX5" fmla="*/ 0 w 523832"/>
                      <a:gd name="connsiteY5" fmla="*/ 403620 h 403620"/>
                      <a:gd name="connsiteX6" fmla="*/ 47625 w 523832"/>
                      <a:gd name="connsiteY6" fmla="*/ 396476 h 403620"/>
                      <a:gd name="connsiteX0" fmla="*/ 49617 w 525824"/>
                      <a:gd name="connsiteY0" fmla="*/ 396476 h 403620"/>
                      <a:gd name="connsiteX1" fmla="*/ 284766 w 525824"/>
                      <a:gd name="connsiteY1" fmla="*/ 0 h 403620"/>
                      <a:gd name="connsiteX2" fmla="*/ 509200 w 525824"/>
                      <a:gd name="connsiteY2" fmla="*/ 200620 h 403620"/>
                      <a:gd name="connsiteX3" fmla="*/ 509199 w 525824"/>
                      <a:gd name="connsiteY3" fmla="*/ 403620 h 403620"/>
                      <a:gd name="connsiteX4" fmla="*/ 509199 w 525824"/>
                      <a:gd name="connsiteY4" fmla="*/ 403620 h 403620"/>
                      <a:gd name="connsiteX5" fmla="*/ 1992 w 525824"/>
                      <a:gd name="connsiteY5" fmla="*/ 403620 h 403620"/>
                      <a:gd name="connsiteX6" fmla="*/ 49617 w 525824"/>
                      <a:gd name="connsiteY6" fmla="*/ 396476 h 403620"/>
                      <a:gd name="connsiteX0" fmla="*/ 56672 w 532879"/>
                      <a:gd name="connsiteY0" fmla="*/ 396500 h 403644"/>
                      <a:gd name="connsiteX1" fmla="*/ 291821 w 532879"/>
                      <a:gd name="connsiteY1" fmla="*/ 24 h 403644"/>
                      <a:gd name="connsiteX2" fmla="*/ 516255 w 532879"/>
                      <a:gd name="connsiteY2" fmla="*/ 200644 h 403644"/>
                      <a:gd name="connsiteX3" fmla="*/ 516254 w 532879"/>
                      <a:gd name="connsiteY3" fmla="*/ 403644 h 403644"/>
                      <a:gd name="connsiteX4" fmla="*/ 516254 w 532879"/>
                      <a:gd name="connsiteY4" fmla="*/ 403644 h 403644"/>
                      <a:gd name="connsiteX5" fmla="*/ 9047 w 532879"/>
                      <a:gd name="connsiteY5" fmla="*/ 403644 h 403644"/>
                      <a:gd name="connsiteX6" fmla="*/ 56672 w 532879"/>
                      <a:gd name="connsiteY6" fmla="*/ 396500 h 403644"/>
                      <a:gd name="connsiteX0" fmla="*/ 56672 w 532879"/>
                      <a:gd name="connsiteY0" fmla="*/ 396500 h 403644"/>
                      <a:gd name="connsiteX1" fmla="*/ 291821 w 532879"/>
                      <a:gd name="connsiteY1" fmla="*/ 24 h 403644"/>
                      <a:gd name="connsiteX2" fmla="*/ 516255 w 532879"/>
                      <a:gd name="connsiteY2" fmla="*/ 200644 h 403644"/>
                      <a:gd name="connsiteX3" fmla="*/ 516254 w 532879"/>
                      <a:gd name="connsiteY3" fmla="*/ 403644 h 403644"/>
                      <a:gd name="connsiteX4" fmla="*/ 516254 w 532879"/>
                      <a:gd name="connsiteY4" fmla="*/ 403644 h 403644"/>
                      <a:gd name="connsiteX5" fmla="*/ 56672 w 532879"/>
                      <a:gd name="connsiteY5" fmla="*/ 396500 h 403644"/>
                      <a:gd name="connsiteX0" fmla="*/ 56671 w 532880"/>
                      <a:gd name="connsiteY0" fmla="*/ 408407 h 408407"/>
                      <a:gd name="connsiteX1" fmla="*/ 291822 w 532880"/>
                      <a:gd name="connsiteY1" fmla="*/ 24 h 408407"/>
                      <a:gd name="connsiteX2" fmla="*/ 516256 w 532880"/>
                      <a:gd name="connsiteY2" fmla="*/ 200644 h 408407"/>
                      <a:gd name="connsiteX3" fmla="*/ 516255 w 532880"/>
                      <a:gd name="connsiteY3" fmla="*/ 403644 h 408407"/>
                      <a:gd name="connsiteX4" fmla="*/ 516255 w 532880"/>
                      <a:gd name="connsiteY4" fmla="*/ 403644 h 408407"/>
                      <a:gd name="connsiteX5" fmla="*/ 56671 w 532880"/>
                      <a:gd name="connsiteY5" fmla="*/ 408407 h 408407"/>
                      <a:gd name="connsiteX0" fmla="*/ 58257 w 527324"/>
                      <a:gd name="connsiteY0" fmla="*/ 396500 h 403644"/>
                      <a:gd name="connsiteX1" fmla="*/ 286266 w 527324"/>
                      <a:gd name="connsiteY1" fmla="*/ 24 h 403644"/>
                      <a:gd name="connsiteX2" fmla="*/ 510700 w 527324"/>
                      <a:gd name="connsiteY2" fmla="*/ 200644 h 403644"/>
                      <a:gd name="connsiteX3" fmla="*/ 510699 w 527324"/>
                      <a:gd name="connsiteY3" fmla="*/ 403644 h 403644"/>
                      <a:gd name="connsiteX4" fmla="*/ 510699 w 527324"/>
                      <a:gd name="connsiteY4" fmla="*/ 403644 h 403644"/>
                      <a:gd name="connsiteX5" fmla="*/ 58257 w 527324"/>
                      <a:gd name="connsiteY5" fmla="*/ 396500 h 403644"/>
                      <a:gd name="connsiteX0" fmla="*/ 59351 w 523655"/>
                      <a:gd name="connsiteY0" fmla="*/ 401263 h 403644"/>
                      <a:gd name="connsiteX1" fmla="*/ 282597 w 523655"/>
                      <a:gd name="connsiteY1" fmla="*/ 24 h 403644"/>
                      <a:gd name="connsiteX2" fmla="*/ 507031 w 523655"/>
                      <a:gd name="connsiteY2" fmla="*/ 200644 h 403644"/>
                      <a:gd name="connsiteX3" fmla="*/ 507030 w 523655"/>
                      <a:gd name="connsiteY3" fmla="*/ 403644 h 403644"/>
                      <a:gd name="connsiteX4" fmla="*/ 507030 w 523655"/>
                      <a:gd name="connsiteY4" fmla="*/ 403644 h 403644"/>
                      <a:gd name="connsiteX5" fmla="*/ 59351 w 523655"/>
                      <a:gd name="connsiteY5" fmla="*/ 401263 h 403644"/>
                      <a:gd name="connsiteX0" fmla="*/ 59351 w 507030"/>
                      <a:gd name="connsiteY0" fmla="*/ 401263 h 403644"/>
                      <a:gd name="connsiteX1" fmla="*/ 282597 w 507030"/>
                      <a:gd name="connsiteY1" fmla="*/ 24 h 403644"/>
                      <a:gd name="connsiteX2" fmla="*/ 507030 w 507030"/>
                      <a:gd name="connsiteY2" fmla="*/ 403644 h 403644"/>
                      <a:gd name="connsiteX3" fmla="*/ 507030 w 507030"/>
                      <a:gd name="connsiteY3" fmla="*/ 403644 h 403644"/>
                      <a:gd name="connsiteX4" fmla="*/ 59351 w 507030"/>
                      <a:gd name="connsiteY4" fmla="*/ 401263 h 403644"/>
                      <a:gd name="connsiteX0" fmla="*/ 59351 w 507030"/>
                      <a:gd name="connsiteY0" fmla="*/ 401263 h 403644"/>
                      <a:gd name="connsiteX1" fmla="*/ 282597 w 507030"/>
                      <a:gd name="connsiteY1" fmla="*/ 24 h 403644"/>
                      <a:gd name="connsiteX2" fmla="*/ 507030 w 507030"/>
                      <a:gd name="connsiteY2" fmla="*/ 403644 h 403644"/>
                      <a:gd name="connsiteX3" fmla="*/ 59351 w 507030"/>
                      <a:gd name="connsiteY3" fmla="*/ 401263 h 403644"/>
                      <a:gd name="connsiteX0" fmla="*/ 59351 w 519816"/>
                      <a:gd name="connsiteY0" fmla="*/ 401263 h 403644"/>
                      <a:gd name="connsiteX1" fmla="*/ 282597 w 519816"/>
                      <a:gd name="connsiteY1" fmla="*/ 24 h 403644"/>
                      <a:gd name="connsiteX2" fmla="*/ 507030 w 519816"/>
                      <a:gd name="connsiteY2" fmla="*/ 403644 h 403644"/>
                      <a:gd name="connsiteX3" fmla="*/ 59351 w 519816"/>
                      <a:gd name="connsiteY3" fmla="*/ 401263 h 403644"/>
                      <a:gd name="connsiteX0" fmla="*/ 59351 w 520529"/>
                      <a:gd name="connsiteY0" fmla="*/ 401263 h 403787"/>
                      <a:gd name="connsiteX1" fmla="*/ 282597 w 520529"/>
                      <a:gd name="connsiteY1" fmla="*/ 24 h 403787"/>
                      <a:gd name="connsiteX2" fmla="*/ 507030 w 520529"/>
                      <a:gd name="connsiteY2" fmla="*/ 403644 h 403787"/>
                      <a:gd name="connsiteX3" fmla="*/ 59351 w 520529"/>
                      <a:gd name="connsiteY3" fmla="*/ 401263 h 403787"/>
                      <a:gd name="connsiteX0" fmla="*/ 59351 w 528172"/>
                      <a:gd name="connsiteY0" fmla="*/ 401263 h 403788"/>
                      <a:gd name="connsiteX1" fmla="*/ 282597 w 528172"/>
                      <a:gd name="connsiteY1" fmla="*/ 24 h 403788"/>
                      <a:gd name="connsiteX2" fmla="*/ 507030 w 528172"/>
                      <a:gd name="connsiteY2" fmla="*/ 403644 h 403788"/>
                      <a:gd name="connsiteX3" fmla="*/ 59351 w 528172"/>
                      <a:gd name="connsiteY3" fmla="*/ 401263 h 403788"/>
                      <a:gd name="connsiteX0" fmla="*/ 59351 w 535422"/>
                      <a:gd name="connsiteY0" fmla="*/ 401263 h 403792"/>
                      <a:gd name="connsiteX1" fmla="*/ 282597 w 535422"/>
                      <a:gd name="connsiteY1" fmla="*/ 24 h 403792"/>
                      <a:gd name="connsiteX2" fmla="*/ 507030 w 535422"/>
                      <a:gd name="connsiteY2" fmla="*/ 403644 h 403792"/>
                      <a:gd name="connsiteX3" fmla="*/ 59351 w 535422"/>
                      <a:gd name="connsiteY3" fmla="*/ 401263 h 403792"/>
                      <a:gd name="connsiteX0" fmla="*/ 59351 w 537754"/>
                      <a:gd name="connsiteY0" fmla="*/ 401263 h 403792"/>
                      <a:gd name="connsiteX1" fmla="*/ 282597 w 537754"/>
                      <a:gd name="connsiteY1" fmla="*/ 24 h 403792"/>
                      <a:gd name="connsiteX2" fmla="*/ 507030 w 537754"/>
                      <a:gd name="connsiteY2" fmla="*/ 403644 h 403792"/>
                      <a:gd name="connsiteX3" fmla="*/ 59351 w 537754"/>
                      <a:gd name="connsiteY3" fmla="*/ 401263 h 403792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59345 w 537748"/>
                      <a:gd name="connsiteY3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61756 w 537748"/>
                      <a:gd name="connsiteY3" fmla="*/ 403819 h 403820"/>
                      <a:gd name="connsiteX4" fmla="*/ 59345 w 537748"/>
                      <a:gd name="connsiteY4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66519 w 537748"/>
                      <a:gd name="connsiteY3" fmla="*/ 382506 h 403820"/>
                      <a:gd name="connsiteX4" fmla="*/ 59345 w 537748"/>
                      <a:gd name="connsiteY4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78426 w 537748"/>
                      <a:gd name="connsiteY3" fmla="*/ 375402 h 403820"/>
                      <a:gd name="connsiteX4" fmla="*/ 59345 w 537748"/>
                      <a:gd name="connsiteY4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76045 w 537748"/>
                      <a:gd name="connsiteY3" fmla="*/ 368298 h 403820"/>
                      <a:gd name="connsiteX4" fmla="*/ 59345 w 537748"/>
                      <a:gd name="connsiteY4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92712 w 537748"/>
                      <a:gd name="connsiteY3" fmla="*/ 373033 h 403820"/>
                      <a:gd name="connsiteX4" fmla="*/ 276045 w 537748"/>
                      <a:gd name="connsiteY4" fmla="*/ 368298 h 403820"/>
                      <a:gd name="connsiteX5" fmla="*/ 59345 w 537748"/>
                      <a:gd name="connsiteY5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92712 w 537748"/>
                      <a:gd name="connsiteY3" fmla="*/ 373033 h 403820"/>
                      <a:gd name="connsiteX4" fmla="*/ 276045 w 537748"/>
                      <a:gd name="connsiteY4" fmla="*/ 368298 h 403820"/>
                      <a:gd name="connsiteX5" fmla="*/ 59345 w 537748"/>
                      <a:gd name="connsiteY5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92712 w 537748"/>
                      <a:gd name="connsiteY3" fmla="*/ 373033 h 403820"/>
                      <a:gd name="connsiteX4" fmla="*/ 59345 w 537748"/>
                      <a:gd name="connsiteY4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92712 w 537748"/>
                      <a:gd name="connsiteY3" fmla="*/ 361192 h 403820"/>
                      <a:gd name="connsiteX4" fmla="*/ 59345 w 537748"/>
                      <a:gd name="connsiteY4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78425 w 537748"/>
                      <a:gd name="connsiteY3" fmla="*/ 365929 h 403820"/>
                      <a:gd name="connsiteX4" fmla="*/ 59345 w 537748"/>
                      <a:gd name="connsiteY4" fmla="*/ 401295 h 403820"/>
                      <a:gd name="connsiteX0" fmla="*/ 59345 w 537748"/>
                      <a:gd name="connsiteY0" fmla="*/ 401295 h 403820"/>
                      <a:gd name="connsiteX1" fmla="*/ 282591 w 537748"/>
                      <a:gd name="connsiteY1" fmla="*/ 56 h 403820"/>
                      <a:gd name="connsiteX2" fmla="*/ 507024 w 537748"/>
                      <a:gd name="connsiteY2" fmla="*/ 403676 h 403820"/>
                      <a:gd name="connsiteX3" fmla="*/ 278425 w 537748"/>
                      <a:gd name="connsiteY3" fmla="*/ 361192 h 403820"/>
                      <a:gd name="connsiteX4" fmla="*/ 59345 w 537748"/>
                      <a:gd name="connsiteY4" fmla="*/ 401295 h 403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7748" h="403820">
                        <a:moveTo>
                          <a:pt x="59345" y="401295"/>
                        </a:moveTo>
                        <a:cubicBezTo>
                          <a:pt x="-67060" y="397724"/>
                          <a:pt x="8977" y="-5468"/>
                          <a:pt x="282591" y="56"/>
                        </a:cubicBezTo>
                        <a:cubicBezTo>
                          <a:pt x="538180" y="5216"/>
                          <a:pt x="576775" y="412606"/>
                          <a:pt x="507024" y="403676"/>
                        </a:cubicBezTo>
                        <a:cubicBezTo>
                          <a:pt x="435587" y="393462"/>
                          <a:pt x="349862" y="366669"/>
                          <a:pt x="278425" y="361192"/>
                        </a:cubicBezTo>
                        <a:lnTo>
                          <a:pt x="59345" y="40129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7" name="Rounded Rectangle 106"/>
                  <p:cNvSpPr/>
                  <p:nvPr/>
                </p:nvSpPr>
                <p:spPr>
                  <a:xfrm>
                    <a:off x="30674" y="-1399121"/>
                    <a:ext cx="292895" cy="164528"/>
                  </a:xfrm>
                  <a:prstGeom prst="roundRect">
                    <a:avLst>
                      <a:gd name="adj" fmla="val 48062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75" name="Group 74"/>
              <p:cNvGrpSpPr/>
              <p:nvPr/>
            </p:nvGrpSpPr>
            <p:grpSpPr>
              <a:xfrm>
                <a:off x="2156875" y="3378710"/>
                <a:ext cx="1307993" cy="1309252"/>
                <a:chOff x="2156875" y="3378710"/>
                <a:chExt cx="1307993" cy="1309252"/>
              </a:xfrm>
            </p:grpSpPr>
            <p:sp>
              <p:nvSpPr>
                <p:cNvPr id="96" name="Freeform 95"/>
                <p:cNvSpPr/>
                <p:nvPr/>
              </p:nvSpPr>
              <p:spPr>
                <a:xfrm>
                  <a:off x="2156875" y="3378710"/>
                  <a:ext cx="1307993" cy="1309252"/>
                </a:xfrm>
                <a:custGeom>
                  <a:avLst/>
                  <a:gdLst>
                    <a:gd name="connsiteX0" fmla="*/ 2699604 w 5261024"/>
                    <a:gd name="connsiteY0" fmla="*/ 0 h 5266097"/>
                    <a:gd name="connsiteX1" fmla="*/ 2975635 w 5261024"/>
                    <a:gd name="connsiteY1" fmla="*/ 22137 h 5266097"/>
                    <a:gd name="connsiteX2" fmla="*/ 3020095 w 5261024"/>
                    <a:gd name="connsiteY2" fmla="*/ 30384 h 5266097"/>
                    <a:gd name="connsiteX3" fmla="*/ 2999736 w 5261024"/>
                    <a:gd name="connsiteY3" fmla="*/ 64762 h 5266097"/>
                    <a:gd name="connsiteX4" fmla="*/ 2983724 w 5261024"/>
                    <a:gd name="connsiteY4" fmla="*/ 110867 h 5266097"/>
                    <a:gd name="connsiteX5" fmla="*/ 3162165 w 5261024"/>
                    <a:gd name="connsiteY5" fmla="*/ 401071 h 5266097"/>
                    <a:gd name="connsiteX6" fmla="*/ 3452273 w 5261024"/>
                    <a:gd name="connsiteY6" fmla="*/ 222475 h 5266097"/>
                    <a:gd name="connsiteX7" fmla="*/ 3458765 w 5261024"/>
                    <a:gd name="connsiteY7" fmla="*/ 174102 h 5266097"/>
                    <a:gd name="connsiteX8" fmla="*/ 3456091 w 5261024"/>
                    <a:gd name="connsiteY8" fmla="*/ 134237 h 5266097"/>
                    <a:gd name="connsiteX9" fmla="*/ 3499492 w 5261024"/>
                    <a:gd name="connsiteY9" fmla="*/ 146919 h 5266097"/>
                    <a:gd name="connsiteX10" fmla="*/ 3729708 w 5261024"/>
                    <a:gd name="connsiteY10" fmla="*/ 239447 h 5266097"/>
                    <a:gd name="connsiteX11" fmla="*/ 3886868 w 5261024"/>
                    <a:gd name="connsiteY11" fmla="*/ 320504 h 5266097"/>
                    <a:gd name="connsiteX12" fmla="*/ 3855876 w 5261024"/>
                    <a:gd name="connsiteY12" fmla="*/ 345930 h 5266097"/>
                    <a:gd name="connsiteX13" fmla="*/ 3825060 w 5261024"/>
                    <a:gd name="connsiteY13" fmla="*/ 383779 h 5266097"/>
                    <a:gd name="connsiteX14" fmla="*/ 3893485 w 5261024"/>
                    <a:gd name="connsiteY14" fmla="*/ 717511 h 5266097"/>
                    <a:gd name="connsiteX15" fmla="*/ 4227180 w 5261024"/>
                    <a:gd name="connsiteY15" fmla="*/ 648908 h 5266097"/>
                    <a:gd name="connsiteX16" fmla="*/ 4249826 w 5261024"/>
                    <a:gd name="connsiteY16" fmla="*/ 605673 h 5266097"/>
                    <a:gd name="connsiteX17" fmla="*/ 4260863 w 5261024"/>
                    <a:gd name="connsiteY17" fmla="*/ 567587 h 5266097"/>
                    <a:gd name="connsiteX18" fmla="*/ 4340221 w 5261024"/>
                    <a:gd name="connsiteY18" fmla="*/ 629356 h 5266097"/>
                    <a:gd name="connsiteX19" fmla="*/ 4595402 w 5261024"/>
                    <a:gd name="connsiteY19" fmla="*/ 879365 h 5266097"/>
                    <a:gd name="connsiteX20" fmla="*/ 4603537 w 5261024"/>
                    <a:gd name="connsiteY20" fmla="*/ 889139 h 5266097"/>
                    <a:gd name="connsiteX21" fmla="*/ 4564217 w 5261024"/>
                    <a:gd name="connsiteY21" fmla="*/ 902959 h 5266097"/>
                    <a:gd name="connsiteX22" fmla="*/ 4522315 w 5261024"/>
                    <a:gd name="connsiteY22" fmla="*/ 927986 h 5266097"/>
                    <a:gd name="connsiteX23" fmla="*/ 4472470 w 5261024"/>
                    <a:gd name="connsiteY23" fmla="*/ 1264993 h 5266097"/>
                    <a:gd name="connsiteX24" fmla="*/ 4809505 w 5261024"/>
                    <a:gd name="connsiteY24" fmla="*/ 1314658 h 5266097"/>
                    <a:gd name="connsiteX25" fmla="*/ 4845572 w 5261024"/>
                    <a:gd name="connsiteY25" fmla="*/ 1281775 h 5266097"/>
                    <a:gd name="connsiteX26" fmla="*/ 4869367 w 5261024"/>
                    <a:gd name="connsiteY26" fmla="*/ 1249219 h 5266097"/>
                    <a:gd name="connsiteX27" fmla="*/ 4907907 w 5261024"/>
                    <a:gd name="connsiteY27" fmla="*/ 1310723 h 5266097"/>
                    <a:gd name="connsiteX28" fmla="*/ 5020778 w 5261024"/>
                    <a:gd name="connsiteY28" fmla="*/ 1527485 h 5266097"/>
                    <a:gd name="connsiteX29" fmla="*/ 5078585 w 5261024"/>
                    <a:gd name="connsiteY29" fmla="*/ 1669097 h 5266097"/>
                    <a:gd name="connsiteX30" fmla="*/ 5039327 w 5261024"/>
                    <a:gd name="connsiteY30" fmla="*/ 1668661 h 5266097"/>
                    <a:gd name="connsiteX31" fmla="*/ 4991392 w 5261024"/>
                    <a:gd name="connsiteY31" fmla="*/ 1677848 h 5266097"/>
                    <a:gd name="connsiteX32" fmla="*/ 4829289 w 5261024"/>
                    <a:gd name="connsiteY32" fmla="*/ 1977484 h 5266097"/>
                    <a:gd name="connsiteX33" fmla="*/ 5129012 w 5261024"/>
                    <a:gd name="connsiteY33" fmla="*/ 2139427 h 5266097"/>
                    <a:gd name="connsiteX34" fmla="*/ 5174151 w 5261024"/>
                    <a:gd name="connsiteY34" fmla="*/ 2120863 h 5266097"/>
                    <a:gd name="connsiteX35" fmla="*/ 5206918 w 5261024"/>
                    <a:gd name="connsiteY35" fmla="*/ 2098895 h 5266097"/>
                    <a:gd name="connsiteX36" fmla="*/ 5233934 w 5261024"/>
                    <a:gd name="connsiteY36" fmla="*/ 2231821 h 5266097"/>
                    <a:gd name="connsiteX37" fmla="*/ 5260212 w 5261024"/>
                    <a:gd name="connsiteY37" fmla="*/ 2479813 h 5266097"/>
                    <a:gd name="connsiteX38" fmla="*/ 5261024 w 5261024"/>
                    <a:gd name="connsiteY38" fmla="*/ 2564666 h 5266097"/>
                    <a:gd name="connsiteX39" fmla="*/ 5223898 w 5261024"/>
                    <a:gd name="connsiteY39" fmla="*/ 2550684 h 5266097"/>
                    <a:gd name="connsiteX40" fmla="*/ 5175711 w 5261024"/>
                    <a:gd name="connsiteY40" fmla="*/ 2542921 h 5266097"/>
                    <a:gd name="connsiteX41" fmla="*/ 4920903 w 5261024"/>
                    <a:gd name="connsiteY41" fmla="*/ 2769046 h 5266097"/>
                    <a:gd name="connsiteX42" fmla="*/ 5147162 w 5261024"/>
                    <a:gd name="connsiteY42" fmla="*/ 3023733 h 5266097"/>
                    <a:gd name="connsiteX43" fmla="*/ 5195928 w 5261024"/>
                    <a:gd name="connsiteY43" fmla="*/ 3021727 h 5266097"/>
                    <a:gd name="connsiteX44" fmla="*/ 5235611 w 5261024"/>
                    <a:gd name="connsiteY44" fmla="*/ 3011951 h 5266097"/>
                    <a:gd name="connsiteX45" fmla="*/ 5192310 w 5261024"/>
                    <a:gd name="connsiteY45" fmla="*/ 3243262 h 5266097"/>
                    <a:gd name="connsiteX46" fmla="*/ 5126971 w 5261024"/>
                    <a:gd name="connsiteY46" fmla="*/ 3469505 h 5266097"/>
                    <a:gd name="connsiteX47" fmla="*/ 5095667 w 5261024"/>
                    <a:gd name="connsiteY47" fmla="*/ 3442641 h 5266097"/>
                    <a:gd name="connsiteX48" fmla="*/ 5053042 w 5261024"/>
                    <a:gd name="connsiteY48" fmla="*/ 3418866 h 5266097"/>
                    <a:gd name="connsiteX49" fmla="*/ 4736261 w 5261024"/>
                    <a:gd name="connsiteY49" fmla="*/ 3544203 h 5266097"/>
                    <a:gd name="connsiteX50" fmla="*/ 4861767 w 5261024"/>
                    <a:gd name="connsiteY50" fmla="*/ 3860917 h 5266097"/>
                    <a:gd name="connsiteX51" fmla="*/ 4908278 w 5261024"/>
                    <a:gd name="connsiteY51" fmla="*/ 3875711 h 5266097"/>
                    <a:gd name="connsiteX52" fmla="*/ 4948303 w 5261024"/>
                    <a:gd name="connsiteY52" fmla="*/ 3880032 h 5266097"/>
                    <a:gd name="connsiteX53" fmla="*/ 4920099 w 5261024"/>
                    <a:gd name="connsiteY53" fmla="*/ 3935562 h 5266097"/>
                    <a:gd name="connsiteX54" fmla="*/ 4701355 w 5261024"/>
                    <a:gd name="connsiteY54" fmla="*/ 4260953 h 5266097"/>
                    <a:gd name="connsiteX55" fmla="*/ 4690683 w 5261024"/>
                    <a:gd name="connsiteY55" fmla="*/ 4273524 h 5266097"/>
                    <a:gd name="connsiteX56" fmla="*/ 4670103 w 5261024"/>
                    <a:gd name="connsiteY56" fmla="*/ 4236951 h 5266097"/>
                    <a:gd name="connsiteX57" fmla="*/ 4638180 w 5261024"/>
                    <a:gd name="connsiteY57" fmla="*/ 4200031 h 5266097"/>
                    <a:gd name="connsiteX58" fmla="*/ 4297636 w 5261024"/>
                    <a:gd name="connsiteY58" fmla="*/ 4209463 h 5266097"/>
                    <a:gd name="connsiteX59" fmla="*/ 4307251 w 5261024"/>
                    <a:gd name="connsiteY59" fmla="*/ 4550002 h 5266097"/>
                    <a:gd name="connsiteX60" fmla="*/ 4345897 w 5261024"/>
                    <a:gd name="connsiteY60" fmla="*/ 4579812 h 5266097"/>
                    <a:gd name="connsiteX61" fmla="*/ 4382079 w 5261024"/>
                    <a:gd name="connsiteY61" fmla="*/ 4597585 h 5266097"/>
                    <a:gd name="connsiteX62" fmla="*/ 4294613 w 5261024"/>
                    <a:gd name="connsiteY62" fmla="*/ 4674261 h 5266097"/>
                    <a:gd name="connsiteX63" fmla="*/ 4081162 w 5261024"/>
                    <a:gd name="connsiteY63" fmla="*/ 4830933 h 5266097"/>
                    <a:gd name="connsiteX64" fmla="*/ 4004830 w 5261024"/>
                    <a:gd name="connsiteY64" fmla="*/ 4875987 h 5266097"/>
                    <a:gd name="connsiteX65" fmla="*/ 3998534 w 5261024"/>
                    <a:gd name="connsiteY65" fmla="*/ 4837804 h 5266097"/>
                    <a:gd name="connsiteX66" fmla="*/ 3981163 w 5261024"/>
                    <a:gd name="connsiteY66" fmla="*/ 4792192 h 5266097"/>
                    <a:gd name="connsiteX67" fmla="*/ 3657930 w 5261024"/>
                    <a:gd name="connsiteY67" fmla="*/ 4684583 h 5266097"/>
                    <a:gd name="connsiteX68" fmla="*/ 3550494 w 5261024"/>
                    <a:gd name="connsiteY68" fmla="*/ 5007873 h 5266097"/>
                    <a:gd name="connsiteX69" fmla="*/ 3576614 w 5261024"/>
                    <a:gd name="connsiteY69" fmla="*/ 5049102 h 5266097"/>
                    <a:gd name="connsiteX70" fmla="*/ 3605495 w 5261024"/>
                    <a:gd name="connsiteY70" fmla="*/ 5079179 h 5266097"/>
                    <a:gd name="connsiteX71" fmla="*/ 3361520 w 5261024"/>
                    <a:gd name="connsiteY71" fmla="*/ 5163465 h 5266097"/>
                    <a:gd name="connsiteX72" fmla="*/ 3154552 w 5261024"/>
                    <a:gd name="connsiteY72" fmla="*/ 5212189 h 5266097"/>
                    <a:gd name="connsiteX73" fmla="*/ 3161961 w 5261024"/>
                    <a:gd name="connsiteY73" fmla="*/ 5172732 h 5266097"/>
                    <a:gd name="connsiteX74" fmla="*/ 3161239 w 5261024"/>
                    <a:gd name="connsiteY74" fmla="*/ 5123930 h 5266097"/>
                    <a:gd name="connsiteX75" fmla="*/ 2894303 w 5261024"/>
                    <a:gd name="connsiteY75" fmla="*/ 4912259 h 5266097"/>
                    <a:gd name="connsiteX76" fmla="*/ 2682774 w 5261024"/>
                    <a:gd name="connsiteY76" fmla="*/ 5179307 h 5266097"/>
                    <a:gd name="connsiteX77" fmla="*/ 2693218 w 5261024"/>
                    <a:gd name="connsiteY77" fmla="*/ 5226984 h 5266097"/>
                    <a:gd name="connsiteX78" fmla="*/ 2708878 w 5261024"/>
                    <a:gd name="connsiteY78" fmla="*/ 5262425 h 5266097"/>
                    <a:gd name="connsiteX79" fmla="*/ 2561420 w 5261024"/>
                    <a:gd name="connsiteY79" fmla="*/ 5266097 h 5266097"/>
                    <a:gd name="connsiteX80" fmla="*/ 2285388 w 5261024"/>
                    <a:gd name="connsiteY80" fmla="*/ 5243959 h 5266097"/>
                    <a:gd name="connsiteX81" fmla="*/ 2240930 w 5261024"/>
                    <a:gd name="connsiteY81" fmla="*/ 5235714 h 5266097"/>
                    <a:gd name="connsiteX82" fmla="*/ 2261288 w 5261024"/>
                    <a:gd name="connsiteY82" fmla="*/ 5201337 h 5266097"/>
                    <a:gd name="connsiteX83" fmla="*/ 2277301 w 5261024"/>
                    <a:gd name="connsiteY83" fmla="*/ 5155230 h 5266097"/>
                    <a:gd name="connsiteX84" fmla="*/ 2098860 w 5261024"/>
                    <a:gd name="connsiteY84" fmla="*/ 4865027 h 5266097"/>
                    <a:gd name="connsiteX85" fmla="*/ 1808751 w 5261024"/>
                    <a:gd name="connsiteY85" fmla="*/ 5043623 h 5266097"/>
                    <a:gd name="connsiteX86" fmla="*/ 1802259 w 5261024"/>
                    <a:gd name="connsiteY86" fmla="*/ 5091997 h 5266097"/>
                    <a:gd name="connsiteX87" fmla="*/ 1804934 w 5261024"/>
                    <a:gd name="connsiteY87" fmla="*/ 5131861 h 5266097"/>
                    <a:gd name="connsiteX88" fmla="*/ 1761530 w 5261024"/>
                    <a:gd name="connsiteY88" fmla="*/ 5119177 h 5266097"/>
                    <a:gd name="connsiteX89" fmla="*/ 1531316 w 5261024"/>
                    <a:gd name="connsiteY89" fmla="*/ 5026649 h 5266097"/>
                    <a:gd name="connsiteX90" fmla="*/ 1374157 w 5261024"/>
                    <a:gd name="connsiteY90" fmla="*/ 4945594 h 5266097"/>
                    <a:gd name="connsiteX91" fmla="*/ 1405149 w 5261024"/>
                    <a:gd name="connsiteY91" fmla="*/ 4920168 h 5266097"/>
                    <a:gd name="connsiteX92" fmla="*/ 1435964 w 5261024"/>
                    <a:gd name="connsiteY92" fmla="*/ 4882320 h 5266097"/>
                    <a:gd name="connsiteX93" fmla="*/ 1367541 w 5261024"/>
                    <a:gd name="connsiteY93" fmla="*/ 4548587 h 5266097"/>
                    <a:gd name="connsiteX94" fmla="*/ 1033844 w 5261024"/>
                    <a:gd name="connsiteY94" fmla="*/ 4617189 h 5266097"/>
                    <a:gd name="connsiteX95" fmla="*/ 1011199 w 5261024"/>
                    <a:gd name="connsiteY95" fmla="*/ 4660425 h 5266097"/>
                    <a:gd name="connsiteX96" fmla="*/ 1000161 w 5261024"/>
                    <a:gd name="connsiteY96" fmla="*/ 4698511 h 5266097"/>
                    <a:gd name="connsiteX97" fmla="*/ 920802 w 5261024"/>
                    <a:gd name="connsiteY97" fmla="*/ 4636740 h 5266097"/>
                    <a:gd name="connsiteX98" fmla="*/ 665621 w 5261024"/>
                    <a:gd name="connsiteY98" fmla="*/ 4386731 h 5266097"/>
                    <a:gd name="connsiteX99" fmla="*/ 657487 w 5261024"/>
                    <a:gd name="connsiteY99" fmla="*/ 4376959 h 5266097"/>
                    <a:gd name="connsiteX100" fmla="*/ 696807 w 5261024"/>
                    <a:gd name="connsiteY100" fmla="*/ 4363138 h 5266097"/>
                    <a:gd name="connsiteX101" fmla="*/ 738709 w 5261024"/>
                    <a:gd name="connsiteY101" fmla="*/ 4338112 h 5266097"/>
                    <a:gd name="connsiteX102" fmla="*/ 788555 w 5261024"/>
                    <a:gd name="connsiteY102" fmla="*/ 4001104 h 5266097"/>
                    <a:gd name="connsiteX103" fmla="*/ 451519 w 5261024"/>
                    <a:gd name="connsiteY103" fmla="*/ 3951439 h 5266097"/>
                    <a:gd name="connsiteX104" fmla="*/ 415452 w 5261024"/>
                    <a:gd name="connsiteY104" fmla="*/ 3984321 h 5266097"/>
                    <a:gd name="connsiteX105" fmla="*/ 391658 w 5261024"/>
                    <a:gd name="connsiteY105" fmla="*/ 4016878 h 5266097"/>
                    <a:gd name="connsiteX106" fmla="*/ 353117 w 5261024"/>
                    <a:gd name="connsiteY106" fmla="*/ 3955371 h 5266097"/>
                    <a:gd name="connsiteX107" fmla="*/ 240245 w 5261024"/>
                    <a:gd name="connsiteY107" fmla="*/ 3738610 h 5266097"/>
                    <a:gd name="connsiteX108" fmla="*/ 182439 w 5261024"/>
                    <a:gd name="connsiteY108" fmla="*/ 3597001 h 5266097"/>
                    <a:gd name="connsiteX109" fmla="*/ 221697 w 5261024"/>
                    <a:gd name="connsiteY109" fmla="*/ 3597436 h 5266097"/>
                    <a:gd name="connsiteX110" fmla="*/ 269631 w 5261024"/>
                    <a:gd name="connsiteY110" fmla="*/ 3588250 h 5266097"/>
                    <a:gd name="connsiteX111" fmla="*/ 431735 w 5261024"/>
                    <a:gd name="connsiteY111" fmla="*/ 3288614 h 5266097"/>
                    <a:gd name="connsiteX112" fmla="*/ 132011 w 5261024"/>
                    <a:gd name="connsiteY112" fmla="*/ 3126671 h 5266097"/>
                    <a:gd name="connsiteX113" fmla="*/ 86872 w 5261024"/>
                    <a:gd name="connsiteY113" fmla="*/ 3145235 h 5266097"/>
                    <a:gd name="connsiteX114" fmla="*/ 54105 w 5261024"/>
                    <a:gd name="connsiteY114" fmla="*/ 3167203 h 5266097"/>
                    <a:gd name="connsiteX115" fmla="*/ 27088 w 5261024"/>
                    <a:gd name="connsiteY115" fmla="*/ 3034275 h 5266097"/>
                    <a:gd name="connsiteX116" fmla="*/ 811 w 5261024"/>
                    <a:gd name="connsiteY116" fmla="*/ 2786282 h 5266097"/>
                    <a:gd name="connsiteX117" fmla="*/ 0 w 5261024"/>
                    <a:gd name="connsiteY117" fmla="*/ 2701432 h 5266097"/>
                    <a:gd name="connsiteX118" fmla="*/ 37127 w 5261024"/>
                    <a:gd name="connsiteY118" fmla="*/ 2715413 h 5266097"/>
                    <a:gd name="connsiteX119" fmla="*/ 85312 w 5261024"/>
                    <a:gd name="connsiteY119" fmla="*/ 2723175 h 5266097"/>
                    <a:gd name="connsiteX120" fmla="*/ 340122 w 5261024"/>
                    <a:gd name="connsiteY120" fmla="*/ 2497052 h 5266097"/>
                    <a:gd name="connsiteX121" fmla="*/ 113862 w 5261024"/>
                    <a:gd name="connsiteY121" fmla="*/ 2242364 h 5266097"/>
                    <a:gd name="connsiteX122" fmla="*/ 65096 w 5261024"/>
                    <a:gd name="connsiteY122" fmla="*/ 2244369 h 5266097"/>
                    <a:gd name="connsiteX123" fmla="*/ 25412 w 5261024"/>
                    <a:gd name="connsiteY123" fmla="*/ 2254145 h 5266097"/>
                    <a:gd name="connsiteX124" fmla="*/ 68713 w 5261024"/>
                    <a:gd name="connsiteY124" fmla="*/ 2022832 h 5266097"/>
                    <a:gd name="connsiteX125" fmla="*/ 134052 w 5261024"/>
                    <a:gd name="connsiteY125" fmla="*/ 1796592 h 5266097"/>
                    <a:gd name="connsiteX126" fmla="*/ 165357 w 5261024"/>
                    <a:gd name="connsiteY126" fmla="*/ 1823456 h 5266097"/>
                    <a:gd name="connsiteX127" fmla="*/ 207982 w 5261024"/>
                    <a:gd name="connsiteY127" fmla="*/ 1847230 h 5266097"/>
                    <a:gd name="connsiteX128" fmla="*/ 524763 w 5261024"/>
                    <a:gd name="connsiteY128" fmla="*/ 1721894 h 5266097"/>
                    <a:gd name="connsiteX129" fmla="*/ 399256 w 5261024"/>
                    <a:gd name="connsiteY129" fmla="*/ 1405180 h 5266097"/>
                    <a:gd name="connsiteX130" fmla="*/ 352745 w 5261024"/>
                    <a:gd name="connsiteY130" fmla="*/ 1390386 h 5266097"/>
                    <a:gd name="connsiteX131" fmla="*/ 312719 w 5261024"/>
                    <a:gd name="connsiteY131" fmla="*/ 1386066 h 5266097"/>
                    <a:gd name="connsiteX132" fmla="*/ 340923 w 5261024"/>
                    <a:gd name="connsiteY132" fmla="*/ 1330533 h 5266097"/>
                    <a:gd name="connsiteX133" fmla="*/ 559668 w 5261024"/>
                    <a:gd name="connsiteY133" fmla="*/ 1005143 h 5266097"/>
                    <a:gd name="connsiteX134" fmla="*/ 570341 w 5261024"/>
                    <a:gd name="connsiteY134" fmla="*/ 992572 h 5266097"/>
                    <a:gd name="connsiteX135" fmla="*/ 590920 w 5261024"/>
                    <a:gd name="connsiteY135" fmla="*/ 1029147 h 5266097"/>
                    <a:gd name="connsiteX136" fmla="*/ 622843 w 5261024"/>
                    <a:gd name="connsiteY136" fmla="*/ 1066067 h 5266097"/>
                    <a:gd name="connsiteX137" fmla="*/ 963387 w 5261024"/>
                    <a:gd name="connsiteY137" fmla="*/ 1056634 h 5266097"/>
                    <a:gd name="connsiteX138" fmla="*/ 953773 w 5261024"/>
                    <a:gd name="connsiteY138" fmla="*/ 716095 h 5266097"/>
                    <a:gd name="connsiteX139" fmla="*/ 915126 w 5261024"/>
                    <a:gd name="connsiteY139" fmla="*/ 686285 h 5266097"/>
                    <a:gd name="connsiteX140" fmla="*/ 878943 w 5261024"/>
                    <a:gd name="connsiteY140" fmla="*/ 668511 h 5266097"/>
                    <a:gd name="connsiteX141" fmla="*/ 966411 w 5261024"/>
                    <a:gd name="connsiteY141" fmla="*/ 591835 h 5266097"/>
                    <a:gd name="connsiteX142" fmla="*/ 1179862 w 5261024"/>
                    <a:gd name="connsiteY142" fmla="*/ 435162 h 5266097"/>
                    <a:gd name="connsiteX143" fmla="*/ 1256192 w 5261024"/>
                    <a:gd name="connsiteY143" fmla="*/ 390108 h 5266097"/>
                    <a:gd name="connsiteX144" fmla="*/ 1262490 w 5261024"/>
                    <a:gd name="connsiteY144" fmla="*/ 428293 h 5266097"/>
                    <a:gd name="connsiteX145" fmla="*/ 1279861 w 5261024"/>
                    <a:gd name="connsiteY145" fmla="*/ 473904 h 5266097"/>
                    <a:gd name="connsiteX146" fmla="*/ 1603093 w 5261024"/>
                    <a:gd name="connsiteY146" fmla="*/ 581514 h 5266097"/>
                    <a:gd name="connsiteX147" fmla="*/ 1710529 w 5261024"/>
                    <a:gd name="connsiteY147" fmla="*/ 258223 h 5266097"/>
                    <a:gd name="connsiteX148" fmla="*/ 1684409 w 5261024"/>
                    <a:gd name="connsiteY148" fmla="*/ 216994 h 5266097"/>
                    <a:gd name="connsiteX149" fmla="*/ 1655527 w 5261024"/>
                    <a:gd name="connsiteY149" fmla="*/ 186916 h 5266097"/>
                    <a:gd name="connsiteX150" fmla="*/ 1899503 w 5261024"/>
                    <a:gd name="connsiteY150" fmla="*/ 102632 h 5266097"/>
                    <a:gd name="connsiteX151" fmla="*/ 2106471 w 5261024"/>
                    <a:gd name="connsiteY151" fmla="*/ 53906 h 5266097"/>
                    <a:gd name="connsiteX152" fmla="*/ 2099062 w 5261024"/>
                    <a:gd name="connsiteY152" fmla="*/ 93364 h 5266097"/>
                    <a:gd name="connsiteX153" fmla="*/ 2099785 w 5261024"/>
                    <a:gd name="connsiteY153" fmla="*/ 142166 h 5266097"/>
                    <a:gd name="connsiteX154" fmla="*/ 2366720 w 5261024"/>
                    <a:gd name="connsiteY154" fmla="*/ 353838 h 5266097"/>
                    <a:gd name="connsiteX155" fmla="*/ 2578250 w 5261024"/>
                    <a:gd name="connsiteY155" fmla="*/ 86789 h 5266097"/>
                    <a:gd name="connsiteX156" fmla="*/ 2567806 w 5261024"/>
                    <a:gd name="connsiteY156" fmla="*/ 39113 h 5266097"/>
                    <a:gd name="connsiteX157" fmla="*/ 2552146 w 5261024"/>
                    <a:gd name="connsiteY157" fmla="*/ 3672 h 5266097"/>
                    <a:gd name="connsiteX158" fmla="*/ 2699604 w 5261024"/>
                    <a:gd name="connsiteY158" fmla="*/ 0 h 5266097"/>
                    <a:gd name="connsiteX159" fmla="*/ 2685916 w 5261024"/>
                    <a:gd name="connsiteY159" fmla="*/ 849851 h 5266097"/>
                    <a:gd name="connsiteX160" fmla="*/ 896230 w 5261024"/>
                    <a:gd name="connsiteY160" fmla="*/ 2219946 h 5266097"/>
                    <a:gd name="connsiteX161" fmla="*/ 2217191 w 5261024"/>
                    <a:gd name="connsiteY161" fmla="*/ 4368244 h 5266097"/>
                    <a:gd name="connsiteX162" fmla="*/ 4364793 w 5261024"/>
                    <a:gd name="connsiteY162" fmla="*/ 3046150 h 5266097"/>
                    <a:gd name="connsiteX163" fmla="*/ 3043832 w 5261024"/>
                    <a:gd name="connsiteY163" fmla="*/ 897852 h 5266097"/>
                    <a:gd name="connsiteX164" fmla="*/ 2685916 w 5261024"/>
                    <a:gd name="connsiteY164" fmla="*/ 849851 h 5266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</a:cxnLst>
                  <a:rect l="l" t="t" r="r" b="b"/>
                  <a:pathLst>
                    <a:path w="5261024" h="5266097">
                      <a:moveTo>
                        <a:pt x="2699604" y="0"/>
                      </a:moveTo>
                      <a:cubicBezTo>
                        <a:pt x="2791142" y="2496"/>
                        <a:pt x="2883255" y="9812"/>
                        <a:pt x="2975635" y="22137"/>
                      </a:cubicBezTo>
                      <a:lnTo>
                        <a:pt x="3020095" y="30384"/>
                      </a:lnTo>
                      <a:lnTo>
                        <a:pt x="2999736" y="64762"/>
                      </a:lnTo>
                      <a:cubicBezTo>
                        <a:pt x="2992981" y="79277"/>
                        <a:pt x="2987578" y="94685"/>
                        <a:pt x="2983724" y="110867"/>
                      </a:cubicBezTo>
                      <a:cubicBezTo>
                        <a:pt x="2952888" y="240322"/>
                        <a:pt x="3032779" y="370252"/>
                        <a:pt x="3162165" y="401071"/>
                      </a:cubicBezTo>
                      <a:cubicBezTo>
                        <a:pt x="3291551" y="431891"/>
                        <a:pt x="3421437" y="351930"/>
                        <a:pt x="3452273" y="222475"/>
                      </a:cubicBezTo>
                      <a:cubicBezTo>
                        <a:pt x="3456127" y="206292"/>
                        <a:pt x="3458252" y="190104"/>
                        <a:pt x="3458765" y="174102"/>
                      </a:cubicBezTo>
                      <a:lnTo>
                        <a:pt x="3456091" y="134237"/>
                      </a:lnTo>
                      <a:lnTo>
                        <a:pt x="3499492" y="146919"/>
                      </a:lnTo>
                      <a:cubicBezTo>
                        <a:pt x="3578278" y="174349"/>
                        <a:pt x="3655061" y="205265"/>
                        <a:pt x="3729708" y="239447"/>
                      </a:cubicBezTo>
                      <a:lnTo>
                        <a:pt x="3886868" y="320504"/>
                      </a:lnTo>
                      <a:lnTo>
                        <a:pt x="3855876" y="345930"/>
                      </a:lnTo>
                      <a:cubicBezTo>
                        <a:pt x="3844563" y="357260"/>
                        <a:pt x="3834216" y="369891"/>
                        <a:pt x="3825060" y="383779"/>
                      </a:cubicBezTo>
                      <a:cubicBezTo>
                        <a:pt x="3751808" y="494880"/>
                        <a:pt x="3782442" y="644297"/>
                        <a:pt x="3893485" y="717511"/>
                      </a:cubicBezTo>
                      <a:cubicBezTo>
                        <a:pt x="4004526" y="790725"/>
                        <a:pt x="4153927" y="760009"/>
                        <a:pt x="4227180" y="648908"/>
                      </a:cubicBezTo>
                      <a:cubicBezTo>
                        <a:pt x="4236337" y="635021"/>
                        <a:pt x="4243870" y="620534"/>
                        <a:pt x="4249826" y="605673"/>
                      </a:cubicBezTo>
                      <a:lnTo>
                        <a:pt x="4260863" y="567587"/>
                      </a:lnTo>
                      <a:lnTo>
                        <a:pt x="4340221" y="629356"/>
                      </a:lnTo>
                      <a:cubicBezTo>
                        <a:pt x="4431148" y="707069"/>
                        <a:pt x="4516361" y="790651"/>
                        <a:pt x="4595402" y="879365"/>
                      </a:cubicBezTo>
                      <a:lnTo>
                        <a:pt x="4603537" y="889139"/>
                      </a:lnTo>
                      <a:lnTo>
                        <a:pt x="4564217" y="902959"/>
                      </a:lnTo>
                      <a:cubicBezTo>
                        <a:pt x="4549712" y="909737"/>
                        <a:pt x="4535670" y="918068"/>
                        <a:pt x="4522315" y="927986"/>
                      </a:cubicBezTo>
                      <a:cubicBezTo>
                        <a:pt x="4415481" y="1007334"/>
                        <a:pt x="4393165" y="1158216"/>
                        <a:pt x="4472470" y="1264993"/>
                      </a:cubicBezTo>
                      <a:cubicBezTo>
                        <a:pt x="4551775" y="1371771"/>
                        <a:pt x="4702672" y="1394006"/>
                        <a:pt x="4809505" y="1314658"/>
                      </a:cubicBezTo>
                      <a:cubicBezTo>
                        <a:pt x="4822859" y="1304740"/>
                        <a:pt x="4834893" y="1293703"/>
                        <a:pt x="4845572" y="1281775"/>
                      </a:cubicBezTo>
                      <a:lnTo>
                        <a:pt x="4869367" y="1249219"/>
                      </a:lnTo>
                      <a:lnTo>
                        <a:pt x="4907907" y="1310723"/>
                      </a:lnTo>
                      <a:cubicBezTo>
                        <a:pt x="4948818" y="1381156"/>
                        <a:pt x="4986492" y="1453490"/>
                        <a:pt x="5020778" y="1527485"/>
                      </a:cubicBezTo>
                      <a:lnTo>
                        <a:pt x="5078585" y="1669097"/>
                      </a:lnTo>
                      <a:lnTo>
                        <a:pt x="5039327" y="1668661"/>
                      </a:lnTo>
                      <a:cubicBezTo>
                        <a:pt x="5023379" y="1670069"/>
                        <a:pt x="5007333" y="1673094"/>
                        <a:pt x="4991392" y="1677848"/>
                      </a:cubicBezTo>
                      <a:cubicBezTo>
                        <a:pt x="4863863" y="1715870"/>
                        <a:pt x="4791287" y="1850022"/>
                        <a:pt x="4829289" y="1977484"/>
                      </a:cubicBezTo>
                      <a:cubicBezTo>
                        <a:pt x="4867292" y="2104945"/>
                        <a:pt x="5001483" y="2177449"/>
                        <a:pt x="5129012" y="2139427"/>
                      </a:cubicBezTo>
                      <a:cubicBezTo>
                        <a:pt x="5144953" y="2134673"/>
                        <a:pt x="5160036" y="2128419"/>
                        <a:pt x="5174151" y="2120863"/>
                      </a:cubicBezTo>
                      <a:lnTo>
                        <a:pt x="5206918" y="2098895"/>
                      </a:lnTo>
                      <a:lnTo>
                        <a:pt x="5233934" y="2231821"/>
                      </a:lnTo>
                      <a:cubicBezTo>
                        <a:pt x="5246572" y="2313623"/>
                        <a:pt x="5255381" y="2396367"/>
                        <a:pt x="5260212" y="2479813"/>
                      </a:cubicBezTo>
                      <a:lnTo>
                        <a:pt x="5261024" y="2564666"/>
                      </a:lnTo>
                      <a:lnTo>
                        <a:pt x="5223898" y="2550684"/>
                      </a:lnTo>
                      <a:cubicBezTo>
                        <a:pt x="5208429" y="2546552"/>
                        <a:pt x="5192316" y="2543908"/>
                        <a:pt x="5175711" y="2542921"/>
                      </a:cubicBezTo>
                      <a:cubicBezTo>
                        <a:pt x="5042868" y="2535034"/>
                        <a:pt x="4928786" y="2636273"/>
                        <a:pt x="4920903" y="2769046"/>
                      </a:cubicBezTo>
                      <a:cubicBezTo>
                        <a:pt x="4913019" y="2901817"/>
                        <a:pt x="5014319" y="3015845"/>
                        <a:pt x="5147162" y="3023733"/>
                      </a:cubicBezTo>
                      <a:cubicBezTo>
                        <a:pt x="5163767" y="3024719"/>
                        <a:pt x="5180080" y="3024000"/>
                        <a:pt x="5195928" y="3021727"/>
                      </a:cubicBezTo>
                      <a:lnTo>
                        <a:pt x="5235611" y="3011951"/>
                      </a:lnTo>
                      <a:lnTo>
                        <a:pt x="5192310" y="3243262"/>
                      </a:lnTo>
                      <a:lnTo>
                        <a:pt x="5126971" y="3469505"/>
                      </a:lnTo>
                      <a:lnTo>
                        <a:pt x="5095667" y="3442641"/>
                      </a:lnTo>
                      <a:cubicBezTo>
                        <a:pt x="5082545" y="3433468"/>
                        <a:pt x="5068309" y="3425472"/>
                        <a:pt x="5053042" y="3418866"/>
                      </a:cubicBezTo>
                      <a:cubicBezTo>
                        <a:pt x="4930908" y="3366020"/>
                        <a:pt x="4789081" y="3422134"/>
                        <a:pt x="4736261" y="3544203"/>
                      </a:cubicBezTo>
                      <a:cubicBezTo>
                        <a:pt x="4683442" y="3666272"/>
                        <a:pt x="4739634" y="3808069"/>
                        <a:pt x="4861767" y="3860917"/>
                      </a:cubicBezTo>
                      <a:cubicBezTo>
                        <a:pt x="4877034" y="3867523"/>
                        <a:pt x="4892609" y="3872427"/>
                        <a:pt x="4908278" y="3875711"/>
                      </a:cubicBezTo>
                      <a:lnTo>
                        <a:pt x="4948303" y="3880032"/>
                      </a:lnTo>
                      <a:lnTo>
                        <a:pt x="4920099" y="3935562"/>
                      </a:lnTo>
                      <a:cubicBezTo>
                        <a:pt x="4854957" y="4050190"/>
                        <a:pt x="4781729" y="4158847"/>
                        <a:pt x="4701355" y="4260953"/>
                      </a:cubicBezTo>
                      <a:lnTo>
                        <a:pt x="4690683" y="4273524"/>
                      </a:lnTo>
                      <a:lnTo>
                        <a:pt x="4670103" y="4236951"/>
                      </a:lnTo>
                      <a:cubicBezTo>
                        <a:pt x="4660910" y="4223843"/>
                        <a:pt x="4650267" y="4211460"/>
                        <a:pt x="4638180" y="4200031"/>
                      </a:cubicBezTo>
                      <a:cubicBezTo>
                        <a:pt x="4541487" y="4108598"/>
                        <a:pt x="4389020" y="4112821"/>
                        <a:pt x="4297636" y="4209463"/>
                      </a:cubicBezTo>
                      <a:cubicBezTo>
                        <a:pt x="4206253" y="4306105"/>
                        <a:pt x="4210558" y="4458570"/>
                        <a:pt x="4307251" y="4550002"/>
                      </a:cubicBezTo>
                      <a:cubicBezTo>
                        <a:pt x="4319338" y="4561431"/>
                        <a:pt x="4332296" y="4571366"/>
                        <a:pt x="4345897" y="4579812"/>
                      </a:cubicBezTo>
                      <a:lnTo>
                        <a:pt x="4382079" y="4597585"/>
                      </a:lnTo>
                      <a:lnTo>
                        <a:pt x="4294613" y="4674261"/>
                      </a:lnTo>
                      <a:cubicBezTo>
                        <a:pt x="4226072" y="4730053"/>
                        <a:pt x="4154820" y="4782340"/>
                        <a:pt x="4081162" y="4830933"/>
                      </a:cubicBezTo>
                      <a:lnTo>
                        <a:pt x="4004830" y="4875987"/>
                      </a:lnTo>
                      <a:lnTo>
                        <a:pt x="3998534" y="4837804"/>
                      </a:lnTo>
                      <a:cubicBezTo>
                        <a:pt x="3994378" y="4822342"/>
                        <a:pt x="3988612" y="4807066"/>
                        <a:pt x="3981163" y="4792192"/>
                      </a:cubicBezTo>
                      <a:cubicBezTo>
                        <a:pt x="3921573" y="4673203"/>
                        <a:pt x="3776856" y="4625024"/>
                        <a:pt x="3657930" y="4684583"/>
                      </a:cubicBezTo>
                      <a:cubicBezTo>
                        <a:pt x="3539004" y="4744142"/>
                        <a:pt x="3490903" y="4888884"/>
                        <a:pt x="3550494" y="5007873"/>
                      </a:cubicBezTo>
                      <a:cubicBezTo>
                        <a:pt x="3557942" y="5022747"/>
                        <a:pt x="3566721" y="5036514"/>
                        <a:pt x="3576614" y="5049102"/>
                      </a:cubicBezTo>
                      <a:lnTo>
                        <a:pt x="3605495" y="5079179"/>
                      </a:lnTo>
                      <a:lnTo>
                        <a:pt x="3361520" y="5163465"/>
                      </a:lnTo>
                      <a:lnTo>
                        <a:pt x="3154552" y="5212189"/>
                      </a:lnTo>
                      <a:lnTo>
                        <a:pt x="3161961" y="5172732"/>
                      </a:lnTo>
                      <a:cubicBezTo>
                        <a:pt x="3163345" y="5156782"/>
                        <a:pt x="3163151" y="5140455"/>
                        <a:pt x="3161239" y="5123930"/>
                      </a:cubicBezTo>
                      <a:cubicBezTo>
                        <a:pt x="3145938" y="4991736"/>
                        <a:pt x="3026428" y="4896967"/>
                        <a:pt x="2894303" y="4912259"/>
                      </a:cubicBezTo>
                      <a:cubicBezTo>
                        <a:pt x="2762179" y="4927551"/>
                        <a:pt x="2667474" y="5047112"/>
                        <a:pt x="2682774" y="5179307"/>
                      </a:cubicBezTo>
                      <a:cubicBezTo>
                        <a:pt x="2684687" y="5195831"/>
                        <a:pt x="2688228" y="5211770"/>
                        <a:pt x="2693218" y="5226984"/>
                      </a:cubicBezTo>
                      <a:lnTo>
                        <a:pt x="2708878" y="5262425"/>
                      </a:lnTo>
                      <a:lnTo>
                        <a:pt x="2561420" y="5266097"/>
                      </a:lnTo>
                      <a:cubicBezTo>
                        <a:pt x="2469881" y="5263601"/>
                        <a:pt x="2377769" y="5256285"/>
                        <a:pt x="2285388" y="5243959"/>
                      </a:cubicBezTo>
                      <a:lnTo>
                        <a:pt x="2240930" y="5235714"/>
                      </a:lnTo>
                      <a:lnTo>
                        <a:pt x="2261288" y="5201337"/>
                      </a:lnTo>
                      <a:cubicBezTo>
                        <a:pt x="2268045" y="5186822"/>
                        <a:pt x="2273446" y="5171413"/>
                        <a:pt x="2277301" y="5155230"/>
                      </a:cubicBezTo>
                      <a:cubicBezTo>
                        <a:pt x="2308137" y="5025775"/>
                        <a:pt x="2228246" y="4895846"/>
                        <a:pt x="2098860" y="4865027"/>
                      </a:cubicBezTo>
                      <a:cubicBezTo>
                        <a:pt x="1969474" y="4834207"/>
                        <a:pt x="1839587" y="4914168"/>
                        <a:pt x="1808751" y="5043623"/>
                      </a:cubicBezTo>
                      <a:cubicBezTo>
                        <a:pt x="1804897" y="5059805"/>
                        <a:pt x="1802773" y="5075995"/>
                        <a:pt x="1802259" y="5091997"/>
                      </a:cubicBezTo>
                      <a:lnTo>
                        <a:pt x="1804934" y="5131861"/>
                      </a:lnTo>
                      <a:lnTo>
                        <a:pt x="1761530" y="5119177"/>
                      </a:lnTo>
                      <a:cubicBezTo>
                        <a:pt x="1682746" y="5091747"/>
                        <a:pt x="1605963" y="5060831"/>
                        <a:pt x="1531316" y="5026649"/>
                      </a:cubicBezTo>
                      <a:lnTo>
                        <a:pt x="1374157" y="4945594"/>
                      </a:lnTo>
                      <a:lnTo>
                        <a:pt x="1405149" y="4920168"/>
                      </a:lnTo>
                      <a:cubicBezTo>
                        <a:pt x="1416461" y="4908838"/>
                        <a:pt x="1426808" y="4896207"/>
                        <a:pt x="1435964" y="4882320"/>
                      </a:cubicBezTo>
                      <a:cubicBezTo>
                        <a:pt x="1509217" y="4771217"/>
                        <a:pt x="1478582" y="4621800"/>
                        <a:pt x="1367541" y="4548587"/>
                      </a:cubicBezTo>
                      <a:cubicBezTo>
                        <a:pt x="1256498" y="4475373"/>
                        <a:pt x="1107097" y="4506088"/>
                        <a:pt x="1033844" y="4617189"/>
                      </a:cubicBezTo>
                      <a:cubicBezTo>
                        <a:pt x="1024688" y="4631078"/>
                        <a:pt x="1017155" y="4645563"/>
                        <a:pt x="1011199" y="4660425"/>
                      </a:cubicBezTo>
                      <a:lnTo>
                        <a:pt x="1000161" y="4698511"/>
                      </a:lnTo>
                      <a:lnTo>
                        <a:pt x="920802" y="4636740"/>
                      </a:lnTo>
                      <a:cubicBezTo>
                        <a:pt x="829875" y="4559028"/>
                        <a:pt x="744663" y="4475445"/>
                        <a:pt x="665621" y="4386731"/>
                      </a:cubicBezTo>
                      <a:lnTo>
                        <a:pt x="657487" y="4376959"/>
                      </a:lnTo>
                      <a:lnTo>
                        <a:pt x="696807" y="4363138"/>
                      </a:lnTo>
                      <a:cubicBezTo>
                        <a:pt x="711312" y="4356361"/>
                        <a:pt x="725355" y="4348030"/>
                        <a:pt x="738709" y="4338112"/>
                      </a:cubicBezTo>
                      <a:cubicBezTo>
                        <a:pt x="845543" y="4258765"/>
                        <a:pt x="867859" y="4107881"/>
                        <a:pt x="788555" y="4001104"/>
                      </a:cubicBezTo>
                      <a:cubicBezTo>
                        <a:pt x="709249" y="3894326"/>
                        <a:pt x="558354" y="3872091"/>
                        <a:pt x="451519" y="3951439"/>
                      </a:cubicBezTo>
                      <a:cubicBezTo>
                        <a:pt x="438165" y="3961357"/>
                        <a:pt x="426132" y="3972393"/>
                        <a:pt x="415452" y="3984321"/>
                      </a:cubicBezTo>
                      <a:lnTo>
                        <a:pt x="391658" y="4016878"/>
                      </a:lnTo>
                      <a:lnTo>
                        <a:pt x="353117" y="3955371"/>
                      </a:lnTo>
                      <a:cubicBezTo>
                        <a:pt x="312204" y="3884939"/>
                        <a:pt x="274531" y="3812605"/>
                        <a:pt x="240245" y="3738610"/>
                      </a:cubicBezTo>
                      <a:lnTo>
                        <a:pt x="182439" y="3597001"/>
                      </a:lnTo>
                      <a:lnTo>
                        <a:pt x="221697" y="3597436"/>
                      </a:lnTo>
                      <a:cubicBezTo>
                        <a:pt x="237645" y="3596029"/>
                        <a:pt x="253690" y="3593002"/>
                        <a:pt x="269631" y="3588250"/>
                      </a:cubicBezTo>
                      <a:cubicBezTo>
                        <a:pt x="397161" y="3550226"/>
                        <a:pt x="469738" y="3416075"/>
                        <a:pt x="431735" y="3288614"/>
                      </a:cubicBezTo>
                      <a:cubicBezTo>
                        <a:pt x="393733" y="3161152"/>
                        <a:pt x="259541" y="3088647"/>
                        <a:pt x="132011" y="3126671"/>
                      </a:cubicBezTo>
                      <a:cubicBezTo>
                        <a:pt x="116070" y="3131423"/>
                        <a:pt x="100988" y="3137679"/>
                        <a:pt x="86872" y="3145235"/>
                      </a:cubicBezTo>
                      <a:lnTo>
                        <a:pt x="54105" y="3167203"/>
                      </a:lnTo>
                      <a:lnTo>
                        <a:pt x="27088" y="3034275"/>
                      </a:lnTo>
                      <a:cubicBezTo>
                        <a:pt x="14450" y="2952472"/>
                        <a:pt x="5642" y="2869727"/>
                        <a:pt x="811" y="2786282"/>
                      </a:cubicBezTo>
                      <a:lnTo>
                        <a:pt x="0" y="2701432"/>
                      </a:lnTo>
                      <a:lnTo>
                        <a:pt x="37127" y="2715413"/>
                      </a:lnTo>
                      <a:cubicBezTo>
                        <a:pt x="52595" y="2719545"/>
                        <a:pt x="68707" y="2722190"/>
                        <a:pt x="85312" y="2723175"/>
                      </a:cubicBezTo>
                      <a:cubicBezTo>
                        <a:pt x="218155" y="2731063"/>
                        <a:pt x="332238" y="2629824"/>
                        <a:pt x="340122" y="2497052"/>
                      </a:cubicBezTo>
                      <a:cubicBezTo>
                        <a:pt x="348006" y="2364279"/>
                        <a:pt x="246705" y="2250252"/>
                        <a:pt x="113862" y="2242364"/>
                      </a:cubicBezTo>
                      <a:cubicBezTo>
                        <a:pt x="97256" y="2241378"/>
                        <a:pt x="80945" y="2242097"/>
                        <a:pt x="65096" y="2244369"/>
                      </a:cubicBezTo>
                      <a:lnTo>
                        <a:pt x="25412" y="2254145"/>
                      </a:lnTo>
                      <a:lnTo>
                        <a:pt x="68713" y="2022832"/>
                      </a:lnTo>
                      <a:lnTo>
                        <a:pt x="134052" y="1796592"/>
                      </a:lnTo>
                      <a:lnTo>
                        <a:pt x="165357" y="1823456"/>
                      </a:lnTo>
                      <a:cubicBezTo>
                        <a:pt x="178479" y="1832629"/>
                        <a:pt x="192715" y="1840624"/>
                        <a:pt x="207982" y="1847230"/>
                      </a:cubicBezTo>
                      <a:cubicBezTo>
                        <a:pt x="330115" y="1900077"/>
                        <a:pt x="471944" y="1843963"/>
                        <a:pt x="524763" y="1721894"/>
                      </a:cubicBezTo>
                      <a:cubicBezTo>
                        <a:pt x="577582" y="1599825"/>
                        <a:pt x="521390" y="1458027"/>
                        <a:pt x="399256" y="1405180"/>
                      </a:cubicBezTo>
                      <a:cubicBezTo>
                        <a:pt x="383989" y="1398574"/>
                        <a:pt x="368416" y="1393671"/>
                        <a:pt x="352745" y="1390386"/>
                      </a:cubicBezTo>
                      <a:lnTo>
                        <a:pt x="312719" y="1386066"/>
                      </a:lnTo>
                      <a:lnTo>
                        <a:pt x="340923" y="1330533"/>
                      </a:lnTo>
                      <a:cubicBezTo>
                        <a:pt x="406067" y="1215904"/>
                        <a:pt x="479295" y="1107248"/>
                        <a:pt x="559668" y="1005143"/>
                      </a:cubicBezTo>
                      <a:lnTo>
                        <a:pt x="570341" y="992572"/>
                      </a:lnTo>
                      <a:lnTo>
                        <a:pt x="590920" y="1029147"/>
                      </a:lnTo>
                      <a:cubicBezTo>
                        <a:pt x="600113" y="1042255"/>
                        <a:pt x="610757" y="1054637"/>
                        <a:pt x="622843" y="1066067"/>
                      </a:cubicBezTo>
                      <a:cubicBezTo>
                        <a:pt x="719537" y="1157498"/>
                        <a:pt x="872004" y="1153275"/>
                        <a:pt x="963387" y="1056634"/>
                      </a:cubicBezTo>
                      <a:cubicBezTo>
                        <a:pt x="1054771" y="959992"/>
                        <a:pt x="1050466" y="807527"/>
                        <a:pt x="953773" y="716095"/>
                      </a:cubicBezTo>
                      <a:cubicBezTo>
                        <a:pt x="941686" y="704665"/>
                        <a:pt x="928728" y="694731"/>
                        <a:pt x="915126" y="686285"/>
                      </a:cubicBezTo>
                      <a:lnTo>
                        <a:pt x="878943" y="668511"/>
                      </a:lnTo>
                      <a:lnTo>
                        <a:pt x="966411" y="591835"/>
                      </a:lnTo>
                      <a:cubicBezTo>
                        <a:pt x="1034952" y="536042"/>
                        <a:pt x="1106204" y="483755"/>
                        <a:pt x="1179862" y="435162"/>
                      </a:cubicBezTo>
                      <a:lnTo>
                        <a:pt x="1256192" y="390108"/>
                      </a:lnTo>
                      <a:lnTo>
                        <a:pt x="1262490" y="428293"/>
                      </a:lnTo>
                      <a:cubicBezTo>
                        <a:pt x="1266645" y="443754"/>
                        <a:pt x="1272411" y="459031"/>
                        <a:pt x="1279861" y="473904"/>
                      </a:cubicBezTo>
                      <a:cubicBezTo>
                        <a:pt x="1339451" y="592893"/>
                        <a:pt x="1484168" y="641073"/>
                        <a:pt x="1603093" y="581514"/>
                      </a:cubicBezTo>
                      <a:cubicBezTo>
                        <a:pt x="1722020" y="521955"/>
                        <a:pt x="1770120" y="377212"/>
                        <a:pt x="1710529" y="258223"/>
                      </a:cubicBezTo>
                      <a:cubicBezTo>
                        <a:pt x="1703080" y="243350"/>
                        <a:pt x="1694301" y="229582"/>
                        <a:pt x="1684409" y="216994"/>
                      </a:cubicBezTo>
                      <a:lnTo>
                        <a:pt x="1655527" y="186916"/>
                      </a:lnTo>
                      <a:lnTo>
                        <a:pt x="1899503" y="102632"/>
                      </a:lnTo>
                      <a:lnTo>
                        <a:pt x="2106471" y="53906"/>
                      </a:lnTo>
                      <a:lnTo>
                        <a:pt x="2099062" y="93364"/>
                      </a:lnTo>
                      <a:cubicBezTo>
                        <a:pt x="2097679" y="109315"/>
                        <a:pt x="2097873" y="125641"/>
                        <a:pt x="2099785" y="142166"/>
                      </a:cubicBezTo>
                      <a:cubicBezTo>
                        <a:pt x="2115085" y="274360"/>
                        <a:pt x="2234596" y="369129"/>
                        <a:pt x="2366720" y="353838"/>
                      </a:cubicBezTo>
                      <a:cubicBezTo>
                        <a:pt x="2498845" y="338546"/>
                        <a:pt x="2593550" y="218984"/>
                        <a:pt x="2578250" y="86789"/>
                      </a:cubicBezTo>
                      <a:cubicBezTo>
                        <a:pt x="2576337" y="70264"/>
                        <a:pt x="2572796" y="54325"/>
                        <a:pt x="2567806" y="39113"/>
                      </a:cubicBezTo>
                      <a:lnTo>
                        <a:pt x="2552146" y="3672"/>
                      </a:lnTo>
                      <a:lnTo>
                        <a:pt x="2699604" y="0"/>
                      </a:lnTo>
                      <a:close/>
                      <a:moveTo>
                        <a:pt x="2685916" y="849851"/>
                      </a:moveTo>
                      <a:cubicBezTo>
                        <a:pt x="1857093" y="823407"/>
                        <a:pt x="1095966" y="1381414"/>
                        <a:pt x="896230" y="2219946"/>
                      </a:cubicBezTo>
                      <a:cubicBezTo>
                        <a:pt x="667959" y="3178268"/>
                        <a:pt x="1259374" y="4140094"/>
                        <a:pt x="2217191" y="4368244"/>
                      </a:cubicBezTo>
                      <a:cubicBezTo>
                        <a:pt x="3175009" y="4596395"/>
                        <a:pt x="4136523" y="4004473"/>
                        <a:pt x="4364793" y="3046150"/>
                      </a:cubicBezTo>
                      <a:cubicBezTo>
                        <a:pt x="4593063" y="2087828"/>
                        <a:pt x="4001649" y="1126002"/>
                        <a:pt x="3043832" y="897852"/>
                      </a:cubicBezTo>
                      <a:cubicBezTo>
                        <a:pt x="2924105" y="869333"/>
                        <a:pt x="2804320" y="853628"/>
                        <a:pt x="2685916" y="849851"/>
                      </a:cubicBezTo>
                      <a:close/>
                    </a:path>
                  </a:pathLst>
                </a:custGeom>
                <a:solidFill>
                  <a:srgbClr val="FA575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7" name="Group 96"/>
                <p:cNvGrpSpPr/>
                <p:nvPr/>
              </p:nvGrpSpPr>
              <p:grpSpPr>
                <a:xfrm>
                  <a:off x="2540497" y="3865193"/>
                  <a:ext cx="511473" cy="358207"/>
                  <a:chOff x="4591049" y="-1729149"/>
                  <a:chExt cx="2733562" cy="191444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98" name="Freeform 97"/>
                  <p:cNvSpPr/>
                  <p:nvPr/>
                </p:nvSpPr>
                <p:spPr>
                  <a:xfrm>
                    <a:off x="4748631" y="-1729149"/>
                    <a:ext cx="2418397" cy="1710098"/>
                  </a:xfrm>
                  <a:custGeom>
                    <a:avLst/>
                    <a:gdLst>
                      <a:gd name="connsiteX0" fmla="*/ 1339626 w 2418398"/>
                      <a:gd name="connsiteY0" fmla="*/ 1431082 h 1710099"/>
                      <a:gd name="connsiteX1" fmla="*/ 1325978 w 2418398"/>
                      <a:gd name="connsiteY1" fmla="*/ 1436736 h 1710099"/>
                      <a:gd name="connsiteX2" fmla="*/ 1320324 w 2418398"/>
                      <a:gd name="connsiteY2" fmla="*/ 1450384 h 1710099"/>
                      <a:gd name="connsiteX3" fmla="*/ 1325978 w 2418398"/>
                      <a:gd name="connsiteY3" fmla="*/ 1464032 h 1710099"/>
                      <a:gd name="connsiteX4" fmla="*/ 1339626 w 2418398"/>
                      <a:gd name="connsiteY4" fmla="*/ 1469685 h 1710099"/>
                      <a:gd name="connsiteX5" fmla="*/ 2310672 w 2418398"/>
                      <a:gd name="connsiteY5" fmla="*/ 1469686 h 1710099"/>
                      <a:gd name="connsiteX6" fmla="*/ 2329974 w 2418398"/>
                      <a:gd name="connsiteY6" fmla="*/ 1450384 h 1710099"/>
                      <a:gd name="connsiteX7" fmla="*/ 2329975 w 2418398"/>
                      <a:gd name="connsiteY7" fmla="*/ 1450384 h 1710099"/>
                      <a:gd name="connsiteX8" fmla="*/ 2310673 w 2418398"/>
                      <a:gd name="connsiteY8" fmla="*/ 1431082 h 1710099"/>
                      <a:gd name="connsiteX9" fmla="*/ 107726 w 2418398"/>
                      <a:gd name="connsiteY9" fmla="*/ 1431082 h 1710099"/>
                      <a:gd name="connsiteX10" fmla="*/ 94078 w 2418398"/>
                      <a:gd name="connsiteY10" fmla="*/ 1436736 h 1710099"/>
                      <a:gd name="connsiteX11" fmla="*/ 88424 w 2418398"/>
                      <a:gd name="connsiteY11" fmla="*/ 1450384 h 1710099"/>
                      <a:gd name="connsiteX12" fmla="*/ 94078 w 2418398"/>
                      <a:gd name="connsiteY12" fmla="*/ 1464032 h 1710099"/>
                      <a:gd name="connsiteX13" fmla="*/ 107726 w 2418398"/>
                      <a:gd name="connsiteY13" fmla="*/ 1469685 h 1710099"/>
                      <a:gd name="connsiteX14" fmla="*/ 1078772 w 2418398"/>
                      <a:gd name="connsiteY14" fmla="*/ 1469686 h 1710099"/>
                      <a:gd name="connsiteX15" fmla="*/ 1098074 w 2418398"/>
                      <a:gd name="connsiteY15" fmla="*/ 1450384 h 1710099"/>
                      <a:gd name="connsiteX16" fmla="*/ 1098075 w 2418398"/>
                      <a:gd name="connsiteY16" fmla="*/ 1450384 h 1710099"/>
                      <a:gd name="connsiteX17" fmla="*/ 1078773 w 2418398"/>
                      <a:gd name="connsiteY17" fmla="*/ 1431082 h 1710099"/>
                      <a:gd name="connsiteX18" fmla="*/ 1339626 w 2418398"/>
                      <a:gd name="connsiteY18" fmla="*/ 1254190 h 1710099"/>
                      <a:gd name="connsiteX19" fmla="*/ 1325978 w 2418398"/>
                      <a:gd name="connsiteY19" fmla="*/ 1259844 h 1710099"/>
                      <a:gd name="connsiteX20" fmla="*/ 1320324 w 2418398"/>
                      <a:gd name="connsiteY20" fmla="*/ 1273492 h 1710099"/>
                      <a:gd name="connsiteX21" fmla="*/ 1325978 w 2418398"/>
                      <a:gd name="connsiteY21" fmla="*/ 1287140 h 1710099"/>
                      <a:gd name="connsiteX22" fmla="*/ 1339626 w 2418398"/>
                      <a:gd name="connsiteY22" fmla="*/ 1292793 h 1710099"/>
                      <a:gd name="connsiteX23" fmla="*/ 2310672 w 2418398"/>
                      <a:gd name="connsiteY23" fmla="*/ 1292794 h 1710099"/>
                      <a:gd name="connsiteX24" fmla="*/ 2329974 w 2418398"/>
                      <a:gd name="connsiteY24" fmla="*/ 1273492 h 1710099"/>
                      <a:gd name="connsiteX25" fmla="*/ 2329975 w 2418398"/>
                      <a:gd name="connsiteY25" fmla="*/ 1273492 h 1710099"/>
                      <a:gd name="connsiteX26" fmla="*/ 2310673 w 2418398"/>
                      <a:gd name="connsiteY26" fmla="*/ 1254190 h 1710099"/>
                      <a:gd name="connsiteX27" fmla="*/ 107726 w 2418398"/>
                      <a:gd name="connsiteY27" fmla="*/ 1254190 h 1710099"/>
                      <a:gd name="connsiteX28" fmla="*/ 94078 w 2418398"/>
                      <a:gd name="connsiteY28" fmla="*/ 1259844 h 1710099"/>
                      <a:gd name="connsiteX29" fmla="*/ 88424 w 2418398"/>
                      <a:gd name="connsiteY29" fmla="*/ 1273492 h 1710099"/>
                      <a:gd name="connsiteX30" fmla="*/ 94078 w 2418398"/>
                      <a:gd name="connsiteY30" fmla="*/ 1287140 h 1710099"/>
                      <a:gd name="connsiteX31" fmla="*/ 107726 w 2418398"/>
                      <a:gd name="connsiteY31" fmla="*/ 1292793 h 1710099"/>
                      <a:gd name="connsiteX32" fmla="*/ 1078772 w 2418398"/>
                      <a:gd name="connsiteY32" fmla="*/ 1292794 h 1710099"/>
                      <a:gd name="connsiteX33" fmla="*/ 1098074 w 2418398"/>
                      <a:gd name="connsiteY33" fmla="*/ 1273492 h 1710099"/>
                      <a:gd name="connsiteX34" fmla="*/ 1098075 w 2418398"/>
                      <a:gd name="connsiteY34" fmla="*/ 1273492 h 1710099"/>
                      <a:gd name="connsiteX35" fmla="*/ 1078773 w 2418398"/>
                      <a:gd name="connsiteY35" fmla="*/ 1254190 h 1710099"/>
                      <a:gd name="connsiteX36" fmla="*/ 1339626 w 2418398"/>
                      <a:gd name="connsiteY36" fmla="*/ 1077297 h 1710099"/>
                      <a:gd name="connsiteX37" fmla="*/ 1325978 w 2418398"/>
                      <a:gd name="connsiteY37" fmla="*/ 1082951 h 1710099"/>
                      <a:gd name="connsiteX38" fmla="*/ 1320324 w 2418398"/>
                      <a:gd name="connsiteY38" fmla="*/ 1096599 h 1710099"/>
                      <a:gd name="connsiteX39" fmla="*/ 1325978 w 2418398"/>
                      <a:gd name="connsiteY39" fmla="*/ 1110247 h 1710099"/>
                      <a:gd name="connsiteX40" fmla="*/ 1339626 w 2418398"/>
                      <a:gd name="connsiteY40" fmla="*/ 1115900 h 1710099"/>
                      <a:gd name="connsiteX41" fmla="*/ 2310672 w 2418398"/>
                      <a:gd name="connsiteY41" fmla="*/ 1115901 h 1710099"/>
                      <a:gd name="connsiteX42" fmla="*/ 2329974 w 2418398"/>
                      <a:gd name="connsiteY42" fmla="*/ 1096599 h 1710099"/>
                      <a:gd name="connsiteX43" fmla="*/ 2329975 w 2418398"/>
                      <a:gd name="connsiteY43" fmla="*/ 1096599 h 1710099"/>
                      <a:gd name="connsiteX44" fmla="*/ 2310673 w 2418398"/>
                      <a:gd name="connsiteY44" fmla="*/ 1077297 h 1710099"/>
                      <a:gd name="connsiteX45" fmla="*/ 107726 w 2418398"/>
                      <a:gd name="connsiteY45" fmla="*/ 1077297 h 1710099"/>
                      <a:gd name="connsiteX46" fmla="*/ 94078 w 2418398"/>
                      <a:gd name="connsiteY46" fmla="*/ 1082951 h 1710099"/>
                      <a:gd name="connsiteX47" fmla="*/ 88424 w 2418398"/>
                      <a:gd name="connsiteY47" fmla="*/ 1096599 h 1710099"/>
                      <a:gd name="connsiteX48" fmla="*/ 94078 w 2418398"/>
                      <a:gd name="connsiteY48" fmla="*/ 1110247 h 1710099"/>
                      <a:gd name="connsiteX49" fmla="*/ 107726 w 2418398"/>
                      <a:gd name="connsiteY49" fmla="*/ 1115900 h 1710099"/>
                      <a:gd name="connsiteX50" fmla="*/ 1078772 w 2418398"/>
                      <a:gd name="connsiteY50" fmla="*/ 1115901 h 1710099"/>
                      <a:gd name="connsiteX51" fmla="*/ 1098074 w 2418398"/>
                      <a:gd name="connsiteY51" fmla="*/ 1096599 h 1710099"/>
                      <a:gd name="connsiteX52" fmla="*/ 1098075 w 2418398"/>
                      <a:gd name="connsiteY52" fmla="*/ 1096599 h 1710099"/>
                      <a:gd name="connsiteX53" fmla="*/ 1078773 w 2418398"/>
                      <a:gd name="connsiteY53" fmla="*/ 1077297 h 1710099"/>
                      <a:gd name="connsiteX54" fmla="*/ 107726 w 2418398"/>
                      <a:gd name="connsiteY54" fmla="*/ 900404 h 1710099"/>
                      <a:gd name="connsiteX55" fmla="*/ 94078 w 2418398"/>
                      <a:gd name="connsiteY55" fmla="*/ 906058 h 1710099"/>
                      <a:gd name="connsiteX56" fmla="*/ 88424 w 2418398"/>
                      <a:gd name="connsiteY56" fmla="*/ 919706 h 1710099"/>
                      <a:gd name="connsiteX57" fmla="*/ 94078 w 2418398"/>
                      <a:gd name="connsiteY57" fmla="*/ 933354 h 1710099"/>
                      <a:gd name="connsiteX58" fmla="*/ 107726 w 2418398"/>
                      <a:gd name="connsiteY58" fmla="*/ 939007 h 1710099"/>
                      <a:gd name="connsiteX59" fmla="*/ 1078772 w 2418398"/>
                      <a:gd name="connsiteY59" fmla="*/ 939008 h 1710099"/>
                      <a:gd name="connsiteX60" fmla="*/ 1098074 w 2418398"/>
                      <a:gd name="connsiteY60" fmla="*/ 919706 h 1710099"/>
                      <a:gd name="connsiteX61" fmla="*/ 1098075 w 2418398"/>
                      <a:gd name="connsiteY61" fmla="*/ 919706 h 1710099"/>
                      <a:gd name="connsiteX62" fmla="*/ 1078773 w 2418398"/>
                      <a:gd name="connsiteY62" fmla="*/ 900404 h 1710099"/>
                      <a:gd name="connsiteX63" fmla="*/ 107726 w 2418398"/>
                      <a:gd name="connsiteY63" fmla="*/ 723511 h 1710099"/>
                      <a:gd name="connsiteX64" fmla="*/ 94078 w 2418398"/>
                      <a:gd name="connsiteY64" fmla="*/ 729165 h 1710099"/>
                      <a:gd name="connsiteX65" fmla="*/ 88424 w 2418398"/>
                      <a:gd name="connsiteY65" fmla="*/ 742813 h 1710099"/>
                      <a:gd name="connsiteX66" fmla="*/ 94078 w 2418398"/>
                      <a:gd name="connsiteY66" fmla="*/ 756461 h 1710099"/>
                      <a:gd name="connsiteX67" fmla="*/ 107726 w 2418398"/>
                      <a:gd name="connsiteY67" fmla="*/ 762114 h 1710099"/>
                      <a:gd name="connsiteX68" fmla="*/ 1078772 w 2418398"/>
                      <a:gd name="connsiteY68" fmla="*/ 762115 h 1710099"/>
                      <a:gd name="connsiteX69" fmla="*/ 1098074 w 2418398"/>
                      <a:gd name="connsiteY69" fmla="*/ 742813 h 1710099"/>
                      <a:gd name="connsiteX70" fmla="*/ 1098075 w 2418398"/>
                      <a:gd name="connsiteY70" fmla="*/ 742813 h 1710099"/>
                      <a:gd name="connsiteX71" fmla="*/ 1078773 w 2418398"/>
                      <a:gd name="connsiteY71" fmla="*/ 723511 h 1710099"/>
                      <a:gd name="connsiteX72" fmla="*/ 107726 w 2418398"/>
                      <a:gd name="connsiteY72" fmla="*/ 546618 h 1710099"/>
                      <a:gd name="connsiteX73" fmla="*/ 94078 w 2418398"/>
                      <a:gd name="connsiteY73" fmla="*/ 552272 h 1710099"/>
                      <a:gd name="connsiteX74" fmla="*/ 88424 w 2418398"/>
                      <a:gd name="connsiteY74" fmla="*/ 565920 h 1710099"/>
                      <a:gd name="connsiteX75" fmla="*/ 94078 w 2418398"/>
                      <a:gd name="connsiteY75" fmla="*/ 579568 h 1710099"/>
                      <a:gd name="connsiteX76" fmla="*/ 107726 w 2418398"/>
                      <a:gd name="connsiteY76" fmla="*/ 585221 h 1710099"/>
                      <a:gd name="connsiteX77" fmla="*/ 1078772 w 2418398"/>
                      <a:gd name="connsiteY77" fmla="*/ 585222 h 1710099"/>
                      <a:gd name="connsiteX78" fmla="*/ 1098074 w 2418398"/>
                      <a:gd name="connsiteY78" fmla="*/ 565920 h 1710099"/>
                      <a:gd name="connsiteX79" fmla="*/ 1098075 w 2418398"/>
                      <a:gd name="connsiteY79" fmla="*/ 565920 h 1710099"/>
                      <a:gd name="connsiteX80" fmla="*/ 1078773 w 2418398"/>
                      <a:gd name="connsiteY80" fmla="*/ 546618 h 1710099"/>
                      <a:gd name="connsiteX81" fmla="*/ 107726 w 2418398"/>
                      <a:gd name="connsiteY81" fmla="*/ 369725 h 1710099"/>
                      <a:gd name="connsiteX82" fmla="*/ 94078 w 2418398"/>
                      <a:gd name="connsiteY82" fmla="*/ 375379 h 1710099"/>
                      <a:gd name="connsiteX83" fmla="*/ 88424 w 2418398"/>
                      <a:gd name="connsiteY83" fmla="*/ 389027 h 1710099"/>
                      <a:gd name="connsiteX84" fmla="*/ 94078 w 2418398"/>
                      <a:gd name="connsiteY84" fmla="*/ 402675 h 1710099"/>
                      <a:gd name="connsiteX85" fmla="*/ 107726 w 2418398"/>
                      <a:gd name="connsiteY85" fmla="*/ 408328 h 1710099"/>
                      <a:gd name="connsiteX86" fmla="*/ 1078772 w 2418398"/>
                      <a:gd name="connsiteY86" fmla="*/ 408329 h 1710099"/>
                      <a:gd name="connsiteX87" fmla="*/ 1098074 w 2418398"/>
                      <a:gd name="connsiteY87" fmla="*/ 389027 h 1710099"/>
                      <a:gd name="connsiteX88" fmla="*/ 1098075 w 2418398"/>
                      <a:gd name="connsiteY88" fmla="*/ 389027 h 1710099"/>
                      <a:gd name="connsiteX89" fmla="*/ 1078773 w 2418398"/>
                      <a:gd name="connsiteY89" fmla="*/ 369725 h 1710099"/>
                      <a:gd name="connsiteX90" fmla="*/ 107726 w 2418398"/>
                      <a:gd name="connsiteY90" fmla="*/ 192832 h 1710099"/>
                      <a:gd name="connsiteX91" fmla="*/ 94078 w 2418398"/>
                      <a:gd name="connsiteY91" fmla="*/ 198486 h 1710099"/>
                      <a:gd name="connsiteX92" fmla="*/ 88424 w 2418398"/>
                      <a:gd name="connsiteY92" fmla="*/ 212134 h 1710099"/>
                      <a:gd name="connsiteX93" fmla="*/ 94078 w 2418398"/>
                      <a:gd name="connsiteY93" fmla="*/ 225782 h 1710099"/>
                      <a:gd name="connsiteX94" fmla="*/ 107726 w 2418398"/>
                      <a:gd name="connsiteY94" fmla="*/ 231435 h 1710099"/>
                      <a:gd name="connsiteX95" fmla="*/ 1078772 w 2418398"/>
                      <a:gd name="connsiteY95" fmla="*/ 231436 h 1710099"/>
                      <a:gd name="connsiteX96" fmla="*/ 1098074 w 2418398"/>
                      <a:gd name="connsiteY96" fmla="*/ 212134 h 1710099"/>
                      <a:gd name="connsiteX97" fmla="*/ 1098075 w 2418398"/>
                      <a:gd name="connsiteY97" fmla="*/ 212134 h 1710099"/>
                      <a:gd name="connsiteX98" fmla="*/ 1078773 w 2418398"/>
                      <a:gd name="connsiteY98" fmla="*/ 192832 h 1710099"/>
                      <a:gd name="connsiteX99" fmla="*/ 1231900 w 2418398"/>
                      <a:gd name="connsiteY99" fmla="*/ 0 h 1710099"/>
                      <a:gd name="connsiteX100" fmla="*/ 1758708 w 2418398"/>
                      <a:gd name="connsiteY100" fmla="*/ 0 h 1710099"/>
                      <a:gd name="connsiteX101" fmla="*/ 1758708 w 2418398"/>
                      <a:gd name="connsiteY101" fmla="*/ 192832 h 1710099"/>
                      <a:gd name="connsiteX102" fmla="*/ 1339626 w 2418398"/>
                      <a:gd name="connsiteY102" fmla="*/ 192832 h 1710099"/>
                      <a:gd name="connsiteX103" fmla="*/ 1325978 w 2418398"/>
                      <a:gd name="connsiteY103" fmla="*/ 198486 h 1710099"/>
                      <a:gd name="connsiteX104" fmla="*/ 1320324 w 2418398"/>
                      <a:gd name="connsiteY104" fmla="*/ 212134 h 1710099"/>
                      <a:gd name="connsiteX105" fmla="*/ 1325978 w 2418398"/>
                      <a:gd name="connsiteY105" fmla="*/ 225782 h 1710099"/>
                      <a:gd name="connsiteX106" fmla="*/ 1339626 w 2418398"/>
                      <a:gd name="connsiteY106" fmla="*/ 231435 h 1710099"/>
                      <a:gd name="connsiteX107" fmla="*/ 1758708 w 2418398"/>
                      <a:gd name="connsiteY107" fmla="*/ 231436 h 1710099"/>
                      <a:gd name="connsiteX108" fmla="*/ 1758708 w 2418398"/>
                      <a:gd name="connsiteY108" fmla="*/ 369725 h 1710099"/>
                      <a:gd name="connsiteX109" fmla="*/ 1339626 w 2418398"/>
                      <a:gd name="connsiteY109" fmla="*/ 369725 h 1710099"/>
                      <a:gd name="connsiteX110" fmla="*/ 1325978 w 2418398"/>
                      <a:gd name="connsiteY110" fmla="*/ 375379 h 1710099"/>
                      <a:gd name="connsiteX111" fmla="*/ 1320324 w 2418398"/>
                      <a:gd name="connsiteY111" fmla="*/ 389027 h 1710099"/>
                      <a:gd name="connsiteX112" fmla="*/ 1325978 w 2418398"/>
                      <a:gd name="connsiteY112" fmla="*/ 402675 h 1710099"/>
                      <a:gd name="connsiteX113" fmla="*/ 1339626 w 2418398"/>
                      <a:gd name="connsiteY113" fmla="*/ 408328 h 1710099"/>
                      <a:gd name="connsiteX114" fmla="*/ 1758708 w 2418398"/>
                      <a:gd name="connsiteY114" fmla="*/ 408329 h 1710099"/>
                      <a:gd name="connsiteX115" fmla="*/ 1758708 w 2418398"/>
                      <a:gd name="connsiteY115" fmla="*/ 546618 h 1710099"/>
                      <a:gd name="connsiteX116" fmla="*/ 1339626 w 2418398"/>
                      <a:gd name="connsiteY116" fmla="*/ 546618 h 1710099"/>
                      <a:gd name="connsiteX117" fmla="*/ 1325978 w 2418398"/>
                      <a:gd name="connsiteY117" fmla="*/ 552272 h 1710099"/>
                      <a:gd name="connsiteX118" fmla="*/ 1320324 w 2418398"/>
                      <a:gd name="connsiteY118" fmla="*/ 565920 h 1710099"/>
                      <a:gd name="connsiteX119" fmla="*/ 1325978 w 2418398"/>
                      <a:gd name="connsiteY119" fmla="*/ 579568 h 1710099"/>
                      <a:gd name="connsiteX120" fmla="*/ 1339626 w 2418398"/>
                      <a:gd name="connsiteY120" fmla="*/ 585221 h 1710099"/>
                      <a:gd name="connsiteX121" fmla="*/ 1758708 w 2418398"/>
                      <a:gd name="connsiteY121" fmla="*/ 585222 h 1710099"/>
                      <a:gd name="connsiteX122" fmla="*/ 1758708 w 2418398"/>
                      <a:gd name="connsiteY122" fmla="*/ 723511 h 1710099"/>
                      <a:gd name="connsiteX123" fmla="*/ 1339626 w 2418398"/>
                      <a:gd name="connsiteY123" fmla="*/ 723511 h 1710099"/>
                      <a:gd name="connsiteX124" fmla="*/ 1325978 w 2418398"/>
                      <a:gd name="connsiteY124" fmla="*/ 729165 h 1710099"/>
                      <a:gd name="connsiteX125" fmla="*/ 1320324 w 2418398"/>
                      <a:gd name="connsiteY125" fmla="*/ 742813 h 1710099"/>
                      <a:gd name="connsiteX126" fmla="*/ 1325978 w 2418398"/>
                      <a:gd name="connsiteY126" fmla="*/ 756461 h 1710099"/>
                      <a:gd name="connsiteX127" fmla="*/ 1339626 w 2418398"/>
                      <a:gd name="connsiteY127" fmla="*/ 762114 h 1710099"/>
                      <a:gd name="connsiteX128" fmla="*/ 1758708 w 2418398"/>
                      <a:gd name="connsiteY128" fmla="*/ 762114 h 1710099"/>
                      <a:gd name="connsiteX129" fmla="*/ 1758708 w 2418398"/>
                      <a:gd name="connsiteY129" fmla="*/ 900404 h 1710099"/>
                      <a:gd name="connsiteX130" fmla="*/ 1339626 w 2418398"/>
                      <a:gd name="connsiteY130" fmla="*/ 900404 h 1710099"/>
                      <a:gd name="connsiteX131" fmla="*/ 1325978 w 2418398"/>
                      <a:gd name="connsiteY131" fmla="*/ 906058 h 1710099"/>
                      <a:gd name="connsiteX132" fmla="*/ 1320324 w 2418398"/>
                      <a:gd name="connsiteY132" fmla="*/ 919706 h 1710099"/>
                      <a:gd name="connsiteX133" fmla="*/ 1325978 w 2418398"/>
                      <a:gd name="connsiteY133" fmla="*/ 933354 h 1710099"/>
                      <a:gd name="connsiteX134" fmla="*/ 1339626 w 2418398"/>
                      <a:gd name="connsiteY134" fmla="*/ 939007 h 1710099"/>
                      <a:gd name="connsiteX135" fmla="*/ 1758708 w 2418398"/>
                      <a:gd name="connsiteY135" fmla="*/ 939007 h 1710099"/>
                      <a:gd name="connsiteX136" fmla="*/ 1758708 w 2418398"/>
                      <a:gd name="connsiteY136" fmla="*/ 1049044 h 1710099"/>
                      <a:gd name="connsiteX137" fmla="*/ 1838643 w 2418398"/>
                      <a:gd name="connsiteY137" fmla="*/ 986199 h 1710099"/>
                      <a:gd name="connsiteX138" fmla="*/ 1918578 w 2418398"/>
                      <a:gd name="connsiteY138" fmla="*/ 1049044 h 1710099"/>
                      <a:gd name="connsiteX139" fmla="*/ 1918578 w 2418398"/>
                      <a:gd name="connsiteY139" fmla="*/ 939008 h 1710099"/>
                      <a:gd name="connsiteX140" fmla="*/ 2310672 w 2418398"/>
                      <a:gd name="connsiteY140" fmla="*/ 939008 h 1710099"/>
                      <a:gd name="connsiteX141" fmla="*/ 2329974 w 2418398"/>
                      <a:gd name="connsiteY141" fmla="*/ 919706 h 1710099"/>
                      <a:gd name="connsiteX142" fmla="*/ 2329975 w 2418398"/>
                      <a:gd name="connsiteY142" fmla="*/ 919706 h 1710099"/>
                      <a:gd name="connsiteX143" fmla="*/ 2310673 w 2418398"/>
                      <a:gd name="connsiteY143" fmla="*/ 900404 h 1710099"/>
                      <a:gd name="connsiteX144" fmla="*/ 1918578 w 2418398"/>
                      <a:gd name="connsiteY144" fmla="*/ 900404 h 1710099"/>
                      <a:gd name="connsiteX145" fmla="*/ 1918578 w 2418398"/>
                      <a:gd name="connsiteY145" fmla="*/ 762115 h 1710099"/>
                      <a:gd name="connsiteX146" fmla="*/ 2310672 w 2418398"/>
                      <a:gd name="connsiteY146" fmla="*/ 762115 h 1710099"/>
                      <a:gd name="connsiteX147" fmla="*/ 2329974 w 2418398"/>
                      <a:gd name="connsiteY147" fmla="*/ 742813 h 1710099"/>
                      <a:gd name="connsiteX148" fmla="*/ 2329975 w 2418398"/>
                      <a:gd name="connsiteY148" fmla="*/ 742813 h 1710099"/>
                      <a:gd name="connsiteX149" fmla="*/ 2310673 w 2418398"/>
                      <a:gd name="connsiteY149" fmla="*/ 723511 h 1710099"/>
                      <a:gd name="connsiteX150" fmla="*/ 1918578 w 2418398"/>
                      <a:gd name="connsiteY150" fmla="*/ 723511 h 1710099"/>
                      <a:gd name="connsiteX151" fmla="*/ 1918578 w 2418398"/>
                      <a:gd name="connsiteY151" fmla="*/ 585222 h 1710099"/>
                      <a:gd name="connsiteX152" fmla="*/ 2310672 w 2418398"/>
                      <a:gd name="connsiteY152" fmla="*/ 585222 h 1710099"/>
                      <a:gd name="connsiteX153" fmla="*/ 2329974 w 2418398"/>
                      <a:gd name="connsiteY153" fmla="*/ 565920 h 1710099"/>
                      <a:gd name="connsiteX154" fmla="*/ 2329975 w 2418398"/>
                      <a:gd name="connsiteY154" fmla="*/ 565920 h 1710099"/>
                      <a:gd name="connsiteX155" fmla="*/ 2310673 w 2418398"/>
                      <a:gd name="connsiteY155" fmla="*/ 546618 h 1710099"/>
                      <a:gd name="connsiteX156" fmla="*/ 1918578 w 2418398"/>
                      <a:gd name="connsiteY156" fmla="*/ 546618 h 1710099"/>
                      <a:gd name="connsiteX157" fmla="*/ 1918578 w 2418398"/>
                      <a:gd name="connsiteY157" fmla="*/ 408329 h 1710099"/>
                      <a:gd name="connsiteX158" fmla="*/ 2310672 w 2418398"/>
                      <a:gd name="connsiteY158" fmla="*/ 408329 h 1710099"/>
                      <a:gd name="connsiteX159" fmla="*/ 2329974 w 2418398"/>
                      <a:gd name="connsiteY159" fmla="*/ 389027 h 1710099"/>
                      <a:gd name="connsiteX160" fmla="*/ 2329975 w 2418398"/>
                      <a:gd name="connsiteY160" fmla="*/ 389027 h 1710099"/>
                      <a:gd name="connsiteX161" fmla="*/ 2310673 w 2418398"/>
                      <a:gd name="connsiteY161" fmla="*/ 369725 h 1710099"/>
                      <a:gd name="connsiteX162" fmla="*/ 1918578 w 2418398"/>
                      <a:gd name="connsiteY162" fmla="*/ 369725 h 1710099"/>
                      <a:gd name="connsiteX163" fmla="*/ 1918578 w 2418398"/>
                      <a:gd name="connsiteY163" fmla="*/ 231436 h 1710099"/>
                      <a:gd name="connsiteX164" fmla="*/ 2310672 w 2418398"/>
                      <a:gd name="connsiteY164" fmla="*/ 231436 h 1710099"/>
                      <a:gd name="connsiteX165" fmla="*/ 2329974 w 2418398"/>
                      <a:gd name="connsiteY165" fmla="*/ 212134 h 1710099"/>
                      <a:gd name="connsiteX166" fmla="*/ 2329975 w 2418398"/>
                      <a:gd name="connsiteY166" fmla="*/ 212134 h 1710099"/>
                      <a:gd name="connsiteX167" fmla="*/ 2310673 w 2418398"/>
                      <a:gd name="connsiteY167" fmla="*/ 192832 h 1710099"/>
                      <a:gd name="connsiteX168" fmla="*/ 1918578 w 2418398"/>
                      <a:gd name="connsiteY168" fmla="*/ 192832 h 1710099"/>
                      <a:gd name="connsiteX169" fmla="*/ 1918578 w 2418398"/>
                      <a:gd name="connsiteY169" fmla="*/ 0 h 1710099"/>
                      <a:gd name="connsiteX170" fmla="*/ 2418398 w 2418398"/>
                      <a:gd name="connsiteY170" fmla="*/ 0 h 1710099"/>
                      <a:gd name="connsiteX171" fmla="*/ 2418398 w 2418398"/>
                      <a:gd name="connsiteY171" fmla="*/ 1710099 h 1710099"/>
                      <a:gd name="connsiteX172" fmla="*/ 1231900 w 2418398"/>
                      <a:gd name="connsiteY172" fmla="*/ 1710099 h 1710099"/>
                      <a:gd name="connsiteX173" fmla="*/ 0 w 2418398"/>
                      <a:gd name="connsiteY173" fmla="*/ 0 h 1710099"/>
                      <a:gd name="connsiteX174" fmla="*/ 1186498 w 2418398"/>
                      <a:gd name="connsiteY174" fmla="*/ 0 h 1710099"/>
                      <a:gd name="connsiteX175" fmla="*/ 1186498 w 2418398"/>
                      <a:gd name="connsiteY175" fmla="*/ 1710099 h 1710099"/>
                      <a:gd name="connsiteX176" fmla="*/ 0 w 2418398"/>
                      <a:gd name="connsiteY176" fmla="*/ 1710099 h 1710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</a:cxnLst>
                    <a:rect l="l" t="t" r="r" b="b"/>
                    <a:pathLst>
                      <a:path w="2418398" h="1710099">
                        <a:moveTo>
                          <a:pt x="1339626" y="1431082"/>
                        </a:moveTo>
                        <a:cubicBezTo>
                          <a:pt x="1334296" y="1431082"/>
                          <a:pt x="1329471" y="1433243"/>
                          <a:pt x="1325978" y="1436736"/>
                        </a:cubicBezTo>
                        <a:lnTo>
                          <a:pt x="1320324" y="1450384"/>
                        </a:lnTo>
                        <a:lnTo>
                          <a:pt x="1325978" y="1464032"/>
                        </a:lnTo>
                        <a:cubicBezTo>
                          <a:pt x="1329471" y="1467525"/>
                          <a:pt x="1334296" y="1469685"/>
                          <a:pt x="1339626" y="1469685"/>
                        </a:cubicBezTo>
                        <a:lnTo>
                          <a:pt x="2310672" y="1469686"/>
                        </a:lnTo>
                        <a:cubicBezTo>
                          <a:pt x="2321332" y="1469686"/>
                          <a:pt x="2329974" y="1461044"/>
                          <a:pt x="2329974" y="1450384"/>
                        </a:cubicBezTo>
                        <a:lnTo>
                          <a:pt x="2329975" y="1450384"/>
                        </a:lnTo>
                        <a:cubicBezTo>
                          <a:pt x="2329975" y="1439724"/>
                          <a:pt x="2321333" y="1431082"/>
                          <a:pt x="2310673" y="1431082"/>
                        </a:cubicBezTo>
                        <a:close/>
                        <a:moveTo>
                          <a:pt x="107726" y="1431082"/>
                        </a:moveTo>
                        <a:cubicBezTo>
                          <a:pt x="102396" y="1431082"/>
                          <a:pt x="97571" y="1433243"/>
                          <a:pt x="94078" y="1436736"/>
                        </a:cubicBezTo>
                        <a:lnTo>
                          <a:pt x="88424" y="1450384"/>
                        </a:lnTo>
                        <a:lnTo>
                          <a:pt x="94078" y="1464032"/>
                        </a:lnTo>
                        <a:cubicBezTo>
                          <a:pt x="97571" y="1467525"/>
                          <a:pt x="102396" y="1469685"/>
                          <a:pt x="107726" y="1469685"/>
                        </a:cubicBezTo>
                        <a:lnTo>
                          <a:pt x="1078772" y="1469686"/>
                        </a:lnTo>
                        <a:cubicBezTo>
                          <a:pt x="1089432" y="1469686"/>
                          <a:pt x="1098074" y="1461044"/>
                          <a:pt x="1098074" y="1450384"/>
                        </a:cubicBezTo>
                        <a:lnTo>
                          <a:pt x="1098075" y="1450384"/>
                        </a:lnTo>
                        <a:cubicBezTo>
                          <a:pt x="1098075" y="1439724"/>
                          <a:pt x="1089433" y="1431082"/>
                          <a:pt x="1078773" y="1431082"/>
                        </a:cubicBezTo>
                        <a:close/>
                        <a:moveTo>
                          <a:pt x="1339626" y="1254190"/>
                        </a:moveTo>
                        <a:cubicBezTo>
                          <a:pt x="1334296" y="1254190"/>
                          <a:pt x="1329471" y="1256351"/>
                          <a:pt x="1325978" y="1259844"/>
                        </a:cubicBezTo>
                        <a:lnTo>
                          <a:pt x="1320324" y="1273492"/>
                        </a:lnTo>
                        <a:lnTo>
                          <a:pt x="1325978" y="1287140"/>
                        </a:lnTo>
                        <a:cubicBezTo>
                          <a:pt x="1329471" y="1290633"/>
                          <a:pt x="1334296" y="1292793"/>
                          <a:pt x="1339626" y="1292793"/>
                        </a:cubicBezTo>
                        <a:lnTo>
                          <a:pt x="2310672" y="1292794"/>
                        </a:lnTo>
                        <a:cubicBezTo>
                          <a:pt x="2321332" y="1292794"/>
                          <a:pt x="2329974" y="1284152"/>
                          <a:pt x="2329974" y="1273492"/>
                        </a:cubicBezTo>
                        <a:lnTo>
                          <a:pt x="2329975" y="1273492"/>
                        </a:lnTo>
                        <a:cubicBezTo>
                          <a:pt x="2329975" y="1262832"/>
                          <a:pt x="2321333" y="1254190"/>
                          <a:pt x="2310673" y="1254190"/>
                        </a:cubicBezTo>
                        <a:close/>
                        <a:moveTo>
                          <a:pt x="107726" y="1254190"/>
                        </a:moveTo>
                        <a:cubicBezTo>
                          <a:pt x="102396" y="1254190"/>
                          <a:pt x="97571" y="1256351"/>
                          <a:pt x="94078" y="1259844"/>
                        </a:cubicBezTo>
                        <a:lnTo>
                          <a:pt x="88424" y="1273492"/>
                        </a:lnTo>
                        <a:lnTo>
                          <a:pt x="94078" y="1287140"/>
                        </a:lnTo>
                        <a:cubicBezTo>
                          <a:pt x="97571" y="1290633"/>
                          <a:pt x="102396" y="1292793"/>
                          <a:pt x="107726" y="1292793"/>
                        </a:cubicBezTo>
                        <a:lnTo>
                          <a:pt x="1078772" y="1292794"/>
                        </a:lnTo>
                        <a:cubicBezTo>
                          <a:pt x="1089432" y="1292794"/>
                          <a:pt x="1098074" y="1284152"/>
                          <a:pt x="1098074" y="1273492"/>
                        </a:cubicBezTo>
                        <a:lnTo>
                          <a:pt x="1098075" y="1273492"/>
                        </a:lnTo>
                        <a:cubicBezTo>
                          <a:pt x="1098075" y="1262832"/>
                          <a:pt x="1089433" y="1254190"/>
                          <a:pt x="1078773" y="1254190"/>
                        </a:cubicBezTo>
                        <a:close/>
                        <a:moveTo>
                          <a:pt x="1339626" y="1077297"/>
                        </a:moveTo>
                        <a:cubicBezTo>
                          <a:pt x="1334296" y="1077297"/>
                          <a:pt x="1329471" y="1079458"/>
                          <a:pt x="1325978" y="1082951"/>
                        </a:cubicBezTo>
                        <a:lnTo>
                          <a:pt x="1320324" y="1096599"/>
                        </a:lnTo>
                        <a:lnTo>
                          <a:pt x="1325978" y="1110247"/>
                        </a:lnTo>
                        <a:cubicBezTo>
                          <a:pt x="1329471" y="1113740"/>
                          <a:pt x="1334296" y="1115900"/>
                          <a:pt x="1339626" y="1115900"/>
                        </a:cubicBezTo>
                        <a:lnTo>
                          <a:pt x="2310672" y="1115901"/>
                        </a:lnTo>
                        <a:cubicBezTo>
                          <a:pt x="2321332" y="1115901"/>
                          <a:pt x="2329974" y="1107259"/>
                          <a:pt x="2329974" y="1096599"/>
                        </a:cubicBezTo>
                        <a:lnTo>
                          <a:pt x="2329975" y="1096599"/>
                        </a:lnTo>
                        <a:cubicBezTo>
                          <a:pt x="2329975" y="1085939"/>
                          <a:pt x="2321333" y="1077297"/>
                          <a:pt x="2310673" y="1077297"/>
                        </a:cubicBezTo>
                        <a:close/>
                        <a:moveTo>
                          <a:pt x="107726" y="1077297"/>
                        </a:moveTo>
                        <a:cubicBezTo>
                          <a:pt x="102396" y="1077297"/>
                          <a:pt x="97571" y="1079458"/>
                          <a:pt x="94078" y="1082951"/>
                        </a:cubicBezTo>
                        <a:lnTo>
                          <a:pt x="88424" y="1096599"/>
                        </a:lnTo>
                        <a:lnTo>
                          <a:pt x="94078" y="1110247"/>
                        </a:lnTo>
                        <a:cubicBezTo>
                          <a:pt x="97571" y="1113740"/>
                          <a:pt x="102396" y="1115900"/>
                          <a:pt x="107726" y="1115900"/>
                        </a:cubicBezTo>
                        <a:lnTo>
                          <a:pt x="1078772" y="1115901"/>
                        </a:lnTo>
                        <a:cubicBezTo>
                          <a:pt x="1089432" y="1115901"/>
                          <a:pt x="1098074" y="1107259"/>
                          <a:pt x="1098074" y="1096599"/>
                        </a:cubicBezTo>
                        <a:lnTo>
                          <a:pt x="1098075" y="1096599"/>
                        </a:lnTo>
                        <a:cubicBezTo>
                          <a:pt x="1098075" y="1085939"/>
                          <a:pt x="1089433" y="1077297"/>
                          <a:pt x="1078773" y="1077297"/>
                        </a:cubicBezTo>
                        <a:close/>
                        <a:moveTo>
                          <a:pt x="107726" y="900404"/>
                        </a:moveTo>
                        <a:cubicBezTo>
                          <a:pt x="102396" y="900404"/>
                          <a:pt x="97571" y="902565"/>
                          <a:pt x="94078" y="906058"/>
                        </a:cubicBezTo>
                        <a:lnTo>
                          <a:pt x="88424" y="919706"/>
                        </a:lnTo>
                        <a:lnTo>
                          <a:pt x="94078" y="933354"/>
                        </a:lnTo>
                        <a:cubicBezTo>
                          <a:pt x="97571" y="936847"/>
                          <a:pt x="102396" y="939007"/>
                          <a:pt x="107726" y="939007"/>
                        </a:cubicBezTo>
                        <a:lnTo>
                          <a:pt x="1078772" y="939008"/>
                        </a:lnTo>
                        <a:cubicBezTo>
                          <a:pt x="1089432" y="939008"/>
                          <a:pt x="1098074" y="930366"/>
                          <a:pt x="1098074" y="919706"/>
                        </a:cubicBezTo>
                        <a:lnTo>
                          <a:pt x="1098075" y="919706"/>
                        </a:lnTo>
                        <a:cubicBezTo>
                          <a:pt x="1098075" y="909046"/>
                          <a:pt x="1089433" y="900404"/>
                          <a:pt x="1078773" y="900404"/>
                        </a:cubicBezTo>
                        <a:close/>
                        <a:moveTo>
                          <a:pt x="107726" y="723511"/>
                        </a:moveTo>
                        <a:cubicBezTo>
                          <a:pt x="102396" y="723511"/>
                          <a:pt x="97571" y="725672"/>
                          <a:pt x="94078" y="729165"/>
                        </a:cubicBezTo>
                        <a:lnTo>
                          <a:pt x="88424" y="742813"/>
                        </a:lnTo>
                        <a:lnTo>
                          <a:pt x="94078" y="756461"/>
                        </a:lnTo>
                        <a:cubicBezTo>
                          <a:pt x="97571" y="759954"/>
                          <a:pt x="102396" y="762114"/>
                          <a:pt x="107726" y="762114"/>
                        </a:cubicBezTo>
                        <a:lnTo>
                          <a:pt x="1078772" y="762115"/>
                        </a:lnTo>
                        <a:cubicBezTo>
                          <a:pt x="1089432" y="762115"/>
                          <a:pt x="1098074" y="753473"/>
                          <a:pt x="1098074" y="742813"/>
                        </a:cubicBezTo>
                        <a:lnTo>
                          <a:pt x="1098075" y="742813"/>
                        </a:lnTo>
                        <a:cubicBezTo>
                          <a:pt x="1098075" y="732153"/>
                          <a:pt x="1089433" y="723511"/>
                          <a:pt x="1078773" y="723511"/>
                        </a:cubicBezTo>
                        <a:close/>
                        <a:moveTo>
                          <a:pt x="107726" y="546618"/>
                        </a:moveTo>
                        <a:cubicBezTo>
                          <a:pt x="102396" y="546618"/>
                          <a:pt x="97571" y="548779"/>
                          <a:pt x="94078" y="552272"/>
                        </a:cubicBezTo>
                        <a:lnTo>
                          <a:pt x="88424" y="565920"/>
                        </a:lnTo>
                        <a:lnTo>
                          <a:pt x="94078" y="579568"/>
                        </a:lnTo>
                        <a:cubicBezTo>
                          <a:pt x="97571" y="583061"/>
                          <a:pt x="102396" y="585221"/>
                          <a:pt x="107726" y="585221"/>
                        </a:cubicBezTo>
                        <a:lnTo>
                          <a:pt x="1078772" y="585222"/>
                        </a:lnTo>
                        <a:cubicBezTo>
                          <a:pt x="1089432" y="585222"/>
                          <a:pt x="1098074" y="576580"/>
                          <a:pt x="1098074" y="565920"/>
                        </a:cubicBezTo>
                        <a:lnTo>
                          <a:pt x="1098075" y="565920"/>
                        </a:lnTo>
                        <a:cubicBezTo>
                          <a:pt x="1098075" y="555260"/>
                          <a:pt x="1089433" y="546618"/>
                          <a:pt x="1078773" y="546618"/>
                        </a:cubicBezTo>
                        <a:close/>
                        <a:moveTo>
                          <a:pt x="107726" y="369725"/>
                        </a:moveTo>
                        <a:cubicBezTo>
                          <a:pt x="102396" y="369725"/>
                          <a:pt x="97571" y="371886"/>
                          <a:pt x="94078" y="375379"/>
                        </a:cubicBezTo>
                        <a:lnTo>
                          <a:pt x="88424" y="389027"/>
                        </a:lnTo>
                        <a:lnTo>
                          <a:pt x="94078" y="402675"/>
                        </a:lnTo>
                        <a:cubicBezTo>
                          <a:pt x="97571" y="406168"/>
                          <a:pt x="102396" y="408328"/>
                          <a:pt x="107726" y="408328"/>
                        </a:cubicBezTo>
                        <a:lnTo>
                          <a:pt x="1078772" y="408329"/>
                        </a:lnTo>
                        <a:cubicBezTo>
                          <a:pt x="1089432" y="408329"/>
                          <a:pt x="1098074" y="399687"/>
                          <a:pt x="1098074" y="389027"/>
                        </a:cubicBezTo>
                        <a:lnTo>
                          <a:pt x="1098075" y="389027"/>
                        </a:lnTo>
                        <a:cubicBezTo>
                          <a:pt x="1098075" y="378367"/>
                          <a:pt x="1089433" y="369725"/>
                          <a:pt x="1078773" y="369725"/>
                        </a:cubicBezTo>
                        <a:close/>
                        <a:moveTo>
                          <a:pt x="107726" y="192832"/>
                        </a:moveTo>
                        <a:cubicBezTo>
                          <a:pt x="102396" y="192832"/>
                          <a:pt x="97571" y="194993"/>
                          <a:pt x="94078" y="198486"/>
                        </a:cubicBezTo>
                        <a:lnTo>
                          <a:pt x="88424" y="212134"/>
                        </a:lnTo>
                        <a:lnTo>
                          <a:pt x="94078" y="225782"/>
                        </a:lnTo>
                        <a:cubicBezTo>
                          <a:pt x="97571" y="229275"/>
                          <a:pt x="102396" y="231435"/>
                          <a:pt x="107726" y="231435"/>
                        </a:cubicBezTo>
                        <a:lnTo>
                          <a:pt x="1078772" y="231436"/>
                        </a:lnTo>
                        <a:cubicBezTo>
                          <a:pt x="1089432" y="231436"/>
                          <a:pt x="1098074" y="222794"/>
                          <a:pt x="1098074" y="212134"/>
                        </a:cubicBezTo>
                        <a:lnTo>
                          <a:pt x="1098075" y="212134"/>
                        </a:lnTo>
                        <a:cubicBezTo>
                          <a:pt x="1098075" y="201474"/>
                          <a:pt x="1089433" y="192832"/>
                          <a:pt x="1078773" y="192832"/>
                        </a:cubicBezTo>
                        <a:close/>
                        <a:moveTo>
                          <a:pt x="1231900" y="0"/>
                        </a:moveTo>
                        <a:lnTo>
                          <a:pt x="1758708" y="0"/>
                        </a:lnTo>
                        <a:lnTo>
                          <a:pt x="1758708" y="192832"/>
                        </a:lnTo>
                        <a:lnTo>
                          <a:pt x="1339626" y="192832"/>
                        </a:lnTo>
                        <a:cubicBezTo>
                          <a:pt x="1334296" y="192832"/>
                          <a:pt x="1329471" y="194993"/>
                          <a:pt x="1325978" y="198486"/>
                        </a:cubicBezTo>
                        <a:lnTo>
                          <a:pt x="1320324" y="212134"/>
                        </a:lnTo>
                        <a:lnTo>
                          <a:pt x="1325978" y="225782"/>
                        </a:lnTo>
                        <a:cubicBezTo>
                          <a:pt x="1329471" y="229275"/>
                          <a:pt x="1334296" y="231435"/>
                          <a:pt x="1339626" y="231435"/>
                        </a:cubicBezTo>
                        <a:lnTo>
                          <a:pt x="1758708" y="231436"/>
                        </a:lnTo>
                        <a:lnTo>
                          <a:pt x="1758708" y="369725"/>
                        </a:lnTo>
                        <a:lnTo>
                          <a:pt x="1339626" y="369725"/>
                        </a:lnTo>
                        <a:cubicBezTo>
                          <a:pt x="1334296" y="369725"/>
                          <a:pt x="1329471" y="371886"/>
                          <a:pt x="1325978" y="375379"/>
                        </a:cubicBezTo>
                        <a:lnTo>
                          <a:pt x="1320324" y="389027"/>
                        </a:lnTo>
                        <a:lnTo>
                          <a:pt x="1325978" y="402675"/>
                        </a:lnTo>
                        <a:cubicBezTo>
                          <a:pt x="1329471" y="406168"/>
                          <a:pt x="1334296" y="408328"/>
                          <a:pt x="1339626" y="408328"/>
                        </a:cubicBezTo>
                        <a:lnTo>
                          <a:pt x="1758708" y="408329"/>
                        </a:lnTo>
                        <a:lnTo>
                          <a:pt x="1758708" y="546618"/>
                        </a:lnTo>
                        <a:lnTo>
                          <a:pt x="1339626" y="546618"/>
                        </a:lnTo>
                        <a:cubicBezTo>
                          <a:pt x="1334296" y="546618"/>
                          <a:pt x="1329471" y="548779"/>
                          <a:pt x="1325978" y="552272"/>
                        </a:cubicBezTo>
                        <a:lnTo>
                          <a:pt x="1320324" y="565920"/>
                        </a:lnTo>
                        <a:lnTo>
                          <a:pt x="1325978" y="579568"/>
                        </a:lnTo>
                        <a:cubicBezTo>
                          <a:pt x="1329471" y="583061"/>
                          <a:pt x="1334296" y="585221"/>
                          <a:pt x="1339626" y="585221"/>
                        </a:cubicBezTo>
                        <a:lnTo>
                          <a:pt x="1758708" y="585222"/>
                        </a:lnTo>
                        <a:lnTo>
                          <a:pt x="1758708" y="723511"/>
                        </a:lnTo>
                        <a:lnTo>
                          <a:pt x="1339626" y="723511"/>
                        </a:lnTo>
                        <a:cubicBezTo>
                          <a:pt x="1334296" y="723511"/>
                          <a:pt x="1329471" y="725672"/>
                          <a:pt x="1325978" y="729165"/>
                        </a:cubicBezTo>
                        <a:lnTo>
                          <a:pt x="1320324" y="742813"/>
                        </a:lnTo>
                        <a:lnTo>
                          <a:pt x="1325978" y="756461"/>
                        </a:lnTo>
                        <a:cubicBezTo>
                          <a:pt x="1329471" y="759954"/>
                          <a:pt x="1334296" y="762114"/>
                          <a:pt x="1339626" y="762114"/>
                        </a:cubicBezTo>
                        <a:lnTo>
                          <a:pt x="1758708" y="762114"/>
                        </a:lnTo>
                        <a:lnTo>
                          <a:pt x="1758708" y="900404"/>
                        </a:lnTo>
                        <a:lnTo>
                          <a:pt x="1339626" y="900404"/>
                        </a:lnTo>
                        <a:cubicBezTo>
                          <a:pt x="1334296" y="900404"/>
                          <a:pt x="1329471" y="902565"/>
                          <a:pt x="1325978" y="906058"/>
                        </a:cubicBezTo>
                        <a:lnTo>
                          <a:pt x="1320324" y="919706"/>
                        </a:lnTo>
                        <a:lnTo>
                          <a:pt x="1325978" y="933354"/>
                        </a:lnTo>
                        <a:cubicBezTo>
                          <a:pt x="1329471" y="936847"/>
                          <a:pt x="1334296" y="939007"/>
                          <a:pt x="1339626" y="939007"/>
                        </a:cubicBezTo>
                        <a:lnTo>
                          <a:pt x="1758708" y="939007"/>
                        </a:lnTo>
                        <a:lnTo>
                          <a:pt x="1758708" y="1049044"/>
                        </a:lnTo>
                        <a:lnTo>
                          <a:pt x="1838643" y="986199"/>
                        </a:lnTo>
                        <a:lnTo>
                          <a:pt x="1918578" y="1049044"/>
                        </a:lnTo>
                        <a:lnTo>
                          <a:pt x="1918578" y="939008"/>
                        </a:lnTo>
                        <a:lnTo>
                          <a:pt x="2310672" y="939008"/>
                        </a:lnTo>
                        <a:cubicBezTo>
                          <a:pt x="2321332" y="939008"/>
                          <a:pt x="2329974" y="930366"/>
                          <a:pt x="2329974" y="919706"/>
                        </a:cubicBezTo>
                        <a:lnTo>
                          <a:pt x="2329975" y="919706"/>
                        </a:lnTo>
                        <a:cubicBezTo>
                          <a:pt x="2329975" y="909046"/>
                          <a:pt x="2321333" y="900404"/>
                          <a:pt x="2310673" y="900404"/>
                        </a:cubicBezTo>
                        <a:lnTo>
                          <a:pt x="1918578" y="900404"/>
                        </a:lnTo>
                        <a:lnTo>
                          <a:pt x="1918578" y="762115"/>
                        </a:lnTo>
                        <a:lnTo>
                          <a:pt x="2310672" y="762115"/>
                        </a:lnTo>
                        <a:cubicBezTo>
                          <a:pt x="2321332" y="762115"/>
                          <a:pt x="2329974" y="753473"/>
                          <a:pt x="2329974" y="742813"/>
                        </a:cubicBezTo>
                        <a:lnTo>
                          <a:pt x="2329975" y="742813"/>
                        </a:lnTo>
                        <a:cubicBezTo>
                          <a:pt x="2329975" y="732153"/>
                          <a:pt x="2321333" y="723511"/>
                          <a:pt x="2310673" y="723511"/>
                        </a:cubicBezTo>
                        <a:lnTo>
                          <a:pt x="1918578" y="723511"/>
                        </a:lnTo>
                        <a:lnTo>
                          <a:pt x="1918578" y="585222"/>
                        </a:lnTo>
                        <a:lnTo>
                          <a:pt x="2310672" y="585222"/>
                        </a:lnTo>
                        <a:cubicBezTo>
                          <a:pt x="2321332" y="585222"/>
                          <a:pt x="2329974" y="576580"/>
                          <a:pt x="2329974" y="565920"/>
                        </a:cubicBezTo>
                        <a:lnTo>
                          <a:pt x="2329975" y="565920"/>
                        </a:lnTo>
                        <a:cubicBezTo>
                          <a:pt x="2329975" y="555260"/>
                          <a:pt x="2321333" y="546618"/>
                          <a:pt x="2310673" y="546618"/>
                        </a:cubicBezTo>
                        <a:lnTo>
                          <a:pt x="1918578" y="546618"/>
                        </a:lnTo>
                        <a:lnTo>
                          <a:pt x="1918578" y="408329"/>
                        </a:lnTo>
                        <a:lnTo>
                          <a:pt x="2310672" y="408329"/>
                        </a:lnTo>
                        <a:cubicBezTo>
                          <a:pt x="2321332" y="408329"/>
                          <a:pt x="2329974" y="399687"/>
                          <a:pt x="2329974" y="389027"/>
                        </a:cubicBezTo>
                        <a:lnTo>
                          <a:pt x="2329975" y="389027"/>
                        </a:lnTo>
                        <a:cubicBezTo>
                          <a:pt x="2329975" y="378367"/>
                          <a:pt x="2321333" y="369725"/>
                          <a:pt x="2310673" y="369725"/>
                        </a:cubicBezTo>
                        <a:lnTo>
                          <a:pt x="1918578" y="369725"/>
                        </a:lnTo>
                        <a:lnTo>
                          <a:pt x="1918578" y="231436"/>
                        </a:lnTo>
                        <a:lnTo>
                          <a:pt x="2310672" y="231436"/>
                        </a:lnTo>
                        <a:cubicBezTo>
                          <a:pt x="2321332" y="231436"/>
                          <a:pt x="2329974" y="222794"/>
                          <a:pt x="2329974" y="212134"/>
                        </a:cubicBezTo>
                        <a:lnTo>
                          <a:pt x="2329975" y="212134"/>
                        </a:lnTo>
                        <a:cubicBezTo>
                          <a:pt x="2329975" y="201474"/>
                          <a:pt x="2321333" y="192832"/>
                          <a:pt x="2310673" y="192832"/>
                        </a:cubicBezTo>
                        <a:lnTo>
                          <a:pt x="1918578" y="192832"/>
                        </a:lnTo>
                        <a:lnTo>
                          <a:pt x="1918578" y="0"/>
                        </a:lnTo>
                        <a:lnTo>
                          <a:pt x="2418398" y="0"/>
                        </a:lnTo>
                        <a:lnTo>
                          <a:pt x="2418398" y="1710099"/>
                        </a:lnTo>
                        <a:lnTo>
                          <a:pt x="1231900" y="1710099"/>
                        </a:lnTo>
                        <a:close/>
                        <a:moveTo>
                          <a:pt x="0" y="0"/>
                        </a:moveTo>
                        <a:lnTo>
                          <a:pt x="1186498" y="0"/>
                        </a:lnTo>
                        <a:lnTo>
                          <a:pt x="1186498" y="1710099"/>
                        </a:lnTo>
                        <a:lnTo>
                          <a:pt x="0" y="171009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9" name="Freeform 98"/>
                  <p:cNvSpPr/>
                  <p:nvPr/>
                </p:nvSpPr>
                <p:spPr>
                  <a:xfrm>
                    <a:off x="4591049" y="-1601789"/>
                    <a:ext cx="2733562" cy="1787086"/>
                  </a:xfrm>
                  <a:custGeom>
                    <a:avLst/>
                    <a:gdLst>
                      <a:gd name="connsiteX0" fmla="*/ 46321 w 2733562"/>
                      <a:gd name="connsiteY0" fmla="*/ 0 h 1787085"/>
                      <a:gd name="connsiteX1" fmla="*/ 92642 w 2733562"/>
                      <a:gd name="connsiteY1" fmla="*/ 46321 h 1787085"/>
                      <a:gd name="connsiteX2" fmla="*/ 92641 w 2733562"/>
                      <a:gd name="connsiteY2" fmla="*/ 1677591 h 1787085"/>
                      <a:gd name="connsiteX3" fmla="*/ 1247179 w 2733562"/>
                      <a:gd name="connsiteY3" fmla="*/ 1677591 h 1787085"/>
                      <a:gd name="connsiteX4" fmla="*/ 1259183 w 2733562"/>
                      <a:gd name="connsiteY4" fmla="*/ 1659788 h 1787085"/>
                      <a:gd name="connsiteX5" fmla="*/ 1311911 w 2733562"/>
                      <a:gd name="connsiteY5" fmla="*/ 1637947 h 1787085"/>
                      <a:gd name="connsiteX6" fmla="*/ 1424711 w 2733562"/>
                      <a:gd name="connsiteY6" fmla="*/ 1637947 h 1787085"/>
                      <a:gd name="connsiteX7" fmla="*/ 1477439 w 2733562"/>
                      <a:gd name="connsiteY7" fmla="*/ 1659788 h 1787085"/>
                      <a:gd name="connsiteX8" fmla="*/ 1489442 w 2733562"/>
                      <a:gd name="connsiteY8" fmla="*/ 1677591 h 1787085"/>
                      <a:gd name="connsiteX9" fmla="*/ 2640920 w 2733562"/>
                      <a:gd name="connsiteY9" fmla="*/ 1677591 h 1787085"/>
                      <a:gd name="connsiteX10" fmla="*/ 2640920 w 2733562"/>
                      <a:gd name="connsiteY10" fmla="*/ 46321 h 1787085"/>
                      <a:gd name="connsiteX11" fmla="*/ 2687241 w 2733562"/>
                      <a:gd name="connsiteY11" fmla="*/ 0 h 1787085"/>
                      <a:gd name="connsiteX12" fmla="*/ 2733562 w 2733562"/>
                      <a:gd name="connsiteY12" fmla="*/ 46321 h 1787085"/>
                      <a:gd name="connsiteX13" fmla="*/ 2733561 w 2733562"/>
                      <a:gd name="connsiteY13" fmla="*/ 1747838 h 1787085"/>
                      <a:gd name="connsiteX14" fmla="*/ 2640920 w 2733562"/>
                      <a:gd name="connsiteY14" fmla="*/ 1747838 h 1787085"/>
                      <a:gd name="connsiteX15" fmla="*/ 2640920 w 2733562"/>
                      <a:gd name="connsiteY15" fmla="*/ 1747441 h 1787085"/>
                      <a:gd name="connsiteX16" fmla="*/ 1499280 w 2733562"/>
                      <a:gd name="connsiteY16" fmla="*/ 1747441 h 1787085"/>
                      <a:gd name="connsiteX17" fmla="*/ 1499280 w 2733562"/>
                      <a:gd name="connsiteY17" fmla="*/ 1787085 h 1787085"/>
                      <a:gd name="connsiteX18" fmla="*/ 1237342 w 2733562"/>
                      <a:gd name="connsiteY18" fmla="*/ 1787085 h 1787085"/>
                      <a:gd name="connsiteX19" fmla="*/ 1237342 w 2733562"/>
                      <a:gd name="connsiteY19" fmla="*/ 1747441 h 1787085"/>
                      <a:gd name="connsiteX20" fmla="*/ 92641 w 2733562"/>
                      <a:gd name="connsiteY20" fmla="*/ 1747441 h 1787085"/>
                      <a:gd name="connsiteX21" fmla="*/ 92641 w 2733562"/>
                      <a:gd name="connsiteY21" fmla="*/ 1747838 h 1787085"/>
                      <a:gd name="connsiteX22" fmla="*/ 0 w 2733562"/>
                      <a:gd name="connsiteY22" fmla="*/ 1747838 h 1787085"/>
                      <a:gd name="connsiteX23" fmla="*/ 0 w 2733562"/>
                      <a:gd name="connsiteY23" fmla="*/ 46321 h 1787085"/>
                      <a:gd name="connsiteX24" fmla="*/ 46321 w 2733562"/>
                      <a:gd name="connsiteY24" fmla="*/ 0 h 1787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733562" h="1787085">
                        <a:moveTo>
                          <a:pt x="46321" y="0"/>
                        </a:moveTo>
                        <a:cubicBezTo>
                          <a:pt x="71903" y="0"/>
                          <a:pt x="92642" y="20739"/>
                          <a:pt x="92642" y="46321"/>
                        </a:cubicBezTo>
                        <a:lnTo>
                          <a:pt x="92641" y="1677591"/>
                        </a:lnTo>
                        <a:lnTo>
                          <a:pt x="1247179" y="1677591"/>
                        </a:lnTo>
                        <a:lnTo>
                          <a:pt x="1259183" y="1659788"/>
                        </a:lnTo>
                        <a:cubicBezTo>
                          <a:pt x="1272677" y="1646294"/>
                          <a:pt x="1291319" y="1637947"/>
                          <a:pt x="1311911" y="1637947"/>
                        </a:cubicBezTo>
                        <a:lnTo>
                          <a:pt x="1424711" y="1637947"/>
                        </a:lnTo>
                        <a:cubicBezTo>
                          <a:pt x="1445302" y="1637947"/>
                          <a:pt x="1463944" y="1646294"/>
                          <a:pt x="1477439" y="1659788"/>
                        </a:cubicBezTo>
                        <a:lnTo>
                          <a:pt x="1489442" y="1677591"/>
                        </a:lnTo>
                        <a:lnTo>
                          <a:pt x="2640920" y="1677591"/>
                        </a:lnTo>
                        <a:lnTo>
                          <a:pt x="2640920" y="46321"/>
                        </a:lnTo>
                        <a:cubicBezTo>
                          <a:pt x="2640920" y="20739"/>
                          <a:pt x="2661659" y="0"/>
                          <a:pt x="2687241" y="0"/>
                        </a:cubicBezTo>
                        <a:cubicBezTo>
                          <a:pt x="2712823" y="0"/>
                          <a:pt x="2733562" y="20739"/>
                          <a:pt x="2733562" y="46321"/>
                        </a:cubicBezTo>
                        <a:cubicBezTo>
                          <a:pt x="2733562" y="613493"/>
                          <a:pt x="2733561" y="1180666"/>
                          <a:pt x="2733561" y="1747838"/>
                        </a:cubicBezTo>
                        <a:lnTo>
                          <a:pt x="2640920" y="1747838"/>
                        </a:lnTo>
                        <a:lnTo>
                          <a:pt x="2640920" y="1747441"/>
                        </a:lnTo>
                        <a:lnTo>
                          <a:pt x="1499280" y="1747441"/>
                        </a:lnTo>
                        <a:lnTo>
                          <a:pt x="1499280" y="1787085"/>
                        </a:lnTo>
                        <a:lnTo>
                          <a:pt x="1237342" y="1787085"/>
                        </a:lnTo>
                        <a:lnTo>
                          <a:pt x="1237342" y="1747441"/>
                        </a:lnTo>
                        <a:lnTo>
                          <a:pt x="92641" y="1747441"/>
                        </a:lnTo>
                        <a:lnTo>
                          <a:pt x="92641" y="1747838"/>
                        </a:lnTo>
                        <a:lnTo>
                          <a:pt x="0" y="1747838"/>
                        </a:lnTo>
                        <a:lnTo>
                          <a:pt x="0" y="46321"/>
                        </a:lnTo>
                        <a:cubicBezTo>
                          <a:pt x="0" y="20739"/>
                          <a:pt x="20739" y="0"/>
                          <a:pt x="463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76" name="Group 75"/>
              <p:cNvGrpSpPr/>
              <p:nvPr/>
            </p:nvGrpSpPr>
            <p:grpSpPr>
              <a:xfrm>
                <a:off x="1384084" y="4048125"/>
                <a:ext cx="794234" cy="802444"/>
                <a:chOff x="1384084" y="4048125"/>
                <a:chExt cx="794234" cy="802444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1384084" y="4048125"/>
                  <a:ext cx="794234" cy="802444"/>
                  <a:chOff x="4927360" y="2618650"/>
                  <a:chExt cx="1089810" cy="1101074"/>
                </a:xfrm>
              </p:grpSpPr>
              <p:sp>
                <p:nvSpPr>
                  <p:cNvPr id="92" name="Freeform 91"/>
                  <p:cNvSpPr/>
                  <p:nvPr/>
                </p:nvSpPr>
                <p:spPr>
                  <a:xfrm rot="10800000" flipH="1" flipV="1">
                    <a:off x="4927360" y="2618650"/>
                    <a:ext cx="1089810" cy="1101074"/>
                  </a:xfrm>
                  <a:custGeom>
                    <a:avLst/>
                    <a:gdLst>
                      <a:gd name="connsiteX0" fmla="*/ 1004589 w 1991308"/>
                      <a:gd name="connsiteY0" fmla="*/ 735176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004589 w 1991308"/>
                      <a:gd name="connsiteY4" fmla="*/ 735176 h 2006658"/>
                      <a:gd name="connsiteX5" fmla="*/ 1145064 w 1991308"/>
                      <a:gd name="connsiteY5" fmla="*/ 0 h 2006658"/>
                      <a:gd name="connsiteX6" fmla="*/ 1332494 w 1991308"/>
                      <a:gd name="connsiteY6" fmla="*/ 56227 h 2006658"/>
                      <a:gd name="connsiteX7" fmla="*/ 1312475 w 1991308"/>
                      <a:gd name="connsiteY7" fmla="*/ 263564 h 2006658"/>
                      <a:gd name="connsiteX8" fmla="*/ 1443573 w 1991308"/>
                      <a:gd name="connsiteY8" fmla="*/ 334521 h 2006658"/>
                      <a:gd name="connsiteX9" fmla="*/ 1462837 w 1991308"/>
                      <a:gd name="connsiteY9" fmla="*/ 349247 h 2006658"/>
                      <a:gd name="connsiteX10" fmla="*/ 1644156 w 1991308"/>
                      <a:gd name="connsiteY10" fmla="*/ 222349 h 2006658"/>
                      <a:gd name="connsiteX11" fmla="*/ 1777472 w 1991308"/>
                      <a:gd name="connsiteY11" fmla="*/ 365629 h 2006658"/>
                      <a:gd name="connsiteX12" fmla="*/ 1659819 w 1991308"/>
                      <a:gd name="connsiteY12" fmla="*/ 551984 h 2006658"/>
                      <a:gd name="connsiteX13" fmla="*/ 1699762 w 1991308"/>
                      <a:gd name="connsiteY13" fmla="*/ 615804 h 2006658"/>
                      <a:gd name="connsiteX14" fmla="*/ 1729190 w 1991308"/>
                      <a:gd name="connsiteY14" fmla="*/ 678680 h 2006658"/>
                      <a:gd name="connsiteX15" fmla="*/ 1957651 w 1991308"/>
                      <a:gd name="connsiteY15" fmla="*/ 669271 h 2006658"/>
                      <a:gd name="connsiteX16" fmla="*/ 1990889 w 1991308"/>
                      <a:gd name="connsiteY16" fmla="*/ 874814 h 2006658"/>
                      <a:gd name="connsiteX17" fmla="*/ 1792444 w 1991308"/>
                      <a:gd name="connsiteY17" fmla="*/ 934686 h 2006658"/>
                      <a:gd name="connsiteX18" fmla="*/ 1796329 w 1991308"/>
                      <a:gd name="connsiteY18" fmla="*/ 996101 h 2006658"/>
                      <a:gd name="connsiteX19" fmla="*/ 1787922 w 1991308"/>
                      <a:gd name="connsiteY19" fmla="*/ 1106912 h 2006658"/>
                      <a:gd name="connsiteX20" fmla="*/ 1991308 w 1991308"/>
                      <a:gd name="connsiteY20" fmla="*/ 1206849 h 2006658"/>
                      <a:gd name="connsiteX21" fmla="*/ 1926661 w 1991308"/>
                      <a:gd name="connsiteY21" fmla="*/ 1407875 h 2006658"/>
                      <a:gd name="connsiteX22" fmla="*/ 1709997 w 1991308"/>
                      <a:gd name="connsiteY22" fmla="*/ 1354893 h 2006658"/>
                      <a:gd name="connsiteX23" fmla="*/ 1659685 w 1991308"/>
                      <a:gd name="connsiteY23" fmla="*/ 1442180 h 2006658"/>
                      <a:gd name="connsiteX24" fmla="*/ 1637679 w 1991308"/>
                      <a:gd name="connsiteY24" fmla="*/ 1470108 h 2006658"/>
                      <a:gd name="connsiteX25" fmla="*/ 1759429 w 1991308"/>
                      <a:gd name="connsiteY25" fmla="*/ 1680953 h 2006658"/>
                      <a:gd name="connsiteX26" fmla="*/ 1616775 w 1991308"/>
                      <a:gd name="connsiteY26" fmla="*/ 1816584 h 2006658"/>
                      <a:gd name="connsiteX27" fmla="*/ 1424944 w 1991308"/>
                      <a:gd name="connsiteY27" fmla="*/ 1668627 h 2006658"/>
                      <a:gd name="connsiteX28" fmla="*/ 1411110 w 1991308"/>
                      <a:gd name="connsiteY28" fmla="*/ 1678434 h 2006658"/>
                      <a:gd name="connsiteX29" fmla="*/ 1307664 w 1991308"/>
                      <a:gd name="connsiteY29" fmla="*/ 1731242 h 2006658"/>
                      <a:gd name="connsiteX30" fmla="*/ 1280616 w 1991308"/>
                      <a:gd name="connsiteY30" fmla="*/ 1739615 h 2006658"/>
                      <a:gd name="connsiteX31" fmla="*/ 1290645 w 1991308"/>
                      <a:gd name="connsiteY31" fmla="*/ 1967307 h 2006658"/>
                      <a:gd name="connsiteX32" fmla="*/ 1097779 w 1991308"/>
                      <a:gd name="connsiteY32" fmla="*/ 2006658 h 2006658"/>
                      <a:gd name="connsiteX33" fmla="*/ 1022201 w 1991308"/>
                      <a:gd name="connsiteY33" fmla="*/ 1791329 h 2006658"/>
                      <a:gd name="connsiteX34" fmla="*/ 996229 w 1991308"/>
                      <a:gd name="connsiteY34" fmla="*/ 1793940 h 2006658"/>
                      <a:gd name="connsiteX35" fmla="*/ 894326 w 1991308"/>
                      <a:gd name="connsiteY35" fmla="*/ 1787530 h 2006658"/>
                      <a:gd name="connsiteX36" fmla="*/ 890210 w 1991308"/>
                      <a:gd name="connsiteY36" fmla="*/ 1786745 h 2006658"/>
                      <a:gd name="connsiteX37" fmla="*/ 798991 w 1991308"/>
                      <a:gd name="connsiteY37" fmla="*/ 1994963 h 2006658"/>
                      <a:gd name="connsiteX38" fmla="*/ 601824 w 1991308"/>
                      <a:gd name="connsiteY38" fmla="*/ 1939725 h 2006658"/>
                      <a:gd name="connsiteX39" fmla="*/ 644484 w 1991308"/>
                      <a:gd name="connsiteY39" fmla="*/ 1711434 h 2006658"/>
                      <a:gd name="connsiteX40" fmla="*/ 614854 w 1991308"/>
                      <a:gd name="connsiteY40" fmla="*/ 1697645 h 2006658"/>
                      <a:gd name="connsiteX41" fmla="*/ 534524 w 1991308"/>
                      <a:gd name="connsiteY41" fmla="*/ 1647653 h 2006658"/>
                      <a:gd name="connsiteX42" fmla="*/ 365847 w 1991308"/>
                      <a:gd name="connsiteY42" fmla="*/ 1788637 h 2006658"/>
                      <a:gd name="connsiteX43" fmla="*/ 220840 w 1991308"/>
                      <a:gd name="connsiteY43" fmla="*/ 1640934 h 2006658"/>
                      <a:gd name="connsiteX44" fmla="*/ 351210 w 1991308"/>
                      <a:gd name="connsiteY44" fmla="*/ 1466162 h 2006658"/>
                      <a:gd name="connsiteX45" fmla="*/ 332774 w 1991308"/>
                      <a:gd name="connsiteY45" fmla="*/ 1442180 h 2006658"/>
                      <a:gd name="connsiteX46" fmla="*/ 283608 w 1991308"/>
                      <a:gd name="connsiteY46" fmla="*/ 1351855 h 2006658"/>
                      <a:gd name="connsiteX47" fmla="*/ 45928 w 1991308"/>
                      <a:gd name="connsiteY47" fmla="*/ 1378670 h 2006658"/>
                      <a:gd name="connsiteX48" fmla="*/ 512 w 1991308"/>
                      <a:gd name="connsiteY48" fmla="*/ 1189448 h 2006658"/>
                      <a:gd name="connsiteX49" fmla="*/ 203917 w 1991308"/>
                      <a:gd name="connsiteY49" fmla="*/ 1101571 h 2006658"/>
                      <a:gd name="connsiteX50" fmla="*/ 200260 w 1991308"/>
                      <a:gd name="connsiteY50" fmla="*/ 1077675 h 2006658"/>
                      <a:gd name="connsiteX51" fmla="*/ 196129 w 1991308"/>
                      <a:gd name="connsiteY51" fmla="*/ 996101 h 2006658"/>
                      <a:gd name="connsiteX52" fmla="*/ 200584 w 1991308"/>
                      <a:gd name="connsiteY52" fmla="*/ 925686 h 2006658"/>
                      <a:gd name="connsiteX53" fmla="*/ 0 w 1991308"/>
                      <a:gd name="connsiteY53" fmla="*/ 828717 h 2006658"/>
                      <a:gd name="connsiteX54" fmla="*/ 52146 w 1991308"/>
                      <a:gd name="connsiteY54" fmla="*/ 631581 h 2006658"/>
                      <a:gd name="connsiteX55" fmla="*/ 273733 w 1991308"/>
                      <a:gd name="connsiteY55" fmla="*/ 656322 h 2006658"/>
                      <a:gd name="connsiteX56" fmla="*/ 292697 w 1991308"/>
                      <a:gd name="connsiteY56" fmla="*/ 615804 h 2006658"/>
                      <a:gd name="connsiteX57" fmla="*/ 328470 w 1991308"/>
                      <a:gd name="connsiteY57" fmla="*/ 558646 h 2006658"/>
                      <a:gd name="connsiteX58" fmla="*/ 196990 w 1991308"/>
                      <a:gd name="connsiteY58" fmla="*/ 396187 h 2006658"/>
                      <a:gd name="connsiteX59" fmla="*/ 328266 w 1991308"/>
                      <a:gd name="connsiteY59" fmla="*/ 238169 h 2006658"/>
                      <a:gd name="connsiteX60" fmla="*/ 506333 w 1991308"/>
                      <a:gd name="connsiteY60" fmla="*/ 367049 h 2006658"/>
                      <a:gd name="connsiteX61" fmla="*/ 548886 w 1991308"/>
                      <a:gd name="connsiteY61" fmla="*/ 334521 h 2006658"/>
                      <a:gd name="connsiteX62" fmla="*/ 627634 w 1991308"/>
                      <a:gd name="connsiteY62" fmla="*/ 291898 h 2006658"/>
                      <a:gd name="connsiteX63" fmla="*/ 605377 w 1991308"/>
                      <a:gd name="connsiteY63" fmla="*/ 70692 h 2006658"/>
                      <a:gd name="connsiteX64" fmla="*/ 777387 w 1991308"/>
                      <a:gd name="connsiteY64" fmla="*/ 11607 h 2006658"/>
                      <a:gd name="connsiteX65" fmla="*/ 891618 w 1991308"/>
                      <a:gd name="connsiteY65" fmla="*/ 208778 h 2006658"/>
                      <a:gd name="connsiteX66" fmla="*/ 996229 w 1991308"/>
                      <a:gd name="connsiteY66" fmla="*/ 198262 h 2006658"/>
                      <a:gd name="connsiteX67" fmla="*/ 1042304 w 1991308"/>
                      <a:gd name="connsiteY67" fmla="*/ 202894 h 2006658"/>
                      <a:gd name="connsiteX0" fmla="*/ 1264303 w 1991308"/>
                      <a:gd name="connsiteY0" fmla="*/ 994889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145064 w 1991308"/>
                      <a:gd name="connsiteY4" fmla="*/ 0 h 2006658"/>
                      <a:gd name="connsiteX5" fmla="*/ 1332494 w 1991308"/>
                      <a:gd name="connsiteY5" fmla="*/ 56227 h 2006658"/>
                      <a:gd name="connsiteX6" fmla="*/ 1312475 w 1991308"/>
                      <a:gd name="connsiteY6" fmla="*/ 263564 h 2006658"/>
                      <a:gd name="connsiteX7" fmla="*/ 1443573 w 1991308"/>
                      <a:gd name="connsiteY7" fmla="*/ 334521 h 2006658"/>
                      <a:gd name="connsiteX8" fmla="*/ 1462837 w 1991308"/>
                      <a:gd name="connsiteY8" fmla="*/ 349247 h 2006658"/>
                      <a:gd name="connsiteX9" fmla="*/ 1644156 w 1991308"/>
                      <a:gd name="connsiteY9" fmla="*/ 222349 h 2006658"/>
                      <a:gd name="connsiteX10" fmla="*/ 1777472 w 1991308"/>
                      <a:gd name="connsiteY10" fmla="*/ 365629 h 2006658"/>
                      <a:gd name="connsiteX11" fmla="*/ 1659819 w 1991308"/>
                      <a:gd name="connsiteY11" fmla="*/ 551984 h 2006658"/>
                      <a:gd name="connsiteX12" fmla="*/ 1699762 w 1991308"/>
                      <a:gd name="connsiteY12" fmla="*/ 615804 h 2006658"/>
                      <a:gd name="connsiteX13" fmla="*/ 1729190 w 1991308"/>
                      <a:gd name="connsiteY13" fmla="*/ 678680 h 2006658"/>
                      <a:gd name="connsiteX14" fmla="*/ 1957651 w 1991308"/>
                      <a:gd name="connsiteY14" fmla="*/ 669271 h 2006658"/>
                      <a:gd name="connsiteX15" fmla="*/ 1990889 w 1991308"/>
                      <a:gd name="connsiteY15" fmla="*/ 874814 h 2006658"/>
                      <a:gd name="connsiteX16" fmla="*/ 1792444 w 1991308"/>
                      <a:gd name="connsiteY16" fmla="*/ 934686 h 2006658"/>
                      <a:gd name="connsiteX17" fmla="*/ 1796329 w 1991308"/>
                      <a:gd name="connsiteY17" fmla="*/ 996101 h 2006658"/>
                      <a:gd name="connsiteX18" fmla="*/ 1787922 w 1991308"/>
                      <a:gd name="connsiteY18" fmla="*/ 1106912 h 2006658"/>
                      <a:gd name="connsiteX19" fmla="*/ 1991308 w 1991308"/>
                      <a:gd name="connsiteY19" fmla="*/ 1206849 h 2006658"/>
                      <a:gd name="connsiteX20" fmla="*/ 1926661 w 1991308"/>
                      <a:gd name="connsiteY20" fmla="*/ 1407875 h 2006658"/>
                      <a:gd name="connsiteX21" fmla="*/ 1709997 w 1991308"/>
                      <a:gd name="connsiteY21" fmla="*/ 1354893 h 2006658"/>
                      <a:gd name="connsiteX22" fmla="*/ 1659685 w 1991308"/>
                      <a:gd name="connsiteY22" fmla="*/ 1442180 h 2006658"/>
                      <a:gd name="connsiteX23" fmla="*/ 1637679 w 1991308"/>
                      <a:gd name="connsiteY23" fmla="*/ 1470108 h 2006658"/>
                      <a:gd name="connsiteX24" fmla="*/ 1759429 w 1991308"/>
                      <a:gd name="connsiteY24" fmla="*/ 1680953 h 2006658"/>
                      <a:gd name="connsiteX25" fmla="*/ 1616775 w 1991308"/>
                      <a:gd name="connsiteY25" fmla="*/ 1816584 h 2006658"/>
                      <a:gd name="connsiteX26" fmla="*/ 1424944 w 1991308"/>
                      <a:gd name="connsiteY26" fmla="*/ 1668627 h 2006658"/>
                      <a:gd name="connsiteX27" fmla="*/ 1411110 w 1991308"/>
                      <a:gd name="connsiteY27" fmla="*/ 1678434 h 2006658"/>
                      <a:gd name="connsiteX28" fmla="*/ 1307664 w 1991308"/>
                      <a:gd name="connsiteY28" fmla="*/ 1731242 h 2006658"/>
                      <a:gd name="connsiteX29" fmla="*/ 1280616 w 1991308"/>
                      <a:gd name="connsiteY29" fmla="*/ 1739615 h 2006658"/>
                      <a:gd name="connsiteX30" fmla="*/ 1290645 w 1991308"/>
                      <a:gd name="connsiteY30" fmla="*/ 1967307 h 2006658"/>
                      <a:gd name="connsiteX31" fmla="*/ 1097779 w 1991308"/>
                      <a:gd name="connsiteY31" fmla="*/ 2006658 h 2006658"/>
                      <a:gd name="connsiteX32" fmla="*/ 1022201 w 1991308"/>
                      <a:gd name="connsiteY32" fmla="*/ 1791329 h 2006658"/>
                      <a:gd name="connsiteX33" fmla="*/ 996229 w 1991308"/>
                      <a:gd name="connsiteY33" fmla="*/ 1793940 h 2006658"/>
                      <a:gd name="connsiteX34" fmla="*/ 894326 w 1991308"/>
                      <a:gd name="connsiteY34" fmla="*/ 1787530 h 2006658"/>
                      <a:gd name="connsiteX35" fmla="*/ 890210 w 1991308"/>
                      <a:gd name="connsiteY35" fmla="*/ 1786745 h 2006658"/>
                      <a:gd name="connsiteX36" fmla="*/ 798991 w 1991308"/>
                      <a:gd name="connsiteY36" fmla="*/ 1994963 h 2006658"/>
                      <a:gd name="connsiteX37" fmla="*/ 601824 w 1991308"/>
                      <a:gd name="connsiteY37" fmla="*/ 1939725 h 2006658"/>
                      <a:gd name="connsiteX38" fmla="*/ 644484 w 1991308"/>
                      <a:gd name="connsiteY38" fmla="*/ 1711434 h 2006658"/>
                      <a:gd name="connsiteX39" fmla="*/ 614854 w 1991308"/>
                      <a:gd name="connsiteY39" fmla="*/ 1697645 h 2006658"/>
                      <a:gd name="connsiteX40" fmla="*/ 534524 w 1991308"/>
                      <a:gd name="connsiteY40" fmla="*/ 1647653 h 2006658"/>
                      <a:gd name="connsiteX41" fmla="*/ 365847 w 1991308"/>
                      <a:gd name="connsiteY41" fmla="*/ 1788637 h 2006658"/>
                      <a:gd name="connsiteX42" fmla="*/ 220840 w 1991308"/>
                      <a:gd name="connsiteY42" fmla="*/ 1640934 h 2006658"/>
                      <a:gd name="connsiteX43" fmla="*/ 351210 w 1991308"/>
                      <a:gd name="connsiteY43" fmla="*/ 1466162 h 2006658"/>
                      <a:gd name="connsiteX44" fmla="*/ 332774 w 1991308"/>
                      <a:gd name="connsiteY44" fmla="*/ 1442180 h 2006658"/>
                      <a:gd name="connsiteX45" fmla="*/ 283608 w 1991308"/>
                      <a:gd name="connsiteY45" fmla="*/ 1351855 h 2006658"/>
                      <a:gd name="connsiteX46" fmla="*/ 45928 w 1991308"/>
                      <a:gd name="connsiteY46" fmla="*/ 1378670 h 2006658"/>
                      <a:gd name="connsiteX47" fmla="*/ 512 w 1991308"/>
                      <a:gd name="connsiteY47" fmla="*/ 1189448 h 2006658"/>
                      <a:gd name="connsiteX48" fmla="*/ 203917 w 1991308"/>
                      <a:gd name="connsiteY48" fmla="*/ 1101571 h 2006658"/>
                      <a:gd name="connsiteX49" fmla="*/ 200260 w 1991308"/>
                      <a:gd name="connsiteY49" fmla="*/ 1077675 h 2006658"/>
                      <a:gd name="connsiteX50" fmla="*/ 196129 w 1991308"/>
                      <a:gd name="connsiteY50" fmla="*/ 996101 h 2006658"/>
                      <a:gd name="connsiteX51" fmla="*/ 200584 w 1991308"/>
                      <a:gd name="connsiteY51" fmla="*/ 925686 h 2006658"/>
                      <a:gd name="connsiteX52" fmla="*/ 0 w 1991308"/>
                      <a:gd name="connsiteY52" fmla="*/ 828717 h 2006658"/>
                      <a:gd name="connsiteX53" fmla="*/ 52146 w 1991308"/>
                      <a:gd name="connsiteY53" fmla="*/ 631581 h 2006658"/>
                      <a:gd name="connsiteX54" fmla="*/ 273733 w 1991308"/>
                      <a:gd name="connsiteY54" fmla="*/ 656322 h 2006658"/>
                      <a:gd name="connsiteX55" fmla="*/ 292697 w 1991308"/>
                      <a:gd name="connsiteY55" fmla="*/ 615804 h 2006658"/>
                      <a:gd name="connsiteX56" fmla="*/ 328470 w 1991308"/>
                      <a:gd name="connsiteY56" fmla="*/ 558646 h 2006658"/>
                      <a:gd name="connsiteX57" fmla="*/ 196990 w 1991308"/>
                      <a:gd name="connsiteY57" fmla="*/ 396187 h 2006658"/>
                      <a:gd name="connsiteX58" fmla="*/ 328266 w 1991308"/>
                      <a:gd name="connsiteY58" fmla="*/ 238169 h 2006658"/>
                      <a:gd name="connsiteX59" fmla="*/ 506333 w 1991308"/>
                      <a:gd name="connsiteY59" fmla="*/ 367049 h 2006658"/>
                      <a:gd name="connsiteX60" fmla="*/ 548886 w 1991308"/>
                      <a:gd name="connsiteY60" fmla="*/ 334521 h 2006658"/>
                      <a:gd name="connsiteX61" fmla="*/ 627634 w 1991308"/>
                      <a:gd name="connsiteY61" fmla="*/ 291898 h 2006658"/>
                      <a:gd name="connsiteX62" fmla="*/ 605377 w 1991308"/>
                      <a:gd name="connsiteY62" fmla="*/ 70692 h 2006658"/>
                      <a:gd name="connsiteX63" fmla="*/ 777387 w 1991308"/>
                      <a:gd name="connsiteY63" fmla="*/ 11607 h 2006658"/>
                      <a:gd name="connsiteX64" fmla="*/ 891618 w 1991308"/>
                      <a:gd name="connsiteY64" fmla="*/ 208778 h 2006658"/>
                      <a:gd name="connsiteX65" fmla="*/ 996229 w 1991308"/>
                      <a:gd name="connsiteY65" fmla="*/ 198262 h 2006658"/>
                      <a:gd name="connsiteX66" fmla="*/ 1042304 w 1991308"/>
                      <a:gd name="connsiteY66" fmla="*/ 202894 h 2006658"/>
                      <a:gd name="connsiteX67" fmla="*/ 1145064 w 1991308"/>
                      <a:gd name="connsiteY67" fmla="*/ 0 h 2006658"/>
                      <a:gd name="connsiteX0" fmla="*/ 1004589 w 1991308"/>
                      <a:gd name="connsiteY0" fmla="*/ 1254602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145064 w 1991308"/>
                      <a:gd name="connsiteY3" fmla="*/ 0 h 2006658"/>
                      <a:gd name="connsiteX4" fmla="*/ 1332494 w 1991308"/>
                      <a:gd name="connsiteY4" fmla="*/ 56227 h 2006658"/>
                      <a:gd name="connsiteX5" fmla="*/ 1312475 w 1991308"/>
                      <a:gd name="connsiteY5" fmla="*/ 263564 h 2006658"/>
                      <a:gd name="connsiteX6" fmla="*/ 1443573 w 1991308"/>
                      <a:gd name="connsiteY6" fmla="*/ 334521 h 2006658"/>
                      <a:gd name="connsiteX7" fmla="*/ 1462837 w 1991308"/>
                      <a:gd name="connsiteY7" fmla="*/ 349247 h 2006658"/>
                      <a:gd name="connsiteX8" fmla="*/ 1644156 w 1991308"/>
                      <a:gd name="connsiteY8" fmla="*/ 222349 h 2006658"/>
                      <a:gd name="connsiteX9" fmla="*/ 1777472 w 1991308"/>
                      <a:gd name="connsiteY9" fmla="*/ 365629 h 2006658"/>
                      <a:gd name="connsiteX10" fmla="*/ 1659819 w 1991308"/>
                      <a:gd name="connsiteY10" fmla="*/ 551984 h 2006658"/>
                      <a:gd name="connsiteX11" fmla="*/ 1699762 w 1991308"/>
                      <a:gd name="connsiteY11" fmla="*/ 615804 h 2006658"/>
                      <a:gd name="connsiteX12" fmla="*/ 1729190 w 1991308"/>
                      <a:gd name="connsiteY12" fmla="*/ 678680 h 2006658"/>
                      <a:gd name="connsiteX13" fmla="*/ 1957651 w 1991308"/>
                      <a:gd name="connsiteY13" fmla="*/ 669271 h 2006658"/>
                      <a:gd name="connsiteX14" fmla="*/ 1990889 w 1991308"/>
                      <a:gd name="connsiteY14" fmla="*/ 874814 h 2006658"/>
                      <a:gd name="connsiteX15" fmla="*/ 1792444 w 1991308"/>
                      <a:gd name="connsiteY15" fmla="*/ 934686 h 2006658"/>
                      <a:gd name="connsiteX16" fmla="*/ 1796329 w 1991308"/>
                      <a:gd name="connsiteY16" fmla="*/ 996101 h 2006658"/>
                      <a:gd name="connsiteX17" fmla="*/ 1787922 w 1991308"/>
                      <a:gd name="connsiteY17" fmla="*/ 1106912 h 2006658"/>
                      <a:gd name="connsiteX18" fmla="*/ 1991308 w 1991308"/>
                      <a:gd name="connsiteY18" fmla="*/ 1206849 h 2006658"/>
                      <a:gd name="connsiteX19" fmla="*/ 1926661 w 1991308"/>
                      <a:gd name="connsiteY19" fmla="*/ 1407875 h 2006658"/>
                      <a:gd name="connsiteX20" fmla="*/ 1709997 w 1991308"/>
                      <a:gd name="connsiteY20" fmla="*/ 1354893 h 2006658"/>
                      <a:gd name="connsiteX21" fmla="*/ 1659685 w 1991308"/>
                      <a:gd name="connsiteY21" fmla="*/ 1442180 h 2006658"/>
                      <a:gd name="connsiteX22" fmla="*/ 1637679 w 1991308"/>
                      <a:gd name="connsiteY22" fmla="*/ 1470108 h 2006658"/>
                      <a:gd name="connsiteX23" fmla="*/ 1759429 w 1991308"/>
                      <a:gd name="connsiteY23" fmla="*/ 1680953 h 2006658"/>
                      <a:gd name="connsiteX24" fmla="*/ 1616775 w 1991308"/>
                      <a:gd name="connsiteY24" fmla="*/ 1816584 h 2006658"/>
                      <a:gd name="connsiteX25" fmla="*/ 1424944 w 1991308"/>
                      <a:gd name="connsiteY25" fmla="*/ 1668627 h 2006658"/>
                      <a:gd name="connsiteX26" fmla="*/ 1411110 w 1991308"/>
                      <a:gd name="connsiteY26" fmla="*/ 1678434 h 2006658"/>
                      <a:gd name="connsiteX27" fmla="*/ 1307664 w 1991308"/>
                      <a:gd name="connsiteY27" fmla="*/ 1731242 h 2006658"/>
                      <a:gd name="connsiteX28" fmla="*/ 1280616 w 1991308"/>
                      <a:gd name="connsiteY28" fmla="*/ 1739615 h 2006658"/>
                      <a:gd name="connsiteX29" fmla="*/ 1290645 w 1991308"/>
                      <a:gd name="connsiteY29" fmla="*/ 1967307 h 2006658"/>
                      <a:gd name="connsiteX30" fmla="*/ 1097779 w 1991308"/>
                      <a:gd name="connsiteY30" fmla="*/ 2006658 h 2006658"/>
                      <a:gd name="connsiteX31" fmla="*/ 1022201 w 1991308"/>
                      <a:gd name="connsiteY31" fmla="*/ 1791329 h 2006658"/>
                      <a:gd name="connsiteX32" fmla="*/ 996229 w 1991308"/>
                      <a:gd name="connsiteY32" fmla="*/ 1793940 h 2006658"/>
                      <a:gd name="connsiteX33" fmla="*/ 894326 w 1991308"/>
                      <a:gd name="connsiteY33" fmla="*/ 1787530 h 2006658"/>
                      <a:gd name="connsiteX34" fmla="*/ 890210 w 1991308"/>
                      <a:gd name="connsiteY34" fmla="*/ 1786745 h 2006658"/>
                      <a:gd name="connsiteX35" fmla="*/ 798991 w 1991308"/>
                      <a:gd name="connsiteY35" fmla="*/ 1994963 h 2006658"/>
                      <a:gd name="connsiteX36" fmla="*/ 601824 w 1991308"/>
                      <a:gd name="connsiteY36" fmla="*/ 1939725 h 2006658"/>
                      <a:gd name="connsiteX37" fmla="*/ 644484 w 1991308"/>
                      <a:gd name="connsiteY37" fmla="*/ 1711434 h 2006658"/>
                      <a:gd name="connsiteX38" fmla="*/ 614854 w 1991308"/>
                      <a:gd name="connsiteY38" fmla="*/ 1697645 h 2006658"/>
                      <a:gd name="connsiteX39" fmla="*/ 534524 w 1991308"/>
                      <a:gd name="connsiteY39" fmla="*/ 1647653 h 2006658"/>
                      <a:gd name="connsiteX40" fmla="*/ 365847 w 1991308"/>
                      <a:gd name="connsiteY40" fmla="*/ 1788637 h 2006658"/>
                      <a:gd name="connsiteX41" fmla="*/ 220840 w 1991308"/>
                      <a:gd name="connsiteY41" fmla="*/ 1640934 h 2006658"/>
                      <a:gd name="connsiteX42" fmla="*/ 351210 w 1991308"/>
                      <a:gd name="connsiteY42" fmla="*/ 1466162 h 2006658"/>
                      <a:gd name="connsiteX43" fmla="*/ 332774 w 1991308"/>
                      <a:gd name="connsiteY43" fmla="*/ 1442180 h 2006658"/>
                      <a:gd name="connsiteX44" fmla="*/ 283608 w 1991308"/>
                      <a:gd name="connsiteY44" fmla="*/ 1351855 h 2006658"/>
                      <a:gd name="connsiteX45" fmla="*/ 45928 w 1991308"/>
                      <a:gd name="connsiteY45" fmla="*/ 1378670 h 2006658"/>
                      <a:gd name="connsiteX46" fmla="*/ 512 w 1991308"/>
                      <a:gd name="connsiteY46" fmla="*/ 1189448 h 2006658"/>
                      <a:gd name="connsiteX47" fmla="*/ 203917 w 1991308"/>
                      <a:gd name="connsiteY47" fmla="*/ 1101571 h 2006658"/>
                      <a:gd name="connsiteX48" fmla="*/ 200260 w 1991308"/>
                      <a:gd name="connsiteY48" fmla="*/ 1077675 h 2006658"/>
                      <a:gd name="connsiteX49" fmla="*/ 196129 w 1991308"/>
                      <a:gd name="connsiteY49" fmla="*/ 996101 h 2006658"/>
                      <a:gd name="connsiteX50" fmla="*/ 200584 w 1991308"/>
                      <a:gd name="connsiteY50" fmla="*/ 925686 h 2006658"/>
                      <a:gd name="connsiteX51" fmla="*/ 0 w 1991308"/>
                      <a:gd name="connsiteY51" fmla="*/ 828717 h 2006658"/>
                      <a:gd name="connsiteX52" fmla="*/ 52146 w 1991308"/>
                      <a:gd name="connsiteY52" fmla="*/ 631581 h 2006658"/>
                      <a:gd name="connsiteX53" fmla="*/ 273733 w 1991308"/>
                      <a:gd name="connsiteY53" fmla="*/ 656322 h 2006658"/>
                      <a:gd name="connsiteX54" fmla="*/ 292697 w 1991308"/>
                      <a:gd name="connsiteY54" fmla="*/ 615804 h 2006658"/>
                      <a:gd name="connsiteX55" fmla="*/ 328470 w 1991308"/>
                      <a:gd name="connsiteY55" fmla="*/ 558646 h 2006658"/>
                      <a:gd name="connsiteX56" fmla="*/ 196990 w 1991308"/>
                      <a:gd name="connsiteY56" fmla="*/ 396187 h 2006658"/>
                      <a:gd name="connsiteX57" fmla="*/ 328266 w 1991308"/>
                      <a:gd name="connsiteY57" fmla="*/ 238169 h 2006658"/>
                      <a:gd name="connsiteX58" fmla="*/ 506333 w 1991308"/>
                      <a:gd name="connsiteY58" fmla="*/ 367049 h 2006658"/>
                      <a:gd name="connsiteX59" fmla="*/ 548886 w 1991308"/>
                      <a:gd name="connsiteY59" fmla="*/ 334521 h 2006658"/>
                      <a:gd name="connsiteX60" fmla="*/ 627634 w 1991308"/>
                      <a:gd name="connsiteY60" fmla="*/ 291898 h 2006658"/>
                      <a:gd name="connsiteX61" fmla="*/ 605377 w 1991308"/>
                      <a:gd name="connsiteY61" fmla="*/ 70692 h 2006658"/>
                      <a:gd name="connsiteX62" fmla="*/ 777387 w 1991308"/>
                      <a:gd name="connsiteY62" fmla="*/ 11607 h 2006658"/>
                      <a:gd name="connsiteX63" fmla="*/ 891618 w 1991308"/>
                      <a:gd name="connsiteY63" fmla="*/ 208778 h 2006658"/>
                      <a:gd name="connsiteX64" fmla="*/ 996229 w 1991308"/>
                      <a:gd name="connsiteY64" fmla="*/ 198262 h 2006658"/>
                      <a:gd name="connsiteX65" fmla="*/ 1042304 w 1991308"/>
                      <a:gd name="connsiteY65" fmla="*/ 202894 h 2006658"/>
                      <a:gd name="connsiteX66" fmla="*/ 1145064 w 1991308"/>
                      <a:gd name="connsiteY6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894326 w 1991308"/>
                      <a:gd name="connsiteY29" fmla="*/ 1787530 h 2006658"/>
                      <a:gd name="connsiteX30" fmla="*/ 890210 w 1991308"/>
                      <a:gd name="connsiteY30" fmla="*/ 1786745 h 2006658"/>
                      <a:gd name="connsiteX31" fmla="*/ 798991 w 1991308"/>
                      <a:gd name="connsiteY31" fmla="*/ 1994963 h 2006658"/>
                      <a:gd name="connsiteX32" fmla="*/ 601824 w 1991308"/>
                      <a:gd name="connsiteY32" fmla="*/ 1939725 h 2006658"/>
                      <a:gd name="connsiteX33" fmla="*/ 644484 w 1991308"/>
                      <a:gd name="connsiteY33" fmla="*/ 1711434 h 2006658"/>
                      <a:gd name="connsiteX34" fmla="*/ 614854 w 1991308"/>
                      <a:gd name="connsiteY34" fmla="*/ 1697645 h 2006658"/>
                      <a:gd name="connsiteX35" fmla="*/ 534524 w 1991308"/>
                      <a:gd name="connsiteY35" fmla="*/ 1647653 h 2006658"/>
                      <a:gd name="connsiteX36" fmla="*/ 365847 w 1991308"/>
                      <a:gd name="connsiteY36" fmla="*/ 1788637 h 2006658"/>
                      <a:gd name="connsiteX37" fmla="*/ 220840 w 1991308"/>
                      <a:gd name="connsiteY37" fmla="*/ 1640934 h 2006658"/>
                      <a:gd name="connsiteX38" fmla="*/ 351210 w 1991308"/>
                      <a:gd name="connsiteY38" fmla="*/ 1466162 h 2006658"/>
                      <a:gd name="connsiteX39" fmla="*/ 332774 w 1991308"/>
                      <a:gd name="connsiteY39" fmla="*/ 1442180 h 2006658"/>
                      <a:gd name="connsiteX40" fmla="*/ 283608 w 1991308"/>
                      <a:gd name="connsiteY40" fmla="*/ 1351855 h 2006658"/>
                      <a:gd name="connsiteX41" fmla="*/ 45928 w 1991308"/>
                      <a:gd name="connsiteY41" fmla="*/ 1378670 h 2006658"/>
                      <a:gd name="connsiteX42" fmla="*/ 512 w 1991308"/>
                      <a:gd name="connsiteY42" fmla="*/ 1189448 h 2006658"/>
                      <a:gd name="connsiteX43" fmla="*/ 203917 w 1991308"/>
                      <a:gd name="connsiteY43" fmla="*/ 1101571 h 2006658"/>
                      <a:gd name="connsiteX44" fmla="*/ 200260 w 1991308"/>
                      <a:gd name="connsiteY44" fmla="*/ 1077675 h 2006658"/>
                      <a:gd name="connsiteX45" fmla="*/ 196129 w 1991308"/>
                      <a:gd name="connsiteY45" fmla="*/ 996101 h 2006658"/>
                      <a:gd name="connsiteX46" fmla="*/ 200584 w 1991308"/>
                      <a:gd name="connsiteY46" fmla="*/ 925686 h 2006658"/>
                      <a:gd name="connsiteX47" fmla="*/ 0 w 1991308"/>
                      <a:gd name="connsiteY47" fmla="*/ 828717 h 2006658"/>
                      <a:gd name="connsiteX48" fmla="*/ 52146 w 1991308"/>
                      <a:gd name="connsiteY48" fmla="*/ 631581 h 2006658"/>
                      <a:gd name="connsiteX49" fmla="*/ 273733 w 1991308"/>
                      <a:gd name="connsiteY49" fmla="*/ 656322 h 2006658"/>
                      <a:gd name="connsiteX50" fmla="*/ 292697 w 1991308"/>
                      <a:gd name="connsiteY50" fmla="*/ 615804 h 2006658"/>
                      <a:gd name="connsiteX51" fmla="*/ 328470 w 1991308"/>
                      <a:gd name="connsiteY51" fmla="*/ 558646 h 2006658"/>
                      <a:gd name="connsiteX52" fmla="*/ 196990 w 1991308"/>
                      <a:gd name="connsiteY52" fmla="*/ 396187 h 2006658"/>
                      <a:gd name="connsiteX53" fmla="*/ 328266 w 1991308"/>
                      <a:gd name="connsiteY53" fmla="*/ 238169 h 2006658"/>
                      <a:gd name="connsiteX54" fmla="*/ 506333 w 1991308"/>
                      <a:gd name="connsiteY54" fmla="*/ 367049 h 2006658"/>
                      <a:gd name="connsiteX55" fmla="*/ 548886 w 1991308"/>
                      <a:gd name="connsiteY55" fmla="*/ 334521 h 2006658"/>
                      <a:gd name="connsiteX56" fmla="*/ 627634 w 1991308"/>
                      <a:gd name="connsiteY56" fmla="*/ 291898 h 2006658"/>
                      <a:gd name="connsiteX57" fmla="*/ 605377 w 1991308"/>
                      <a:gd name="connsiteY57" fmla="*/ 70692 h 2006658"/>
                      <a:gd name="connsiteX58" fmla="*/ 777387 w 1991308"/>
                      <a:gd name="connsiteY58" fmla="*/ 11607 h 2006658"/>
                      <a:gd name="connsiteX59" fmla="*/ 891618 w 1991308"/>
                      <a:gd name="connsiteY59" fmla="*/ 208778 h 2006658"/>
                      <a:gd name="connsiteX60" fmla="*/ 996229 w 1991308"/>
                      <a:gd name="connsiteY60" fmla="*/ 198262 h 2006658"/>
                      <a:gd name="connsiteX61" fmla="*/ 1042304 w 1991308"/>
                      <a:gd name="connsiteY61" fmla="*/ 202894 h 2006658"/>
                      <a:gd name="connsiteX62" fmla="*/ 1145064 w 1991308"/>
                      <a:gd name="connsiteY62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90645 w 1991308"/>
                      <a:gd name="connsiteY25" fmla="*/ 1967307 h 2006658"/>
                      <a:gd name="connsiteX26" fmla="*/ 1097779 w 1991308"/>
                      <a:gd name="connsiteY26" fmla="*/ 2006658 h 2006658"/>
                      <a:gd name="connsiteX27" fmla="*/ 1022201 w 1991308"/>
                      <a:gd name="connsiteY27" fmla="*/ 1791329 h 2006658"/>
                      <a:gd name="connsiteX28" fmla="*/ 894326 w 1991308"/>
                      <a:gd name="connsiteY28" fmla="*/ 1787530 h 2006658"/>
                      <a:gd name="connsiteX29" fmla="*/ 890210 w 1991308"/>
                      <a:gd name="connsiteY29" fmla="*/ 1786745 h 2006658"/>
                      <a:gd name="connsiteX30" fmla="*/ 798991 w 1991308"/>
                      <a:gd name="connsiteY30" fmla="*/ 1994963 h 2006658"/>
                      <a:gd name="connsiteX31" fmla="*/ 601824 w 1991308"/>
                      <a:gd name="connsiteY31" fmla="*/ 1939725 h 2006658"/>
                      <a:gd name="connsiteX32" fmla="*/ 644484 w 1991308"/>
                      <a:gd name="connsiteY32" fmla="*/ 1711434 h 2006658"/>
                      <a:gd name="connsiteX33" fmla="*/ 614854 w 1991308"/>
                      <a:gd name="connsiteY33" fmla="*/ 1697645 h 2006658"/>
                      <a:gd name="connsiteX34" fmla="*/ 534524 w 1991308"/>
                      <a:gd name="connsiteY34" fmla="*/ 1647653 h 2006658"/>
                      <a:gd name="connsiteX35" fmla="*/ 365847 w 1991308"/>
                      <a:gd name="connsiteY35" fmla="*/ 1788637 h 2006658"/>
                      <a:gd name="connsiteX36" fmla="*/ 220840 w 1991308"/>
                      <a:gd name="connsiteY36" fmla="*/ 1640934 h 2006658"/>
                      <a:gd name="connsiteX37" fmla="*/ 351210 w 1991308"/>
                      <a:gd name="connsiteY37" fmla="*/ 1466162 h 2006658"/>
                      <a:gd name="connsiteX38" fmla="*/ 332774 w 1991308"/>
                      <a:gd name="connsiteY38" fmla="*/ 1442180 h 2006658"/>
                      <a:gd name="connsiteX39" fmla="*/ 283608 w 1991308"/>
                      <a:gd name="connsiteY39" fmla="*/ 1351855 h 2006658"/>
                      <a:gd name="connsiteX40" fmla="*/ 45928 w 1991308"/>
                      <a:gd name="connsiteY40" fmla="*/ 1378670 h 2006658"/>
                      <a:gd name="connsiteX41" fmla="*/ 512 w 1991308"/>
                      <a:gd name="connsiteY41" fmla="*/ 1189448 h 2006658"/>
                      <a:gd name="connsiteX42" fmla="*/ 203917 w 1991308"/>
                      <a:gd name="connsiteY42" fmla="*/ 1101571 h 2006658"/>
                      <a:gd name="connsiteX43" fmla="*/ 200260 w 1991308"/>
                      <a:gd name="connsiteY43" fmla="*/ 1077675 h 2006658"/>
                      <a:gd name="connsiteX44" fmla="*/ 196129 w 1991308"/>
                      <a:gd name="connsiteY44" fmla="*/ 996101 h 2006658"/>
                      <a:gd name="connsiteX45" fmla="*/ 200584 w 1991308"/>
                      <a:gd name="connsiteY45" fmla="*/ 925686 h 2006658"/>
                      <a:gd name="connsiteX46" fmla="*/ 0 w 1991308"/>
                      <a:gd name="connsiteY46" fmla="*/ 828717 h 2006658"/>
                      <a:gd name="connsiteX47" fmla="*/ 52146 w 1991308"/>
                      <a:gd name="connsiteY47" fmla="*/ 631581 h 2006658"/>
                      <a:gd name="connsiteX48" fmla="*/ 273733 w 1991308"/>
                      <a:gd name="connsiteY48" fmla="*/ 656322 h 2006658"/>
                      <a:gd name="connsiteX49" fmla="*/ 292697 w 1991308"/>
                      <a:gd name="connsiteY49" fmla="*/ 615804 h 2006658"/>
                      <a:gd name="connsiteX50" fmla="*/ 328470 w 1991308"/>
                      <a:gd name="connsiteY50" fmla="*/ 558646 h 2006658"/>
                      <a:gd name="connsiteX51" fmla="*/ 196990 w 1991308"/>
                      <a:gd name="connsiteY51" fmla="*/ 396187 h 2006658"/>
                      <a:gd name="connsiteX52" fmla="*/ 328266 w 1991308"/>
                      <a:gd name="connsiteY52" fmla="*/ 238169 h 2006658"/>
                      <a:gd name="connsiteX53" fmla="*/ 506333 w 1991308"/>
                      <a:gd name="connsiteY53" fmla="*/ 367049 h 2006658"/>
                      <a:gd name="connsiteX54" fmla="*/ 548886 w 1991308"/>
                      <a:gd name="connsiteY54" fmla="*/ 334521 h 2006658"/>
                      <a:gd name="connsiteX55" fmla="*/ 627634 w 1991308"/>
                      <a:gd name="connsiteY55" fmla="*/ 291898 h 2006658"/>
                      <a:gd name="connsiteX56" fmla="*/ 605377 w 1991308"/>
                      <a:gd name="connsiteY56" fmla="*/ 70692 h 2006658"/>
                      <a:gd name="connsiteX57" fmla="*/ 777387 w 1991308"/>
                      <a:gd name="connsiteY57" fmla="*/ 11607 h 2006658"/>
                      <a:gd name="connsiteX58" fmla="*/ 891618 w 1991308"/>
                      <a:gd name="connsiteY58" fmla="*/ 208778 h 2006658"/>
                      <a:gd name="connsiteX59" fmla="*/ 996229 w 1991308"/>
                      <a:gd name="connsiteY59" fmla="*/ 198262 h 2006658"/>
                      <a:gd name="connsiteX60" fmla="*/ 1042304 w 1991308"/>
                      <a:gd name="connsiteY60" fmla="*/ 202894 h 2006658"/>
                      <a:gd name="connsiteX61" fmla="*/ 1145064 w 1991308"/>
                      <a:gd name="connsiteY61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307664 w 1991308"/>
                      <a:gd name="connsiteY23" fmla="*/ 1731242 h 2006658"/>
                      <a:gd name="connsiteX24" fmla="*/ 1290645 w 1991308"/>
                      <a:gd name="connsiteY24" fmla="*/ 1967307 h 2006658"/>
                      <a:gd name="connsiteX25" fmla="*/ 1097779 w 1991308"/>
                      <a:gd name="connsiteY25" fmla="*/ 2006658 h 2006658"/>
                      <a:gd name="connsiteX26" fmla="*/ 1022201 w 1991308"/>
                      <a:gd name="connsiteY26" fmla="*/ 1791329 h 2006658"/>
                      <a:gd name="connsiteX27" fmla="*/ 894326 w 1991308"/>
                      <a:gd name="connsiteY27" fmla="*/ 1787530 h 2006658"/>
                      <a:gd name="connsiteX28" fmla="*/ 890210 w 1991308"/>
                      <a:gd name="connsiteY28" fmla="*/ 1786745 h 2006658"/>
                      <a:gd name="connsiteX29" fmla="*/ 798991 w 1991308"/>
                      <a:gd name="connsiteY29" fmla="*/ 1994963 h 2006658"/>
                      <a:gd name="connsiteX30" fmla="*/ 601824 w 1991308"/>
                      <a:gd name="connsiteY30" fmla="*/ 1939725 h 2006658"/>
                      <a:gd name="connsiteX31" fmla="*/ 644484 w 1991308"/>
                      <a:gd name="connsiteY31" fmla="*/ 1711434 h 2006658"/>
                      <a:gd name="connsiteX32" fmla="*/ 614854 w 1991308"/>
                      <a:gd name="connsiteY32" fmla="*/ 1697645 h 2006658"/>
                      <a:gd name="connsiteX33" fmla="*/ 534524 w 1991308"/>
                      <a:gd name="connsiteY33" fmla="*/ 1647653 h 2006658"/>
                      <a:gd name="connsiteX34" fmla="*/ 365847 w 1991308"/>
                      <a:gd name="connsiteY34" fmla="*/ 1788637 h 2006658"/>
                      <a:gd name="connsiteX35" fmla="*/ 220840 w 1991308"/>
                      <a:gd name="connsiteY35" fmla="*/ 1640934 h 2006658"/>
                      <a:gd name="connsiteX36" fmla="*/ 351210 w 1991308"/>
                      <a:gd name="connsiteY36" fmla="*/ 1466162 h 2006658"/>
                      <a:gd name="connsiteX37" fmla="*/ 332774 w 1991308"/>
                      <a:gd name="connsiteY37" fmla="*/ 1442180 h 2006658"/>
                      <a:gd name="connsiteX38" fmla="*/ 283608 w 1991308"/>
                      <a:gd name="connsiteY38" fmla="*/ 1351855 h 2006658"/>
                      <a:gd name="connsiteX39" fmla="*/ 45928 w 1991308"/>
                      <a:gd name="connsiteY39" fmla="*/ 1378670 h 2006658"/>
                      <a:gd name="connsiteX40" fmla="*/ 512 w 1991308"/>
                      <a:gd name="connsiteY40" fmla="*/ 1189448 h 2006658"/>
                      <a:gd name="connsiteX41" fmla="*/ 203917 w 1991308"/>
                      <a:gd name="connsiteY41" fmla="*/ 1101571 h 2006658"/>
                      <a:gd name="connsiteX42" fmla="*/ 200260 w 1991308"/>
                      <a:gd name="connsiteY42" fmla="*/ 1077675 h 2006658"/>
                      <a:gd name="connsiteX43" fmla="*/ 196129 w 1991308"/>
                      <a:gd name="connsiteY43" fmla="*/ 996101 h 2006658"/>
                      <a:gd name="connsiteX44" fmla="*/ 200584 w 1991308"/>
                      <a:gd name="connsiteY44" fmla="*/ 925686 h 2006658"/>
                      <a:gd name="connsiteX45" fmla="*/ 0 w 1991308"/>
                      <a:gd name="connsiteY45" fmla="*/ 828717 h 2006658"/>
                      <a:gd name="connsiteX46" fmla="*/ 52146 w 1991308"/>
                      <a:gd name="connsiteY46" fmla="*/ 631581 h 2006658"/>
                      <a:gd name="connsiteX47" fmla="*/ 273733 w 1991308"/>
                      <a:gd name="connsiteY47" fmla="*/ 656322 h 2006658"/>
                      <a:gd name="connsiteX48" fmla="*/ 292697 w 1991308"/>
                      <a:gd name="connsiteY48" fmla="*/ 615804 h 2006658"/>
                      <a:gd name="connsiteX49" fmla="*/ 328470 w 1991308"/>
                      <a:gd name="connsiteY49" fmla="*/ 558646 h 2006658"/>
                      <a:gd name="connsiteX50" fmla="*/ 196990 w 1991308"/>
                      <a:gd name="connsiteY50" fmla="*/ 396187 h 2006658"/>
                      <a:gd name="connsiteX51" fmla="*/ 328266 w 1991308"/>
                      <a:gd name="connsiteY51" fmla="*/ 238169 h 2006658"/>
                      <a:gd name="connsiteX52" fmla="*/ 506333 w 1991308"/>
                      <a:gd name="connsiteY52" fmla="*/ 367049 h 2006658"/>
                      <a:gd name="connsiteX53" fmla="*/ 548886 w 1991308"/>
                      <a:gd name="connsiteY53" fmla="*/ 334521 h 2006658"/>
                      <a:gd name="connsiteX54" fmla="*/ 627634 w 1991308"/>
                      <a:gd name="connsiteY54" fmla="*/ 291898 h 2006658"/>
                      <a:gd name="connsiteX55" fmla="*/ 605377 w 1991308"/>
                      <a:gd name="connsiteY55" fmla="*/ 70692 h 2006658"/>
                      <a:gd name="connsiteX56" fmla="*/ 777387 w 1991308"/>
                      <a:gd name="connsiteY56" fmla="*/ 11607 h 2006658"/>
                      <a:gd name="connsiteX57" fmla="*/ 891618 w 1991308"/>
                      <a:gd name="connsiteY57" fmla="*/ 208778 h 2006658"/>
                      <a:gd name="connsiteX58" fmla="*/ 996229 w 1991308"/>
                      <a:gd name="connsiteY58" fmla="*/ 198262 h 2006658"/>
                      <a:gd name="connsiteX59" fmla="*/ 1042304 w 1991308"/>
                      <a:gd name="connsiteY59" fmla="*/ 202894 h 2006658"/>
                      <a:gd name="connsiteX60" fmla="*/ 1145064 w 1991308"/>
                      <a:gd name="connsiteY60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37679 w 1991308"/>
                      <a:gd name="connsiteY18" fmla="*/ 1470108 h 2006658"/>
                      <a:gd name="connsiteX19" fmla="*/ 1759429 w 1991308"/>
                      <a:gd name="connsiteY19" fmla="*/ 1680953 h 2006658"/>
                      <a:gd name="connsiteX20" fmla="*/ 1616775 w 1991308"/>
                      <a:gd name="connsiteY20" fmla="*/ 1816584 h 2006658"/>
                      <a:gd name="connsiteX21" fmla="*/ 1424944 w 1991308"/>
                      <a:gd name="connsiteY21" fmla="*/ 1668627 h 2006658"/>
                      <a:gd name="connsiteX22" fmla="*/ 1307664 w 1991308"/>
                      <a:gd name="connsiteY22" fmla="*/ 1731242 h 2006658"/>
                      <a:gd name="connsiteX23" fmla="*/ 1290645 w 1991308"/>
                      <a:gd name="connsiteY23" fmla="*/ 1967307 h 2006658"/>
                      <a:gd name="connsiteX24" fmla="*/ 1097779 w 1991308"/>
                      <a:gd name="connsiteY24" fmla="*/ 2006658 h 2006658"/>
                      <a:gd name="connsiteX25" fmla="*/ 1022201 w 1991308"/>
                      <a:gd name="connsiteY25" fmla="*/ 1791329 h 2006658"/>
                      <a:gd name="connsiteX26" fmla="*/ 894326 w 1991308"/>
                      <a:gd name="connsiteY26" fmla="*/ 1787530 h 2006658"/>
                      <a:gd name="connsiteX27" fmla="*/ 890210 w 1991308"/>
                      <a:gd name="connsiteY27" fmla="*/ 1786745 h 2006658"/>
                      <a:gd name="connsiteX28" fmla="*/ 798991 w 1991308"/>
                      <a:gd name="connsiteY28" fmla="*/ 1994963 h 2006658"/>
                      <a:gd name="connsiteX29" fmla="*/ 601824 w 1991308"/>
                      <a:gd name="connsiteY29" fmla="*/ 1939725 h 2006658"/>
                      <a:gd name="connsiteX30" fmla="*/ 644484 w 1991308"/>
                      <a:gd name="connsiteY30" fmla="*/ 1711434 h 2006658"/>
                      <a:gd name="connsiteX31" fmla="*/ 614854 w 1991308"/>
                      <a:gd name="connsiteY31" fmla="*/ 1697645 h 2006658"/>
                      <a:gd name="connsiteX32" fmla="*/ 534524 w 1991308"/>
                      <a:gd name="connsiteY32" fmla="*/ 1647653 h 2006658"/>
                      <a:gd name="connsiteX33" fmla="*/ 365847 w 1991308"/>
                      <a:gd name="connsiteY33" fmla="*/ 1788637 h 2006658"/>
                      <a:gd name="connsiteX34" fmla="*/ 220840 w 1991308"/>
                      <a:gd name="connsiteY34" fmla="*/ 1640934 h 2006658"/>
                      <a:gd name="connsiteX35" fmla="*/ 351210 w 1991308"/>
                      <a:gd name="connsiteY35" fmla="*/ 1466162 h 2006658"/>
                      <a:gd name="connsiteX36" fmla="*/ 332774 w 1991308"/>
                      <a:gd name="connsiteY36" fmla="*/ 1442180 h 2006658"/>
                      <a:gd name="connsiteX37" fmla="*/ 283608 w 1991308"/>
                      <a:gd name="connsiteY37" fmla="*/ 1351855 h 2006658"/>
                      <a:gd name="connsiteX38" fmla="*/ 45928 w 1991308"/>
                      <a:gd name="connsiteY38" fmla="*/ 1378670 h 2006658"/>
                      <a:gd name="connsiteX39" fmla="*/ 512 w 1991308"/>
                      <a:gd name="connsiteY39" fmla="*/ 1189448 h 2006658"/>
                      <a:gd name="connsiteX40" fmla="*/ 203917 w 1991308"/>
                      <a:gd name="connsiteY40" fmla="*/ 1101571 h 2006658"/>
                      <a:gd name="connsiteX41" fmla="*/ 200260 w 1991308"/>
                      <a:gd name="connsiteY41" fmla="*/ 1077675 h 2006658"/>
                      <a:gd name="connsiteX42" fmla="*/ 196129 w 1991308"/>
                      <a:gd name="connsiteY42" fmla="*/ 996101 h 2006658"/>
                      <a:gd name="connsiteX43" fmla="*/ 200584 w 1991308"/>
                      <a:gd name="connsiteY43" fmla="*/ 925686 h 2006658"/>
                      <a:gd name="connsiteX44" fmla="*/ 0 w 1991308"/>
                      <a:gd name="connsiteY44" fmla="*/ 828717 h 2006658"/>
                      <a:gd name="connsiteX45" fmla="*/ 52146 w 1991308"/>
                      <a:gd name="connsiteY45" fmla="*/ 631581 h 2006658"/>
                      <a:gd name="connsiteX46" fmla="*/ 273733 w 1991308"/>
                      <a:gd name="connsiteY46" fmla="*/ 656322 h 2006658"/>
                      <a:gd name="connsiteX47" fmla="*/ 292697 w 1991308"/>
                      <a:gd name="connsiteY47" fmla="*/ 615804 h 2006658"/>
                      <a:gd name="connsiteX48" fmla="*/ 328470 w 1991308"/>
                      <a:gd name="connsiteY48" fmla="*/ 558646 h 2006658"/>
                      <a:gd name="connsiteX49" fmla="*/ 196990 w 1991308"/>
                      <a:gd name="connsiteY49" fmla="*/ 396187 h 2006658"/>
                      <a:gd name="connsiteX50" fmla="*/ 328266 w 1991308"/>
                      <a:gd name="connsiteY50" fmla="*/ 238169 h 2006658"/>
                      <a:gd name="connsiteX51" fmla="*/ 506333 w 1991308"/>
                      <a:gd name="connsiteY51" fmla="*/ 367049 h 2006658"/>
                      <a:gd name="connsiteX52" fmla="*/ 548886 w 1991308"/>
                      <a:gd name="connsiteY52" fmla="*/ 334521 h 2006658"/>
                      <a:gd name="connsiteX53" fmla="*/ 627634 w 1991308"/>
                      <a:gd name="connsiteY53" fmla="*/ 291898 h 2006658"/>
                      <a:gd name="connsiteX54" fmla="*/ 605377 w 1991308"/>
                      <a:gd name="connsiteY54" fmla="*/ 70692 h 2006658"/>
                      <a:gd name="connsiteX55" fmla="*/ 777387 w 1991308"/>
                      <a:gd name="connsiteY55" fmla="*/ 11607 h 2006658"/>
                      <a:gd name="connsiteX56" fmla="*/ 891618 w 1991308"/>
                      <a:gd name="connsiteY56" fmla="*/ 208778 h 2006658"/>
                      <a:gd name="connsiteX57" fmla="*/ 996229 w 1991308"/>
                      <a:gd name="connsiteY57" fmla="*/ 198262 h 2006658"/>
                      <a:gd name="connsiteX58" fmla="*/ 1042304 w 1991308"/>
                      <a:gd name="connsiteY58" fmla="*/ 202894 h 2006658"/>
                      <a:gd name="connsiteX59" fmla="*/ 1145064 w 1991308"/>
                      <a:gd name="connsiteY59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6675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548886 w 1991308"/>
                      <a:gd name="connsiteY49" fmla="*/ 353145 h 2025282"/>
                      <a:gd name="connsiteX50" fmla="*/ 627634 w 1991308"/>
                      <a:gd name="connsiteY50" fmla="*/ 310522 h 2025282"/>
                      <a:gd name="connsiteX51" fmla="*/ 605377 w 1991308"/>
                      <a:gd name="connsiteY51" fmla="*/ 89316 h 2025282"/>
                      <a:gd name="connsiteX52" fmla="*/ 777388 w 1991308"/>
                      <a:gd name="connsiteY52" fmla="*/ 0 h 2025282"/>
                      <a:gd name="connsiteX53" fmla="*/ 891618 w 1991308"/>
                      <a:gd name="connsiteY53" fmla="*/ 223623 h 2025282"/>
                      <a:gd name="connsiteX54" fmla="*/ 1042303 w 1991308"/>
                      <a:gd name="connsiteY54" fmla="*/ 225299 h 2025282"/>
                      <a:gd name="connsiteX55" fmla="*/ 1145064 w 1991308"/>
                      <a:gd name="connsiteY55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627634 w 1991308"/>
                      <a:gd name="connsiteY49" fmla="*/ 310522 h 2025282"/>
                      <a:gd name="connsiteX50" fmla="*/ 605377 w 1991308"/>
                      <a:gd name="connsiteY50" fmla="*/ 89316 h 2025282"/>
                      <a:gd name="connsiteX51" fmla="*/ 777388 w 1991308"/>
                      <a:gd name="connsiteY51" fmla="*/ 0 h 2025282"/>
                      <a:gd name="connsiteX52" fmla="*/ 891618 w 1991308"/>
                      <a:gd name="connsiteY52" fmla="*/ 223623 h 2025282"/>
                      <a:gd name="connsiteX53" fmla="*/ 1042303 w 1991308"/>
                      <a:gd name="connsiteY53" fmla="*/ 225299 h 2025282"/>
                      <a:gd name="connsiteX54" fmla="*/ 1145064 w 1991308"/>
                      <a:gd name="connsiteY54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328470 w 1991308"/>
                      <a:gd name="connsiteY44" fmla="*/ 577270 h 2025282"/>
                      <a:gd name="connsiteX45" fmla="*/ 196990 w 1991308"/>
                      <a:gd name="connsiteY45" fmla="*/ 414811 h 2025282"/>
                      <a:gd name="connsiteX46" fmla="*/ 328266 w 1991308"/>
                      <a:gd name="connsiteY46" fmla="*/ 256793 h 2025282"/>
                      <a:gd name="connsiteX47" fmla="*/ 506333 w 1991308"/>
                      <a:gd name="connsiteY47" fmla="*/ 385673 h 2025282"/>
                      <a:gd name="connsiteX48" fmla="*/ 627634 w 1991308"/>
                      <a:gd name="connsiteY48" fmla="*/ 310522 h 2025282"/>
                      <a:gd name="connsiteX49" fmla="*/ 605377 w 1991308"/>
                      <a:gd name="connsiteY49" fmla="*/ 89316 h 2025282"/>
                      <a:gd name="connsiteX50" fmla="*/ 777388 w 1991308"/>
                      <a:gd name="connsiteY50" fmla="*/ 0 h 2025282"/>
                      <a:gd name="connsiteX51" fmla="*/ 891618 w 1991308"/>
                      <a:gd name="connsiteY51" fmla="*/ 223623 h 2025282"/>
                      <a:gd name="connsiteX52" fmla="*/ 1042303 w 1991308"/>
                      <a:gd name="connsiteY52" fmla="*/ 225299 h 2025282"/>
                      <a:gd name="connsiteX53" fmla="*/ 1145064 w 1991308"/>
                      <a:gd name="connsiteY53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200584 w 1991308"/>
                      <a:gd name="connsiteY39" fmla="*/ 944310 h 2025282"/>
                      <a:gd name="connsiteX40" fmla="*/ 0 w 1991308"/>
                      <a:gd name="connsiteY40" fmla="*/ 847341 h 2025282"/>
                      <a:gd name="connsiteX41" fmla="*/ 52146 w 1991308"/>
                      <a:gd name="connsiteY41" fmla="*/ 650205 h 2025282"/>
                      <a:gd name="connsiteX42" fmla="*/ 273733 w 1991308"/>
                      <a:gd name="connsiteY42" fmla="*/ 674946 h 2025282"/>
                      <a:gd name="connsiteX43" fmla="*/ 328470 w 1991308"/>
                      <a:gd name="connsiteY43" fmla="*/ 577270 h 2025282"/>
                      <a:gd name="connsiteX44" fmla="*/ 196990 w 1991308"/>
                      <a:gd name="connsiteY44" fmla="*/ 414811 h 2025282"/>
                      <a:gd name="connsiteX45" fmla="*/ 328266 w 1991308"/>
                      <a:gd name="connsiteY45" fmla="*/ 256793 h 2025282"/>
                      <a:gd name="connsiteX46" fmla="*/ 506333 w 1991308"/>
                      <a:gd name="connsiteY46" fmla="*/ 385673 h 2025282"/>
                      <a:gd name="connsiteX47" fmla="*/ 627634 w 1991308"/>
                      <a:gd name="connsiteY47" fmla="*/ 310522 h 2025282"/>
                      <a:gd name="connsiteX48" fmla="*/ 605377 w 1991308"/>
                      <a:gd name="connsiteY48" fmla="*/ 89316 h 2025282"/>
                      <a:gd name="connsiteX49" fmla="*/ 777388 w 1991308"/>
                      <a:gd name="connsiteY49" fmla="*/ 0 h 2025282"/>
                      <a:gd name="connsiteX50" fmla="*/ 891618 w 1991308"/>
                      <a:gd name="connsiteY50" fmla="*/ 223623 h 2025282"/>
                      <a:gd name="connsiteX51" fmla="*/ 1042303 w 1991308"/>
                      <a:gd name="connsiteY51" fmla="*/ 225299 h 2025282"/>
                      <a:gd name="connsiteX52" fmla="*/ 1145064 w 1991308"/>
                      <a:gd name="connsiteY52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283608 w 1991308"/>
                      <a:gd name="connsiteY33" fmla="*/ 1370479 h 2025282"/>
                      <a:gd name="connsiteX34" fmla="*/ 45928 w 1991308"/>
                      <a:gd name="connsiteY34" fmla="*/ 1397294 h 2025282"/>
                      <a:gd name="connsiteX35" fmla="*/ 512 w 1991308"/>
                      <a:gd name="connsiteY35" fmla="*/ 1208072 h 2025282"/>
                      <a:gd name="connsiteX36" fmla="*/ 203917 w 1991308"/>
                      <a:gd name="connsiteY36" fmla="*/ 1120195 h 2025282"/>
                      <a:gd name="connsiteX37" fmla="*/ 200584 w 1991308"/>
                      <a:gd name="connsiteY37" fmla="*/ 944310 h 2025282"/>
                      <a:gd name="connsiteX38" fmla="*/ 0 w 1991308"/>
                      <a:gd name="connsiteY38" fmla="*/ 847341 h 2025282"/>
                      <a:gd name="connsiteX39" fmla="*/ 52146 w 1991308"/>
                      <a:gd name="connsiteY39" fmla="*/ 650205 h 2025282"/>
                      <a:gd name="connsiteX40" fmla="*/ 273733 w 1991308"/>
                      <a:gd name="connsiteY40" fmla="*/ 674946 h 2025282"/>
                      <a:gd name="connsiteX41" fmla="*/ 328470 w 1991308"/>
                      <a:gd name="connsiteY41" fmla="*/ 577270 h 2025282"/>
                      <a:gd name="connsiteX42" fmla="*/ 196990 w 1991308"/>
                      <a:gd name="connsiteY42" fmla="*/ 414811 h 2025282"/>
                      <a:gd name="connsiteX43" fmla="*/ 328266 w 1991308"/>
                      <a:gd name="connsiteY43" fmla="*/ 256793 h 2025282"/>
                      <a:gd name="connsiteX44" fmla="*/ 506333 w 1991308"/>
                      <a:gd name="connsiteY44" fmla="*/ 385673 h 2025282"/>
                      <a:gd name="connsiteX45" fmla="*/ 627634 w 1991308"/>
                      <a:gd name="connsiteY45" fmla="*/ 310522 h 2025282"/>
                      <a:gd name="connsiteX46" fmla="*/ 605377 w 1991308"/>
                      <a:gd name="connsiteY46" fmla="*/ 89316 h 2025282"/>
                      <a:gd name="connsiteX47" fmla="*/ 777388 w 1991308"/>
                      <a:gd name="connsiteY47" fmla="*/ 0 h 2025282"/>
                      <a:gd name="connsiteX48" fmla="*/ 891618 w 1991308"/>
                      <a:gd name="connsiteY48" fmla="*/ 223623 h 2025282"/>
                      <a:gd name="connsiteX49" fmla="*/ 1042303 w 1991308"/>
                      <a:gd name="connsiteY49" fmla="*/ 225299 h 2025282"/>
                      <a:gd name="connsiteX50" fmla="*/ 1145064 w 1991308"/>
                      <a:gd name="connsiteY50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605377 w 1991308"/>
                      <a:gd name="connsiteY45" fmla="*/ 89316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591340 w 1991308"/>
                      <a:gd name="connsiteY45" fmla="*/ 70475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991308" h="2025282">
                        <a:moveTo>
                          <a:pt x="1145064" y="18624"/>
                        </a:moveTo>
                        <a:lnTo>
                          <a:pt x="1332494" y="74851"/>
                        </a:lnTo>
                        <a:lnTo>
                          <a:pt x="1312475" y="282188"/>
                        </a:lnTo>
                        <a:lnTo>
                          <a:pt x="1462838" y="367870"/>
                        </a:lnTo>
                        <a:lnTo>
                          <a:pt x="1644156" y="240973"/>
                        </a:lnTo>
                        <a:lnTo>
                          <a:pt x="1777472" y="384253"/>
                        </a:lnTo>
                        <a:lnTo>
                          <a:pt x="1659819" y="570608"/>
                        </a:lnTo>
                        <a:lnTo>
                          <a:pt x="1729190" y="697304"/>
                        </a:lnTo>
                        <a:lnTo>
                          <a:pt x="1957651" y="687895"/>
                        </a:lnTo>
                        <a:lnTo>
                          <a:pt x="1990889" y="893438"/>
                        </a:lnTo>
                        <a:lnTo>
                          <a:pt x="1792444" y="953310"/>
                        </a:lnTo>
                        <a:lnTo>
                          <a:pt x="1787922" y="1125536"/>
                        </a:lnTo>
                        <a:lnTo>
                          <a:pt x="1991308" y="1225473"/>
                        </a:lnTo>
                        <a:lnTo>
                          <a:pt x="1926661" y="1426499"/>
                        </a:lnTo>
                        <a:lnTo>
                          <a:pt x="1709997" y="1373517"/>
                        </a:lnTo>
                        <a:lnTo>
                          <a:pt x="1637679" y="1488732"/>
                        </a:lnTo>
                        <a:lnTo>
                          <a:pt x="1759429" y="1699577"/>
                        </a:lnTo>
                        <a:lnTo>
                          <a:pt x="1616775" y="1835208"/>
                        </a:lnTo>
                        <a:lnTo>
                          <a:pt x="1424944" y="1687251"/>
                        </a:lnTo>
                        <a:lnTo>
                          <a:pt x="1307664" y="1749866"/>
                        </a:lnTo>
                        <a:lnTo>
                          <a:pt x="1290645" y="1985931"/>
                        </a:lnTo>
                        <a:lnTo>
                          <a:pt x="1097779" y="2025282"/>
                        </a:lnTo>
                        <a:lnTo>
                          <a:pt x="1022201" y="1809953"/>
                        </a:lnTo>
                        <a:lnTo>
                          <a:pt x="894326" y="1806154"/>
                        </a:lnTo>
                        <a:lnTo>
                          <a:pt x="890210" y="1805369"/>
                        </a:lnTo>
                        <a:lnTo>
                          <a:pt x="798991" y="2013587"/>
                        </a:lnTo>
                        <a:lnTo>
                          <a:pt x="601824" y="1958349"/>
                        </a:lnTo>
                        <a:lnTo>
                          <a:pt x="644484" y="1730058"/>
                        </a:lnTo>
                        <a:lnTo>
                          <a:pt x="534524" y="1666277"/>
                        </a:lnTo>
                        <a:lnTo>
                          <a:pt x="365847" y="1807261"/>
                        </a:lnTo>
                        <a:lnTo>
                          <a:pt x="220840" y="1659558"/>
                        </a:lnTo>
                        <a:lnTo>
                          <a:pt x="351210" y="1484786"/>
                        </a:lnTo>
                        <a:lnTo>
                          <a:pt x="283608" y="1370479"/>
                        </a:lnTo>
                        <a:lnTo>
                          <a:pt x="45928" y="1397294"/>
                        </a:lnTo>
                        <a:lnTo>
                          <a:pt x="512" y="1208072"/>
                        </a:lnTo>
                        <a:lnTo>
                          <a:pt x="203917" y="1120195"/>
                        </a:lnTo>
                        <a:lnTo>
                          <a:pt x="200584" y="944310"/>
                        </a:lnTo>
                        <a:lnTo>
                          <a:pt x="0" y="847341"/>
                        </a:lnTo>
                        <a:lnTo>
                          <a:pt x="52146" y="650205"/>
                        </a:lnTo>
                        <a:lnTo>
                          <a:pt x="273733" y="674946"/>
                        </a:lnTo>
                        <a:lnTo>
                          <a:pt x="328470" y="577270"/>
                        </a:lnTo>
                        <a:lnTo>
                          <a:pt x="196990" y="414811"/>
                        </a:lnTo>
                        <a:lnTo>
                          <a:pt x="328266" y="256793"/>
                        </a:lnTo>
                        <a:lnTo>
                          <a:pt x="506333" y="385673"/>
                        </a:lnTo>
                        <a:lnTo>
                          <a:pt x="627634" y="310522"/>
                        </a:lnTo>
                        <a:lnTo>
                          <a:pt x="591340" y="70475"/>
                        </a:lnTo>
                        <a:lnTo>
                          <a:pt x="777388" y="0"/>
                        </a:lnTo>
                        <a:lnTo>
                          <a:pt x="891618" y="223623"/>
                        </a:lnTo>
                        <a:lnTo>
                          <a:pt x="1042303" y="225299"/>
                        </a:lnTo>
                        <a:lnTo>
                          <a:pt x="1145064" y="18624"/>
                        </a:lnTo>
                        <a:close/>
                      </a:path>
                    </a:pathLst>
                  </a:custGeom>
                  <a:solidFill>
                    <a:srgbClr val="345DA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defRPr/>
                    </a:pPr>
                    <a:endParaRPr lang="en-US" u="sng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5137661" y="2830734"/>
                    <a:ext cx="669206" cy="67690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5161562" y="2854912"/>
                    <a:ext cx="621405" cy="628552"/>
                  </a:xfrm>
                  <a:prstGeom prst="ellipse">
                    <a:avLst/>
                  </a:prstGeom>
                  <a:solidFill>
                    <a:srgbClr val="2A4B8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5" name="Freeform 94"/>
                  <p:cNvSpPr/>
                  <p:nvPr/>
                </p:nvSpPr>
                <p:spPr>
                  <a:xfrm rot="10800000" flipV="1">
                    <a:off x="5227701" y="2919255"/>
                    <a:ext cx="489123" cy="499863"/>
                  </a:xfrm>
                  <a:custGeom>
                    <a:avLst/>
                    <a:gdLst>
                      <a:gd name="connsiteX0" fmla="*/ 1004589 w 1991308"/>
                      <a:gd name="connsiteY0" fmla="*/ 735176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004589 w 1991308"/>
                      <a:gd name="connsiteY4" fmla="*/ 735176 h 2006658"/>
                      <a:gd name="connsiteX5" fmla="*/ 1145064 w 1991308"/>
                      <a:gd name="connsiteY5" fmla="*/ 0 h 2006658"/>
                      <a:gd name="connsiteX6" fmla="*/ 1332494 w 1991308"/>
                      <a:gd name="connsiteY6" fmla="*/ 56227 h 2006658"/>
                      <a:gd name="connsiteX7" fmla="*/ 1312475 w 1991308"/>
                      <a:gd name="connsiteY7" fmla="*/ 263564 h 2006658"/>
                      <a:gd name="connsiteX8" fmla="*/ 1443573 w 1991308"/>
                      <a:gd name="connsiteY8" fmla="*/ 334521 h 2006658"/>
                      <a:gd name="connsiteX9" fmla="*/ 1462837 w 1991308"/>
                      <a:gd name="connsiteY9" fmla="*/ 349247 h 2006658"/>
                      <a:gd name="connsiteX10" fmla="*/ 1644156 w 1991308"/>
                      <a:gd name="connsiteY10" fmla="*/ 222349 h 2006658"/>
                      <a:gd name="connsiteX11" fmla="*/ 1777472 w 1991308"/>
                      <a:gd name="connsiteY11" fmla="*/ 365629 h 2006658"/>
                      <a:gd name="connsiteX12" fmla="*/ 1659819 w 1991308"/>
                      <a:gd name="connsiteY12" fmla="*/ 551984 h 2006658"/>
                      <a:gd name="connsiteX13" fmla="*/ 1699762 w 1991308"/>
                      <a:gd name="connsiteY13" fmla="*/ 615804 h 2006658"/>
                      <a:gd name="connsiteX14" fmla="*/ 1729190 w 1991308"/>
                      <a:gd name="connsiteY14" fmla="*/ 678680 h 2006658"/>
                      <a:gd name="connsiteX15" fmla="*/ 1957651 w 1991308"/>
                      <a:gd name="connsiteY15" fmla="*/ 669271 h 2006658"/>
                      <a:gd name="connsiteX16" fmla="*/ 1990889 w 1991308"/>
                      <a:gd name="connsiteY16" fmla="*/ 874814 h 2006658"/>
                      <a:gd name="connsiteX17" fmla="*/ 1792444 w 1991308"/>
                      <a:gd name="connsiteY17" fmla="*/ 934686 h 2006658"/>
                      <a:gd name="connsiteX18" fmla="*/ 1796329 w 1991308"/>
                      <a:gd name="connsiteY18" fmla="*/ 996101 h 2006658"/>
                      <a:gd name="connsiteX19" fmla="*/ 1787922 w 1991308"/>
                      <a:gd name="connsiteY19" fmla="*/ 1106912 h 2006658"/>
                      <a:gd name="connsiteX20" fmla="*/ 1991308 w 1991308"/>
                      <a:gd name="connsiteY20" fmla="*/ 1206849 h 2006658"/>
                      <a:gd name="connsiteX21" fmla="*/ 1926661 w 1991308"/>
                      <a:gd name="connsiteY21" fmla="*/ 1407875 h 2006658"/>
                      <a:gd name="connsiteX22" fmla="*/ 1709997 w 1991308"/>
                      <a:gd name="connsiteY22" fmla="*/ 1354893 h 2006658"/>
                      <a:gd name="connsiteX23" fmla="*/ 1659685 w 1991308"/>
                      <a:gd name="connsiteY23" fmla="*/ 1442180 h 2006658"/>
                      <a:gd name="connsiteX24" fmla="*/ 1637679 w 1991308"/>
                      <a:gd name="connsiteY24" fmla="*/ 1470108 h 2006658"/>
                      <a:gd name="connsiteX25" fmla="*/ 1759429 w 1991308"/>
                      <a:gd name="connsiteY25" fmla="*/ 1680953 h 2006658"/>
                      <a:gd name="connsiteX26" fmla="*/ 1616775 w 1991308"/>
                      <a:gd name="connsiteY26" fmla="*/ 1816584 h 2006658"/>
                      <a:gd name="connsiteX27" fmla="*/ 1424944 w 1991308"/>
                      <a:gd name="connsiteY27" fmla="*/ 1668627 h 2006658"/>
                      <a:gd name="connsiteX28" fmla="*/ 1411110 w 1991308"/>
                      <a:gd name="connsiteY28" fmla="*/ 1678434 h 2006658"/>
                      <a:gd name="connsiteX29" fmla="*/ 1307664 w 1991308"/>
                      <a:gd name="connsiteY29" fmla="*/ 1731242 h 2006658"/>
                      <a:gd name="connsiteX30" fmla="*/ 1280616 w 1991308"/>
                      <a:gd name="connsiteY30" fmla="*/ 1739615 h 2006658"/>
                      <a:gd name="connsiteX31" fmla="*/ 1290645 w 1991308"/>
                      <a:gd name="connsiteY31" fmla="*/ 1967307 h 2006658"/>
                      <a:gd name="connsiteX32" fmla="*/ 1097779 w 1991308"/>
                      <a:gd name="connsiteY32" fmla="*/ 2006658 h 2006658"/>
                      <a:gd name="connsiteX33" fmla="*/ 1022201 w 1991308"/>
                      <a:gd name="connsiteY33" fmla="*/ 1791329 h 2006658"/>
                      <a:gd name="connsiteX34" fmla="*/ 996229 w 1991308"/>
                      <a:gd name="connsiteY34" fmla="*/ 1793940 h 2006658"/>
                      <a:gd name="connsiteX35" fmla="*/ 894326 w 1991308"/>
                      <a:gd name="connsiteY35" fmla="*/ 1787530 h 2006658"/>
                      <a:gd name="connsiteX36" fmla="*/ 890210 w 1991308"/>
                      <a:gd name="connsiteY36" fmla="*/ 1786745 h 2006658"/>
                      <a:gd name="connsiteX37" fmla="*/ 798991 w 1991308"/>
                      <a:gd name="connsiteY37" fmla="*/ 1994963 h 2006658"/>
                      <a:gd name="connsiteX38" fmla="*/ 601824 w 1991308"/>
                      <a:gd name="connsiteY38" fmla="*/ 1939725 h 2006658"/>
                      <a:gd name="connsiteX39" fmla="*/ 644484 w 1991308"/>
                      <a:gd name="connsiteY39" fmla="*/ 1711434 h 2006658"/>
                      <a:gd name="connsiteX40" fmla="*/ 614854 w 1991308"/>
                      <a:gd name="connsiteY40" fmla="*/ 1697645 h 2006658"/>
                      <a:gd name="connsiteX41" fmla="*/ 534524 w 1991308"/>
                      <a:gd name="connsiteY41" fmla="*/ 1647653 h 2006658"/>
                      <a:gd name="connsiteX42" fmla="*/ 365847 w 1991308"/>
                      <a:gd name="connsiteY42" fmla="*/ 1788637 h 2006658"/>
                      <a:gd name="connsiteX43" fmla="*/ 220840 w 1991308"/>
                      <a:gd name="connsiteY43" fmla="*/ 1640934 h 2006658"/>
                      <a:gd name="connsiteX44" fmla="*/ 351210 w 1991308"/>
                      <a:gd name="connsiteY44" fmla="*/ 1466162 h 2006658"/>
                      <a:gd name="connsiteX45" fmla="*/ 332774 w 1991308"/>
                      <a:gd name="connsiteY45" fmla="*/ 1442180 h 2006658"/>
                      <a:gd name="connsiteX46" fmla="*/ 283608 w 1991308"/>
                      <a:gd name="connsiteY46" fmla="*/ 1351855 h 2006658"/>
                      <a:gd name="connsiteX47" fmla="*/ 45928 w 1991308"/>
                      <a:gd name="connsiteY47" fmla="*/ 1378670 h 2006658"/>
                      <a:gd name="connsiteX48" fmla="*/ 512 w 1991308"/>
                      <a:gd name="connsiteY48" fmla="*/ 1189448 h 2006658"/>
                      <a:gd name="connsiteX49" fmla="*/ 203917 w 1991308"/>
                      <a:gd name="connsiteY49" fmla="*/ 1101571 h 2006658"/>
                      <a:gd name="connsiteX50" fmla="*/ 200260 w 1991308"/>
                      <a:gd name="connsiteY50" fmla="*/ 1077675 h 2006658"/>
                      <a:gd name="connsiteX51" fmla="*/ 196129 w 1991308"/>
                      <a:gd name="connsiteY51" fmla="*/ 996101 h 2006658"/>
                      <a:gd name="connsiteX52" fmla="*/ 200584 w 1991308"/>
                      <a:gd name="connsiteY52" fmla="*/ 925686 h 2006658"/>
                      <a:gd name="connsiteX53" fmla="*/ 0 w 1991308"/>
                      <a:gd name="connsiteY53" fmla="*/ 828717 h 2006658"/>
                      <a:gd name="connsiteX54" fmla="*/ 52146 w 1991308"/>
                      <a:gd name="connsiteY54" fmla="*/ 631581 h 2006658"/>
                      <a:gd name="connsiteX55" fmla="*/ 273733 w 1991308"/>
                      <a:gd name="connsiteY55" fmla="*/ 656322 h 2006658"/>
                      <a:gd name="connsiteX56" fmla="*/ 292697 w 1991308"/>
                      <a:gd name="connsiteY56" fmla="*/ 615804 h 2006658"/>
                      <a:gd name="connsiteX57" fmla="*/ 328470 w 1991308"/>
                      <a:gd name="connsiteY57" fmla="*/ 558646 h 2006658"/>
                      <a:gd name="connsiteX58" fmla="*/ 196990 w 1991308"/>
                      <a:gd name="connsiteY58" fmla="*/ 396187 h 2006658"/>
                      <a:gd name="connsiteX59" fmla="*/ 328266 w 1991308"/>
                      <a:gd name="connsiteY59" fmla="*/ 238169 h 2006658"/>
                      <a:gd name="connsiteX60" fmla="*/ 506333 w 1991308"/>
                      <a:gd name="connsiteY60" fmla="*/ 367049 h 2006658"/>
                      <a:gd name="connsiteX61" fmla="*/ 548886 w 1991308"/>
                      <a:gd name="connsiteY61" fmla="*/ 334521 h 2006658"/>
                      <a:gd name="connsiteX62" fmla="*/ 627634 w 1991308"/>
                      <a:gd name="connsiteY62" fmla="*/ 291898 h 2006658"/>
                      <a:gd name="connsiteX63" fmla="*/ 605377 w 1991308"/>
                      <a:gd name="connsiteY63" fmla="*/ 70692 h 2006658"/>
                      <a:gd name="connsiteX64" fmla="*/ 777387 w 1991308"/>
                      <a:gd name="connsiteY64" fmla="*/ 11607 h 2006658"/>
                      <a:gd name="connsiteX65" fmla="*/ 891618 w 1991308"/>
                      <a:gd name="connsiteY65" fmla="*/ 208778 h 2006658"/>
                      <a:gd name="connsiteX66" fmla="*/ 996229 w 1991308"/>
                      <a:gd name="connsiteY66" fmla="*/ 198262 h 2006658"/>
                      <a:gd name="connsiteX67" fmla="*/ 1042304 w 1991308"/>
                      <a:gd name="connsiteY67" fmla="*/ 202894 h 2006658"/>
                      <a:gd name="connsiteX0" fmla="*/ 1264303 w 1991308"/>
                      <a:gd name="connsiteY0" fmla="*/ 994889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145064 w 1991308"/>
                      <a:gd name="connsiteY4" fmla="*/ 0 h 2006658"/>
                      <a:gd name="connsiteX5" fmla="*/ 1332494 w 1991308"/>
                      <a:gd name="connsiteY5" fmla="*/ 56227 h 2006658"/>
                      <a:gd name="connsiteX6" fmla="*/ 1312475 w 1991308"/>
                      <a:gd name="connsiteY6" fmla="*/ 263564 h 2006658"/>
                      <a:gd name="connsiteX7" fmla="*/ 1443573 w 1991308"/>
                      <a:gd name="connsiteY7" fmla="*/ 334521 h 2006658"/>
                      <a:gd name="connsiteX8" fmla="*/ 1462837 w 1991308"/>
                      <a:gd name="connsiteY8" fmla="*/ 349247 h 2006658"/>
                      <a:gd name="connsiteX9" fmla="*/ 1644156 w 1991308"/>
                      <a:gd name="connsiteY9" fmla="*/ 222349 h 2006658"/>
                      <a:gd name="connsiteX10" fmla="*/ 1777472 w 1991308"/>
                      <a:gd name="connsiteY10" fmla="*/ 365629 h 2006658"/>
                      <a:gd name="connsiteX11" fmla="*/ 1659819 w 1991308"/>
                      <a:gd name="connsiteY11" fmla="*/ 551984 h 2006658"/>
                      <a:gd name="connsiteX12" fmla="*/ 1699762 w 1991308"/>
                      <a:gd name="connsiteY12" fmla="*/ 615804 h 2006658"/>
                      <a:gd name="connsiteX13" fmla="*/ 1729190 w 1991308"/>
                      <a:gd name="connsiteY13" fmla="*/ 678680 h 2006658"/>
                      <a:gd name="connsiteX14" fmla="*/ 1957651 w 1991308"/>
                      <a:gd name="connsiteY14" fmla="*/ 669271 h 2006658"/>
                      <a:gd name="connsiteX15" fmla="*/ 1990889 w 1991308"/>
                      <a:gd name="connsiteY15" fmla="*/ 874814 h 2006658"/>
                      <a:gd name="connsiteX16" fmla="*/ 1792444 w 1991308"/>
                      <a:gd name="connsiteY16" fmla="*/ 934686 h 2006658"/>
                      <a:gd name="connsiteX17" fmla="*/ 1796329 w 1991308"/>
                      <a:gd name="connsiteY17" fmla="*/ 996101 h 2006658"/>
                      <a:gd name="connsiteX18" fmla="*/ 1787922 w 1991308"/>
                      <a:gd name="connsiteY18" fmla="*/ 1106912 h 2006658"/>
                      <a:gd name="connsiteX19" fmla="*/ 1991308 w 1991308"/>
                      <a:gd name="connsiteY19" fmla="*/ 1206849 h 2006658"/>
                      <a:gd name="connsiteX20" fmla="*/ 1926661 w 1991308"/>
                      <a:gd name="connsiteY20" fmla="*/ 1407875 h 2006658"/>
                      <a:gd name="connsiteX21" fmla="*/ 1709997 w 1991308"/>
                      <a:gd name="connsiteY21" fmla="*/ 1354893 h 2006658"/>
                      <a:gd name="connsiteX22" fmla="*/ 1659685 w 1991308"/>
                      <a:gd name="connsiteY22" fmla="*/ 1442180 h 2006658"/>
                      <a:gd name="connsiteX23" fmla="*/ 1637679 w 1991308"/>
                      <a:gd name="connsiteY23" fmla="*/ 1470108 h 2006658"/>
                      <a:gd name="connsiteX24" fmla="*/ 1759429 w 1991308"/>
                      <a:gd name="connsiteY24" fmla="*/ 1680953 h 2006658"/>
                      <a:gd name="connsiteX25" fmla="*/ 1616775 w 1991308"/>
                      <a:gd name="connsiteY25" fmla="*/ 1816584 h 2006658"/>
                      <a:gd name="connsiteX26" fmla="*/ 1424944 w 1991308"/>
                      <a:gd name="connsiteY26" fmla="*/ 1668627 h 2006658"/>
                      <a:gd name="connsiteX27" fmla="*/ 1411110 w 1991308"/>
                      <a:gd name="connsiteY27" fmla="*/ 1678434 h 2006658"/>
                      <a:gd name="connsiteX28" fmla="*/ 1307664 w 1991308"/>
                      <a:gd name="connsiteY28" fmla="*/ 1731242 h 2006658"/>
                      <a:gd name="connsiteX29" fmla="*/ 1280616 w 1991308"/>
                      <a:gd name="connsiteY29" fmla="*/ 1739615 h 2006658"/>
                      <a:gd name="connsiteX30" fmla="*/ 1290645 w 1991308"/>
                      <a:gd name="connsiteY30" fmla="*/ 1967307 h 2006658"/>
                      <a:gd name="connsiteX31" fmla="*/ 1097779 w 1991308"/>
                      <a:gd name="connsiteY31" fmla="*/ 2006658 h 2006658"/>
                      <a:gd name="connsiteX32" fmla="*/ 1022201 w 1991308"/>
                      <a:gd name="connsiteY32" fmla="*/ 1791329 h 2006658"/>
                      <a:gd name="connsiteX33" fmla="*/ 996229 w 1991308"/>
                      <a:gd name="connsiteY33" fmla="*/ 1793940 h 2006658"/>
                      <a:gd name="connsiteX34" fmla="*/ 894326 w 1991308"/>
                      <a:gd name="connsiteY34" fmla="*/ 1787530 h 2006658"/>
                      <a:gd name="connsiteX35" fmla="*/ 890210 w 1991308"/>
                      <a:gd name="connsiteY35" fmla="*/ 1786745 h 2006658"/>
                      <a:gd name="connsiteX36" fmla="*/ 798991 w 1991308"/>
                      <a:gd name="connsiteY36" fmla="*/ 1994963 h 2006658"/>
                      <a:gd name="connsiteX37" fmla="*/ 601824 w 1991308"/>
                      <a:gd name="connsiteY37" fmla="*/ 1939725 h 2006658"/>
                      <a:gd name="connsiteX38" fmla="*/ 644484 w 1991308"/>
                      <a:gd name="connsiteY38" fmla="*/ 1711434 h 2006658"/>
                      <a:gd name="connsiteX39" fmla="*/ 614854 w 1991308"/>
                      <a:gd name="connsiteY39" fmla="*/ 1697645 h 2006658"/>
                      <a:gd name="connsiteX40" fmla="*/ 534524 w 1991308"/>
                      <a:gd name="connsiteY40" fmla="*/ 1647653 h 2006658"/>
                      <a:gd name="connsiteX41" fmla="*/ 365847 w 1991308"/>
                      <a:gd name="connsiteY41" fmla="*/ 1788637 h 2006658"/>
                      <a:gd name="connsiteX42" fmla="*/ 220840 w 1991308"/>
                      <a:gd name="connsiteY42" fmla="*/ 1640934 h 2006658"/>
                      <a:gd name="connsiteX43" fmla="*/ 351210 w 1991308"/>
                      <a:gd name="connsiteY43" fmla="*/ 1466162 h 2006658"/>
                      <a:gd name="connsiteX44" fmla="*/ 332774 w 1991308"/>
                      <a:gd name="connsiteY44" fmla="*/ 1442180 h 2006658"/>
                      <a:gd name="connsiteX45" fmla="*/ 283608 w 1991308"/>
                      <a:gd name="connsiteY45" fmla="*/ 1351855 h 2006658"/>
                      <a:gd name="connsiteX46" fmla="*/ 45928 w 1991308"/>
                      <a:gd name="connsiteY46" fmla="*/ 1378670 h 2006658"/>
                      <a:gd name="connsiteX47" fmla="*/ 512 w 1991308"/>
                      <a:gd name="connsiteY47" fmla="*/ 1189448 h 2006658"/>
                      <a:gd name="connsiteX48" fmla="*/ 203917 w 1991308"/>
                      <a:gd name="connsiteY48" fmla="*/ 1101571 h 2006658"/>
                      <a:gd name="connsiteX49" fmla="*/ 200260 w 1991308"/>
                      <a:gd name="connsiteY49" fmla="*/ 1077675 h 2006658"/>
                      <a:gd name="connsiteX50" fmla="*/ 196129 w 1991308"/>
                      <a:gd name="connsiteY50" fmla="*/ 996101 h 2006658"/>
                      <a:gd name="connsiteX51" fmla="*/ 200584 w 1991308"/>
                      <a:gd name="connsiteY51" fmla="*/ 925686 h 2006658"/>
                      <a:gd name="connsiteX52" fmla="*/ 0 w 1991308"/>
                      <a:gd name="connsiteY52" fmla="*/ 828717 h 2006658"/>
                      <a:gd name="connsiteX53" fmla="*/ 52146 w 1991308"/>
                      <a:gd name="connsiteY53" fmla="*/ 631581 h 2006658"/>
                      <a:gd name="connsiteX54" fmla="*/ 273733 w 1991308"/>
                      <a:gd name="connsiteY54" fmla="*/ 656322 h 2006658"/>
                      <a:gd name="connsiteX55" fmla="*/ 292697 w 1991308"/>
                      <a:gd name="connsiteY55" fmla="*/ 615804 h 2006658"/>
                      <a:gd name="connsiteX56" fmla="*/ 328470 w 1991308"/>
                      <a:gd name="connsiteY56" fmla="*/ 558646 h 2006658"/>
                      <a:gd name="connsiteX57" fmla="*/ 196990 w 1991308"/>
                      <a:gd name="connsiteY57" fmla="*/ 396187 h 2006658"/>
                      <a:gd name="connsiteX58" fmla="*/ 328266 w 1991308"/>
                      <a:gd name="connsiteY58" fmla="*/ 238169 h 2006658"/>
                      <a:gd name="connsiteX59" fmla="*/ 506333 w 1991308"/>
                      <a:gd name="connsiteY59" fmla="*/ 367049 h 2006658"/>
                      <a:gd name="connsiteX60" fmla="*/ 548886 w 1991308"/>
                      <a:gd name="connsiteY60" fmla="*/ 334521 h 2006658"/>
                      <a:gd name="connsiteX61" fmla="*/ 627634 w 1991308"/>
                      <a:gd name="connsiteY61" fmla="*/ 291898 h 2006658"/>
                      <a:gd name="connsiteX62" fmla="*/ 605377 w 1991308"/>
                      <a:gd name="connsiteY62" fmla="*/ 70692 h 2006658"/>
                      <a:gd name="connsiteX63" fmla="*/ 777387 w 1991308"/>
                      <a:gd name="connsiteY63" fmla="*/ 11607 h 2006658"/>
                      <a:gd name="connsiteX64" fmla="*/ 891618 w 1991308"/>
                      <a:gd name="connsiteY64" fmla="*/ 208778 h 2006658"/>
                      <a:gd name="connsiteX65" fmla="*/ 996229 w 1991308"/>
                      <a:gd name="connsiteY65" fmla="*/ 198262 h 2006658"/>
                      <a:gd name="connsiteX66" fmla="*/ 1042304 w 1991308"/>
                      <a:gd name="connsiteY66" fmla="*/ 202894 h 2006658"/>
                      <a:gd name="connsiteX67" fmla="*/ 1145064 w 1991308"/>
                      <a:gd name="connsiteY67" fmla="*/ 0 h 2006658"/>
                      <a:gd name="connsiteX0" fmla="*/ 1004589 w 1991308"/>
                      <a:gd name="connsiteY0" fmla="*/ 1254602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145064 w 1991308"/>
                      <a:gd name="connsiteY3" fmla="*/ 0 h 2006658"/>
                      <a:gd name="connsiteX4" fmla="*/ 1332494 w 1991308"/>
                      <a:gd name="connsiteY4" fmla="*/ 56227 h 2006658"/>
                      <a:gd name="connsiteX5" fmla="*/ 1312475 w 1991308"/>
                      <a:gd name="connsiteY5" fmla="*/ 263564 h 2006658"/>
                      <a:gd name="connsiteX6" fmla="*/ 1443573 w 1991308"/>
                      <a:gd name="connsiteY6" fmla="*/ 334521 h 2006658"/>
                      <a:gd name="connsiteX7" fmla="*/ 1462837 w 1991308"/>
                      <a:gd name="connsiteY7" fmla="*/ 349247 h 2006658"/>
                      <a:gd name="connsiteX8" fmla="*/ 1644156 w 1991308"/>
                      <a:gd name="connsiteY8" fmla="*/ 222349 h 2006658"/>
                      <a:gd name="connsiteX9" fmla="*/ 1777472 w 1991308"/>
                      <a:gd name="connsiteY9" fmla="*/ 365629 h 2006658"/>
                      <a:gd name="connsiteX10" fmla="*/ 1659819 w 1991308"/>
                      <a:gd name="connsiteY10" fmla="*/ 551984 h 2006658"/>
                      <a:gd name="connsiteX11" fmla="*/ 1699762 w 1991308"/>
                      <a:gd name="connsiteY11" fmla="*/ 615804 h 2006658"/>
                      <a:gd name="connsiteX12" fmla="*/ 1729190 w 1991308"/>
                      <a:gd name="connsiteY12" fmla="*/ 678680 h 2006658"/>
                      <a:gd name="connsiteX13" fmla="*/ 1957651 w 1991308"/>
                      <a:gd name="connsiteY13" fmla="*/ 669271 h 2006658"/>
                      <a:gd name="connsiteX14" fmla="*/ 1990889 w 1991308"/>
                      <a:gd name="connsiteY14" fmla="*/ 874814 h 2006658"/>
                      <a:gd name="connsiteX15" fmla="*/ 1792444 w 1991308"/>
                      <a:gd name="connsiteY15" fmla="*/ 934686 h 2006658"/>
                      <a:gd name="connsiteX16" fmla="*/ 1796329 w 1991308"/>
                      <a:gd name="connsiteY16" fmla="*/ 996101 h 2006658"/>
                      <a:gd name="connsiteX17" fmla="*/ 1787922 w 1991308"/>
                      <a:gd name="connsiteY17" fmla="*/ 1106912 h 2006658"/>
                      <a:gd name="connsiteX18" fmla="*/ 1991308 w 1991308"/>
                      <a:gd name="connsiteY18" fmla="*/ 1206849 h 2006658"/>
                      <a:gd name="connsiteX19" fmla="*/ 1926661 w 1991308"/>
                      <a:gd name="connsiteY19" fmla="*/ 1407875 h 2006658"/>
                      <a:gd name="connsiteX20" fmla="*/ 1709997 w 1991308"/>
                      <a:gd name="connsiteY20" fmla="*/ 1354893 h 2006658"/>
                      <a:gd name="connsiteX21" fmla="*/ 1659685 w 1991308"/>
                      <a:gd name="connsiteY21" fmla="*/ 1442180 h 2006658"/>
                      <a:gd name="connsiteX22" fmla="*/ 1637679 w 1991308"/>
                      <a:gd name="connsiteY22" fmla="*/ 1470108 h 2006658"/>
                      <a:gd name="connsiteX23" fmla="*/ 1759429 w 1991308"/>
                      <a:gd name="connsiteY23" fmla="*/ 1680953 h 2006658"/>
                      <a:gd name="connsiteX24" fmla="*/ 1616775 w 1991308"/>
                      <a:gd name="connsiteY24" fmla="*/ 1816584 h 2006658"/>
                      <a:gd name="connsiteX25" fmla="*/ 1424944 w 1991308"/>
                      <a:gd name="connsiteY25" fmla="*/ 1668627 h 2006658"/>
                      <a:gd name="connsiteX26" fmla="*/ 1411110 w 1991308"/>
                      <a:gd name="connsiteY26" fmla="*/ 1678434 h 2006658"/>
                      <a:gd name="connsiteX27" fmla="*/ 1307664 w 1991308"/>
                      <a:gd name="connsiteY27" fmla="*/ 1731242 h 2006658"/>
                      <a:gd name="connsiteX28" fmla="*/ 1280616 w 1991308"/>
                      <a:gd name="connsiteY28" fmla="*/ 1739615 h 2006658"/>
                      <a:gd name="connsiteX29" fmla="*/ 1290645 w 1991308"/>
                      <a:gd name="connsiteY29" fmla="*/ 1967307 h 2006658"/>
                      <a:gd name="connsiteX30" fmla="*/ 1097779 w 1991308"/>
                      <a:gd name="connsiteY30" fmla="*/ 2006658 h 2006658"/>
                      <a:gd name="connsiteX31" fmla="*/ 1022201 w 1991308"/>
                      <a:gd name="connsiteY31" fmla="*/ 1791329 h 2006658"/>
                      <a:gd name="connsiteX32" fmla="*/ 996229 w 1991308"/>
                      <a:gd name="connsiteY32" fmla="*/ 1793940 h 2006658"/>
                      <a:gd name="connsiteX33" fmla="*/ 894326 w 1991308"/>
                      <a:gd name="connsiteY33" fmla="*/ 1787530 h 2006658"/>
                      <a:gd name="connsiteX34" fmla="*/ 890210 w 1991308"/>
                      <a:gd name="connsiteY34" fmla="*/ 1786745 h 2006658"/>
                      <a:gd name="connsiteX35" fmla="*/ 798991 w 1991308"/>
                      <a:gd name="connsiteY35" fmla="*/ 1994963 h 2006658"/>
                      <a:gd name="connsiteX36" fmla="*/ 601824 w 1991308"/>
                      <a:gd name="connsiteY36" fmla="*/ 1939725 h 2006658"/>
                      <a:gd name="connsiteX37" fmla="*/ 644484 w 1991308"/>
                      <a:gd name="connsiteY37" fmla="*/ 1711434 h 2006658"/>
                      <a:gd name="connsiteX38" fmla="*/ 614854 w 1991308"/>
                      <a:gd name="connsiteY38" fmla="*/ 1697645 h 2006658"/>
                      <a:gd name="connsiteX39" fmla="*/ 534524 w 1991308"/>
                      <a:gd name="connsiteY39" fmla="*/ 1647653 h 2006658"/>
                      <a:gd name="connsiteX40" fmla="*/ 365847 w 1991308"/>
                      <a:gd name="connsiteY40" fmla="*/ 1788637 h 2006658"/>
                      <a:gd name="connsiteX41" fmla="*/ 220840 w 1991308"/>
                      <a:gd name="connsiteY41" fmla="*/ 1640934 h 2006658"/>
                      <a:gd name="connsiteX42" fmla="*/ 351210 w 1991308"/>
                      <a:gd name="connsiteY42" fmla="*/ 1466162 h 2006658"/>
                      <a:gd name="connsiteX43" fmla="*/ 332774 w 1991308"/>
                      <a:gd name="connsiteY43" fmla="*/ 1442180 h 2006658"/>
                      <a:gd name="connsiteX44" fmla="*/ 283608 w 1991308"/>
                      <a:gd name="connsiteY44" fmla="*/ 1351855 h 2006658"/>
                      <a:gd name="connsiteX45" fmla="*/ 45928 w 1991308"/>
                      <a:gd name="connsiteY45" fmla="*/ 1378670 h 2006658"/>
                      <a:gd name="connsiteX46" fmla="*/ 512 w 1991308"/>
                      <a:gd name="connsiteY46" fmla="*/ 1189448 h 2006658"/>
                      <a:gd name="connsiteX47" fmla="*/ 203917 w 1991308"/>
                      <a:gd name="connsiteY47" fmla="*/ 1101571 h 2006658"/>
                      <a:gd name="connsiteX48" fmla="*/ 200260 w 1991308"/>
                      <a:gd name="connsiteY48" fmla="*/ 1077675 h 2006658"/>
                      <a:gd name="connsiteX49" fmla="*/ 196129 w 1991308"/>
                      <a:gd name="connsiteY49" fmla="*/ 996101 h 2006658"/>
                      <a:gd name="connsiteX50" fmla="*/ 200584 w 1991308"/>
                      <a:gd name="connsiteY50" fmla="*/ 925686 h 2006658"/>
                      <a:gd name="connsiteX51" fmla="*/ 0 w 1991308"/>
                      <a:gd name="connsiteY51" fmla="*/ 828717 h 2006658"/>
                      <a:gd name="connsiteX52" fmla="*/ 52146 w 1991308"/>
                      <a:gd name="connsiteY52" fmla="*/ 631581 h 2006658"/>
                      <a:gd name="connsiteX53" fmla="*/ 273733 w 1991308"/>
                      <a:gd name="connsiteY53" fmla="*/ 656322 h 2006658"/>
                      <a:gd name="connsiteX54" fmla="*/ 292697 w 1991308"/>
                      <a:gd name="connsiteY54" fmla="*/ 615804 h 2006658"/>
                      <a:gd name="connsiteX55" fmla="*/ 328470 w 1991308"/>
                      <a:gd name="connsiteY55" fmla="*/ 558646 h 2006658"/>
                      <a:gd name="connsiteX56" fmla="*/ 196990 w 1991308"/>
                      <a:gd name="connsiteY56" fmla="*/ 396187 h 2006658"/>
                      <a:gd name="connsiteX57" fmla="*/ 328266 w 1991308"/>
                      <a:gd name="connsiteY57" fmla="*/ 238169 h 2006658"/>
                      <a:gd name="connsiteX58" fmla="*/ 506333 w 1991308"/>
                      <a:gd name="connsiteY58" fmla="*/ 367049 h 2006658"/>
                      <a:gd name="connsiteX59" fmla="*/ 548886 w 1991308"/>
                      <a:gd name="connsiteY59" fmla="*/ 334521 h 2006658"/>
                      <a:gd name="connsiteX60" fmla="*/ 627634 w 1991308"/>
                      <a:gd name="connsiteY60" fmla="*/ 291898 h 2006658"/>
                      <a:gd name="connsiteX61" fmla="*/ 605377 w 1991308"/>
                      <a:gd name="connsiteY61" fmla="*/ 70692 h 2006658"/>
                      <a:gd name="connsiteX62" fmla="*/ 777387 w 1991308"/>
                      <a:gd name="connsiteY62" fmla="*/ 11607 h 2006658"/>
                      <a:gd name="connsiteX63" fmla="*/ 891618 w 1991308"/>
                      <a:gd name="connsiteY63" fmla="*/ 208778 h 2006658"/>
                      <a:gd name="connsiteX64" fmla="*/ 996229 w 1991308"/>
                      <a:gd name="connsiteY64" fmla="*/ 198262 h 2006658"/>
                      <a:gd name="connsiteX65" fmla="*/ 1042304 w 1991308"/>
                      <a:gd name="connsiteY65" fmla="*/ 202894 h 2006658"/>
                      <a:gd name="connsiteX66" fmla="*/ 1145064 w 1991308"/>
                      <a:gd name="connsiteY6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894326 w 1991308"/>
                      <a:gd name="connsiteY29" fmla="*/ 1787530 h 2006658"/>
                      <a:gd name="connsiteX30" fmla="*/ 890210 w 1991308"/>
                      <a:gd name="connsiteY30" fmla="*/ 1786745 h 2006658"/>
                      <a:gd name="connsiteX31" fmla="*/ 798991 w 1991308"/>
                      <a:gd name="connsiteY31" fmla="*/ 1994963 h 2006658"/>
                      <a:gd name="connsiteX32" fmla="*/ 601824 w 1991308"/>
                      <a:gd name="connsiteY32" fmla="*/ 1939725 h 2006658"/>
                      <a:gd name="connsiteX33" fmla="*/ 644484 w 1991308"/>
                      <a:gd name="connsiteY33" fmla="*/ 1711434 h 2006658"/>
                      <a:gd name="connsiteX34" fmla="*/ 614854 w 1991308"/>
                      <a:gd name="connsiteY34" fmla="*/ 1697645 h 2006658"/>
                      <a:gd name="connsiteX35" fmla="*/ 534524 w 1991308"/>
                      <a:gd name="connsiteY35" fmla="*/ 1647653 h 2006658"/>
                      <a:gd name="connsiteX36" fmla="*/ 365847 w 1991308"/>
                      <a:gd name="connsiteY36" fmla="*/ 1788637 h 2006658"/>
                      <a:gd name="connsiteX37" fmla="*/ 220840 w 1991308"/>
                      <a:gd name="connsiteY37" fmla="*/ 1640934 h 2006658"/>
                      <a:gd name="connsiteX38" fmla="*/ 351210 w 1991308"/>
                      <a:gd name="connsiteY38" fmla="*/ 1466162 h 2006658"/>
                      <a:gd name="connsiteX39" fmla="*/ 332774 w 1991308"/>
                      <a:gd name="connsiteY39" fmla="*/ 1442180 h 2006658"/>
                      <a:gd name="connsiteX40" fmla="*/ 283608 w 1991308"/>
                      <a:gd name="connsiteY40" fmla="*/ 1351855 h 2006658"/>
                      <a:gd name="connsiteX41" fmla="*/ 45928 w 1991308"/>
                      <a:gd name="connsiteY41" fmla="*/ 1378670 h 2006658"/>
                      <a:gd name="connsiteX42" fmla="*/ 512 w 1991308"/>
                      <a:gd name="connsiteY42" fmla="*/ 1189448 h 2006658"/>
                      <a:gd name="connsiteX43" fmla="*/ 203917 w 1991308"/>
                      <a:gd name="connsiteY43" fmla="*/ 1101571 h 2006658"/>
                      <a:gd name="connsiteX44" fmla="*/ 200260 w 1991308"/>
                      <a:gd name="connsiteY44" fmla="*/ 1077675 h 2006658"/>
                      <a:gd name="connsiteX45" fmla="*/ 196129 w 1991308"/>
                      <a:gd name="connsiteY45" fmla="*/ 996101 h 2006658"/>
                      <a:gd name="connsiteX46" fmla="*/ 200584 w 1991308"/>
                      <a:gd name="connsiteY46" fmla="*/ 925686 h 2006658"/>
                      <a:gd name="connsiteX47" fmla="*/ 0 w 1991308"/>
                      <a:gd name="connsiteY47" fmla="*/ 828717 h 2006658"/>
                      <a:gd name="connsiteX48" fmla="*/ 52146 w 1991308"/>
                      <a:gd name="connsiteY48" fmla="*/ 631581 h 2006658"/>
                      <a:gd name="connsiteX49" fmla="*/ 273733 w 1991308"/>
                      <a:gd name="connsiteY49" fmla="*/ 656322 h 2006658"/>
                      <a:gd name="connsiteX50" fmla="*/ 292697 w 1991308"/>
                      <a:gd name="connsiteY50" fmla="*/ 615804 h 2006658"/>
                      <a:gd name="connsiteX51" fmla="*/ 328470 w 1991308"/>
                      <a:gd name="connsiteY51" fmla="*/ 558646 h 2006658"/>
                      <a:gd name="connsiteX52" fmla="*/ 196990 w 1991308"/>
                      <a:gd name="connsiteY52" fmla="*/ 396187 h 2006658"/>
                      <a:gd name="connsiteX53" fmla="*/ 328266 w 1991308"/>
                      <a:gd name="connsiteY53" fmla="*/ 238169 h 2006658"/>
                      <a:gd name="connsiteX54" fmla="*/ 506333 w 1991308"/>
                      <a:gd name="connsiteY54" fmla="*/ 367049 h 2006658"/>
                      <a:gd name="connsiteX55" fmla="*/ 548886 w 1991308"/>
                      <a:gd name="connsiteY55" fmla="*/ 334521 h 2006658"/>
                      <a:gd name="connsiteX56" fmla="*/ 627634 w 1991308"/>
                      <a:gd name="connsiteY56" fmla="*/ 291898 h 2006658"/>
                      <a:gd name="connsiteX57" fmla="*/ 605377 w 1991308"/>
                      <a:gd name="connsiteY57" fmla="*/ 70692 h 2006658"/>
                      <a:gd name="connsiteX58" fmla="*/ 777387 w 1991308"/>
                      <a:gd name="connsiteY58" fmla="*/ 11607 h 2006658"/>
                      <a:gd name="connsiteX59" fmla="*/ 891618 w 1991308"/>
                      <a:gd name="connsiteY59" fmla="*/ 208778 h 2006658"/>
                      <a:gd name="connsiteX60" fmla="*/ 996229 w 1991308"/>
                      <a:gd name="connsiteY60" fmla="*/ 198262 h 2006658"/>
                      <a:gd name="connsiteX61" fmla="*/ 1042304 w 1991308"/>
                      <a:gd name="connsiteY61" fmla="*/ 202894 h 2006658"/>
                      <a:gd name="connsiteX62" fmla="*/ 1145064 w 1991308"/>
                      <a:gd name="connsiteY62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90645 w 1991308"/>
                      <a:gd name="connsiteY25" fmla="*/ 1967307 h 2006658"/>
                      <a:gd name="connsiteX26" fmla="*/ 1097779 w 1991308"/>
                      <a:gd name="connsiteY26" fmla="*/ 2006658 h 2006658"/>
                      <a:gd name="connsiteX27" fmla="*/ 1022201 w 1991308"/>
                      <a:gd name="connsiteY27" fmla="*/ 1791329 h 2006658"/>
                      <a:gd name="connsiteX28" fmla="*/ 894326 w 1991308"/>
                      <a:gd name="connsiteY28" fmla="*/ 1787530 h 2006658"/>
                      <a:gd name="connsiteX29" fmla="*/ 890210 w 1991308"/>
                      <a:gd name="connsiteY29" fmla="*/ 1786745 h 2006658"/>
                      <a:gd name="connsiteX30" fmla="*/ 798991 w 1991308"/>
                      <a:gd name="connsiteY30" fmla="*/ 1994963 h 2006658"/>
                      <a:gd name="connsiteX31" fmla="*/ 601824 w 1991308"/>
                      <a:gd name="connsiteY31" fmla="*/ 1939725 h 2006658"/>
                      <a:gd name="connsiteX32" fmla="*/ 644484 w 1991308"/>
                      <a:gd name="connsiteY32" fmla="*/ 1711434 h 2006658"/>
                      <a:gd name="connsiteX33" fmla="*/ 614854 w 1991308"/>
                      <a:gd name="connsiteY33" fmla="*/ 1697645 h 2006658"/>
                      <a:gd name="connsiteX34" fmla="*/ 534524 w 1991308"/>
                      <a:gd name="connsiteY34" fmla="*/ 1647653 h 2006658"/>
                      <a:gd name="connsiteX35" fmla="*/ 365847 w 1991308"/>
                      <a:gd name="connsiteY35" fmla="*/ 1788637 h 2006658"/>
                      <a:gd name="connsiteX36" fmla="*/ 220840 w 1991308"/>
                      <a:gd name="connsiteY36" fmla="*/ 1640934 h 2006658"/>
                      <a:gd name="connsiteX37" fmla="*/ 351210 w 1991308"/>
                      <a:gd name="connsiteY37" fmla="*/ 1466162 h 2006658"/>
                      <a:gd name="connsiteX38" fmla="*/ 332774 w 1991308"/>
                      <a:gd name="connsiteY38" fmla="*/ 1442180 h 2006658"/>
                      <a:gd name="connsiteX39" fmla="*/ 283608 w 1991308"/>
                      <a:gd name="connsiteY39" fmla="*/ 1351855 h 2006658"/>
                      <a:gd name="connsiteX40" fmla="*/ 45928 w 1991308"/>
                      <a:gd name="connsiteY40" fmla="*/ 1378670 h 2006658"/>
                      <a:gd name="connsiteX41" fmla="*/ 512 w 1991308"/>
                      <a:gd name="connsiteY41" fmla="*/ 1189448 h 2006658"/>
                      <a:gd name="connsiteX42" fmla="*/ 203917 w 1991308"/>
                      <a:gd name="connsiteY42" fmla="*/ 1101571 h 2006658"/>
                      <a:gd name="connsiteX43" fmla="*/ 200260 w 1991308"/>
                      <a:gd name="connsiteY43" fmla="*/ 1077675 h 2006658"/>
                      <a:gd name="connsiteX44" fmla="*/ 196129 w 1991308"/>
                      <a:gd name="connsiteY44" fmla="*/ 996101 h 2006658"/>
                      <a:gd name="connsiteX45" fmla="*/ 200584 w 1991308"/>
                      <a:gd name="connsiteY45" fmla="*/ 925686 h 2006658"/>
                      <a:gd name="connsiteX46" fmla="*/ 0 w 1991308"/>
                      <a:gd name="connsiteY46" fmla="*/ 828717 h 2006658"/>
                      <a:gd name="connsiteX47" fmla="*/ 52146 w 1991308"/>
                      <a:gd name="connsiteY47" fmla="*/ 631581 h 2006658"/>
                      <a:gd name="connsiteX48" fmla="*/ 273733 w 1991308"/>
                      <a:gd name="connsiteY48" fmla="*/ 656322 h 2006658"/>
                      <a:gd name="connsiteX49" fmla="*/ 292697 w 1991308"/>
                      <a:gd name="connsiteY49" fmla="*/ 615804 h 2006658"/>
                      <a:gd name="connsiteX50" fmla="*/ 328470 w 1991308"/>
                      <a:gd name="connsiteY50" fmla="*/ 558646 h 2006658"/>
                      <a:gd name="connsiteX51" fmla="*/ 196990 w 1991308"/>
                      <a:gd name="connsiteY51" fmla="*/ 396187 h 2006658"/>
                      <a:gd name="connsiteX52" fmla="*/ 328266 w 1991308"/>
                      <a:gd name="connsiteY52" fmla="*/ 238169 h 2006658"/>
                      <a:gd name="connsiteX53" fmla="*/ 506333 w 1991308"/>
                      <a:gd name="connsiteY53" fmla="*/ 367049 h 2006658"/>
                      <a:gd name="connsiteX54" fmla="*/ 548886 w 1991308"/>
                      <a:gd name="connsiteY54" fmla="*/ 334521 h 2006658"/>
                      <a:gd name="connsiteX55" fmla="*/ 627634 w 1991308"/>
                      <a:gd name="connsiteY55" fmla="*/ 291898 h 2006658"/>
                      <a:gd name="connsiteX56" fmla="*/ 605377 w 1991308"/>
                      <a:gd name="connsiteY56" fmla="*/ 70692 h 2006658"/>
                      <a:gd name="connsiteX57" fmla="*/ 777387 w 1991308"/>
                      <a:gd name="connsiteY57" fmla="*/ 11607 h 2006658"/>
                      <a:gd name="connsiteX58" fmla="*/ 891618 w 1991308"/>
                      <a:gd name="connsiteY58" fmla="*/ 208778 h 2006658"/>
                      <a:gd name="connsiteX59" fmla="*/ 996229 w 1991308"/>
                      <a:gd name="connsiteY59" fmla="*/ 198262 h 2006658"/>
                      <a:gd name="connsiteX60" fmla="*/ 1042304 w 1991308"/>
                      <a:gd name="connsiteY60" fmla="*/ 202894 h 2006658"/>
                      <a:gd name="connsiteX61" fmla="*/ 1145064 w 1991308"/>
                      <a:gd name="connsiteY61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307664 w 1991308"/>
                      <a:gd name="connsiteY23" fmla="*/ 1731242 h 2006658"/>
                      <a:gd name="connsiteX24" fmla="*/ 1290645 w 1991308"/>
                      <a:gd name="connsiteY24" fmla="*/ 1967307 h 2006658"/>
                      <a:gd name="connsiteX25" fmla="*/ 1097779 w 1991308"/>
                      <a:gd name="connsiteY25" fmla="*/ 2006658 h 2006658"/>
                      <a:gd name="connsiteX26" fmla="*/ 1022201 w 1991308"/>
                      <a:gd name="connsiteY26" fmla="*/ 1791329 h 2006658"/>
                      <a:gd name="connsiteX27" fmla="*/ 894326 w 1991308"/>
                      <a:gd name="connsiteY27" fmla="*/ 1787530 h 2006658"/>
                      <a:gd name="connsiteX28" fmla="*/ 890210 w 1991308"/>
                      <a:gd name="connsiteY28" fmla="*/ 1786745 h 2006658"/>
                      <a:gd name="connsiteX29" fmla="*/ 798991 w 1991308"/>
                      <a:gd name="connsiteY29" fmla="*/ 1994963 h 2006658"/>
                      <a:gd name="connsiteX30" fmla="*/ 601824 w 1991308"/>
                      <a:gd name="connsiteY30" fmla="*/ 1939725 h 2006658"/>
                      <a:gd name="connsiteX31" fmla="*/ 644484 w 1991308"/>
                      <a:gd name="connsiteY31" fmla="*/ 1711434 h 2006658"/>
                      <a:gd name="connsiteX32" fmla="*/ 614854 w 1991308"/>
                      <a:gd name="connsiteY32" fmla="*/ 1697645 h 2006658"/>
                      <a:gd name="connsiteX33" fmla="*/ 534524 w 1991308"/>
                      <a:gd name="connsiteY33" fmla="*/ 1647653 h 2006658"/>
                      <a:gd name="connsiteX34" fmla="*/ 365847 w 1991308"/>
                      <a:gd name="connsiteY34" fmla="*/ 1788637 h 2006658"/>
                      <a:gd name="connsiteX35" fmla="*/ 220840 w 1991308"/>
                      <a:gd name="connsiteY35" fmla="*/ 1640934 h 2006658"/>
                      <a:gd name="connsiteX36" fmla="*/ 351210 w 1991308"/>
                      <a:gd name="connsiteY36" fmla="*/ 1466162 h 2006658"/>
                      <a:gd name="connsiteX37" fmla="*/ 332774 w 1991308"/>
                      <a:gd name="connsiteY37" fmla="*/ 1442180 h 2006658"/>
                      <a:gd name="connsiteX38" fmla="*/ 283608 w 1991308"/>
                      <a:gd name="connsiteY38" fmla="*/ 1351855 h 2006658"/>
                      <a:gd name="connsiteX39" fmla="*/ 45928 w 1991308"/>
                      <a:gd name="connsiteY39" fmla="*/ 1378670 h 2006658"/>
                      <a:gd name="connsiteX40" fmla="*/ 512 w 1991308"/>
                      <a:gd name="connsiteY40" fmla="*/ 1189448 h 2006658"/>
                      <a:gd name="connsiteX41" fmla="*/ 203917 w 1991308"/>
                      <a:gd name="connsiteY41" fmla="*/ 1101571 h 2006658"/>
                      <a:gd name="connsiteX42" fmla="*/ 200260 w 1991308"/>
                      <a:gd name="connsiteY42" fmla="*/ 1077675 h 2006658"/>
                      <a:gd name="connsiteX43" fmla="*/ 196129 w 1991308"/>
                      <a:gd name="connsiteY43" fmla="*/ 996101 h 2006658"/>
                      <a:gd name="connsiteX44" fmla="*/ 200584 w 1991308"/>
                      <a:gd name="connsiteY44" fmla="*/ 925686 h 2006658"/>
                      <a:gd name="connsiteX45" fmla="*/ 0 w 1991308"/>
                      <a:gd name="connsiteY45" fmla="*/ 828717 h 2006658"/>
                      <a:gd name="connsiteX46" fmla="*/ 52146 w 1991308"/>
                      <a:gd name="connsiteY46" fmla="*/ 631581 h 2006658"/>
                      <a:gd name="connsiteX47" fmla="*/ 273733 w 1991308"/>
                      <a:gd name="connsiteY47" fmla="*/ 656322 h 2006658"/>
                      <a:gd name="connsiteX48" fmla="*/ 292697 w 1991308"/>
                      <a:gd name="connsiteY48" fmla="*/ 615804 h 2006658"/>
                      <a:gd name="connsiteX49" fmla="*/ 328470 w 1991308"/>
                      <a:gd name="connsiteY49" fmla="*/ 558646 h 2006658"/>
                      <a:gd name="connsiteX50" fmla="*/ 196990 w 1991308"/>
                      <a:gd name="connsiteY50" fmla="*/ 396187 h 2006658"/>
                      <a:gd name="connsiteX51" fmla="*/ 328266 w 1991308"/>
                      <a:gd name="connsiteY51" fmla="*/ 238169 h 2006658"/>
                      <a:gd name="connsiteX52" fmla="*/ 506333 w 1991308"/>
                      <a:gd name="connsiteY52" fmla="*/ 367049 h 2006658"/>
                      <a:gd name="connsiteX53" fmla="*/ 548886 w 1991308"/>
                      <a:gd name="connsiteY53" fmla="*/ 334521 h 2006658"/>
                      <a:gd name="connsiteX54" fmla="*/ 627634 w 1991308"/>
                      <a:gd name="connsiteY54" fmla="*/ 291898 h 2006658"/>
                      <a:gd name="connsiteX55" fmla="*/ 605377 w 1991308"/>
                      <a:gd name="connsiteY55" fmla="*/ 70692 h 2006658"/>
                      <a:gd name="connsiteX56" fmla="*/ 777387 w 1991308"/>
                      <a:gd name="connsiteY56" fmla="*/ 11607 h 2006658"/>
                      <a:gd name="connsiteX57" fmla="*/ 891618 w 1991308"/>
                      <a:gd name="connsiteY57" fmla="*/ 208778 h 2006658"/>
                      <a:gd name="connsiteX58" fmla="*/ 996229 w 1991308"/>
                      <a:gd name="connsiteY58" fmla="*/ 198262 h 2006658"/>
                      <a:gd name="connsiteX59" fmla="*/ 1042304 w 1991308"/>
                      <a:gd name="connsiteY59" fmla="*/ 202894 h 2006658"/>
                      <a:gd name="connsiteX60" fmla="*/ 1145064 w 1991308"/>
                      <a:gd name="connsiteY60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37679 w 1991308"/>
                      <a:gd name="connsiteY18" fmla="*/ 1470108 h 2006658"/>
                      <a:gd name="connsiteX19" fmla="*/ 1759429 w 1991308"/>
                      <a:gd name="connsiteY19" fmla="*/ 1680953 h 2006658"/>
                      <a:gd name="connsiteX20" fmla="*/ 1616775 w 1991308"/>
                      <a:gd name="connsiteY20" fmla="*/ 1816584 h 2006658"/>
                      <a:gd name="connsiteX21" fmla="*/ 1424944 w 1991308"/>
                      <a:gd name="connsiteY21" fmla="*/ 1668627 h 2006658"/>
                      <a:gd name="connsiteX22" fmla="*/ 1307664 w 1991308"/>
                      <a:gd name="connsiteY22" fmla="*/ 1731242 h 2006658"/>
                      <a:gd name="connsiteX23" fmla="*/ 1290645 w 1991308"/>
                      <a:gd name="connsiteY23" fmla="*/ 1967307 h 2006658"/>
                      <a:gd name="connsiteX24" fmla="*/ 1097779 w 1991308"/>
                      <a:gd name="connsiteY24" fmla="*/ 2006658 h 2006658"/>
                      <a:gd name="connsiteX25" fmla="*/ 1022201 w 1991308"/>
                      <a:gd name="connsiteY25" fmla="*/ 1791329 h 2006658"/>
                      <a:gd name="connsiteX26" fmla="*/ 894326 w 1991308"/>
                      <a:gd name="connsiteY26" fmla="*/ 1787530 h 2006658"/>
                      <a:gd name="connsiteX27" fmla="*/ 890210 w 1991308"/>
                      <a:gd name="connsiteY27" fmla="*/ 1786745 h 2006658"/>
                      <a:gd name="connsiteX28" fmla="*/ 798991 w 1991308"/>
                      <a:gd name="connsiteY28" fmla="*/ 1994963 h 2006658"/>
                      <a:gd name="connsiteX29" fmla="*/ 601824 w 1991308"/>
                      <a:gd name="connsiteY29" fmla="*/ 1939725 h 2006658"/>
                      <a:gd name="connsiteX30" fmla="*/ 644484 w 1991308"/>
                      <a:gd name="connsiteY30" fmla="*/ 1711434 h 2006658"/>
                      <a:gd name="connsiteX31" fmla="*/ 614854 w 1991308"/>
                      <a:gd name="connsiteY31" fmla="*/ 1697645 h 2006658"/>
                      <a:gd name="connsiteX32" fmla="*/ 534524 w 1991308"/>
                      <a:gd name="connsiteY32" fmla="*/ 1647653 h 2006658"/>
                      <a:gd name="connsiteX33" fmla="*/ 365847 w 1991308"/>
                      <a:gd name="connsiteY33" fmla="*/ 1788637 h 2006658"/>
                      <a:gd name="connsiteX34" fmla="*/ 220840 w 1991308"/>
                      <a:gd name="connsiteY34" fmla="*/ 1640934 h 2006658"/>
                      <a:gd name="connsiteX35" fmla="*/ 351210 w 1991308"/>
                      <a:gd name="connsiteY35" fmla="*/ 1466162 h 2006658"/>
                      <a:gd name="connsiteX36" fmla="*/ 332774 w 1991308"/>
                      <a:gd name="connsiteY36" fmla="*/ 1442180 h 2006658"/>
                      <a:gd name="connsiteX37" fmla="*/ 283608 w 1991308"/>
                      <a:gd name="connsiteY37" fmla="*/ 1351855 h 2006658"/>
                      <a:gd name="connsiteX38" fmla="*/ 45928 w 1991308"/>
                      <a:gd name="connsiteY38" fmla="*/ 1378670 h 2006658"/>
                      <a:gd name="connsiteX39" fmla="*/ 512 w 1991308"/>
                      <a:gd name="connsiteY39" fmla="*/ 1189448 h 2006658"/>
                      <a:gd name="connsiteX40" fmla="*/ 203917 w 1991308"/>
                      <a:gd name="connsiteY40" fmla="*/ 1101571 h 2006658"/>
                      <a:gd name="connsiteX41" fmla="*/ 200260 w 1991308"/>
                      <a:gd name="connsiteY41" fmla="*/ 1077675 h 2006658"/>
                      <a:gd name="connsiteX42" fmla="*/ 196129 w 1991308"/>
                      <a:gd name="connsiteY42" fmla="*/ 996101 h 2006658"/>
                      <a:gd name="connsiteX43" fmla="*/ 200584 w 1991308"/>
                      <a:gd name="connsiteY43" fmla="*/ 925686 h 2006658"/>
                      <a:gd name="connsiteX44" fmla="*/ 0 w 1991308"/>
                      <a:gd name="connsiteY44" fmla="*/ 828717 h 2006658"/>
                      <a:gd name="connsiteX45" fmla="*/ 52146 w 1991308"/>
                      <a:gd name="connsiteY45" fmla="*/ 631581 h 2006658"/>
                      <a:gd name="connsiteX46" fmla="*/ 273733 w 1991308"/>
                      <a:gd name="connsiteY46" fmla="*/ 656322 h 2006658"/>
                      <a:gd name="connsiteX47" fmla="*/ 292697 w 1991308"/>
                      <a:gd name="connsiteY47" fmla="*/ 615804 h 2006658"/>
                      <a:gd name="connsiteX48" fmla="*/ 328470 w 1991308"/>
                      <a:gd name="connsiteY48" fmla="*/ 558646 h 2006658"/>
                      <a:gd name="connsiteX49" fmla="*/ 196990 w 1991308"/>
                      <a:gd name="connsiteY49" fmla="*/ 396187 h 2006658"/>
                      <a:gd name="connsiteX50" fmla="*/ 328266 w 1991308"/>
                      <a:gd name="connsiteY50" fmla="*/ 238169 h 2006658"/>
                      <a:gd name="connsiteX51" fmla="*/ 506333 w 1991308"/>
                      <a:gd name="connsiteY51" fmla="*/ 367049 h 2006658"/>
                      <a:gd name="connsiteX52" fmla="*/ 548886 w 1991308"/>
                      <a:gd name="connsiteY52" fmla="*/ 334521 h 2006658"/>
                      <a:gd name="connsiteX53" fmla="*/ 627634 w 1991308"/>
                      <a:gd name="connsiteY53" fmla="*/ 291898 h 2006658"/>
                      <a:gd name="connsiteX54" fmla="*/ 605377 w 1991308"/>
                      <a:gd name="connsiteY54" fmla="*/ 70692 h 2006658"/>
                      <a:gd name="connsiteX55" fmla="*/ 777387 w 1991308"/>
                      <a:gd name="connsiteY55" fmla="*/ 11607 h 2006658"/>
                      <a:gd name="connsiteX56" fmla="*/ 891618 w 1991308"/>
                      <a:gd name="connsiteY56" fmla="*/ 208778 h 2006658"/>
                      <a:gd name="connsiteX57" fmla="*/ 996229 w 1991308"/>
                      <a:gd name="connsiteY57" fmla="*/ 198262 h 2006658"/>
                      <a:gd name="connsiteX58" fmla="*/ 1042304 w 1991308"/>
                      <a:gd name="connsiteY58" fmla="*/ 202894 h 2006658"/>
                      <a:gd name="connsiteX59" fmla="*/ 1145064 w 1991308"/>
                      <a:gd name="connsiteY59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6675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548886 w 1991308"/>
                      <a:gd name="connsiteY49" fmla="*/ 353145 h 2025282"/>
                      <a:gd name="connsiteX50" fmla="*/ 627634 w 1991308"/>
                      <a:gd name="connsiteY50" fmla="*/ 310522 h 2025282"/>
                      <a:gd name="connsiteX51" fmla="*/ 605377 w 1991308"/>
                      <a:gd name="connsiteY51" fmla="*/ 89316 h 2025282"/>
                      <a:gd name="connsiteX52" fmla="*/ 777388 w 1991308"/>
                      <a:gd name="connsiteY52" fmla="*/ 0 h 2025282"/>
                      <a:gd name="connsiteX53" fmla="*/ 891618 w 1991308"/>
                      <a:gd name="connsiteY53" fmla="*/ 223623 h 2025282"/>
                      <a:gd name="connsiteX54" fmla="*/ 1042303 w 1991308"/>
                      <a:gd name="connsiteY54" fmla="*/ 225299 h 2025282"/>
                      <a:gd name="connsiteX55" fmla="*/ 1145064 w 1991308"/>
                      <a:gd name="connsiteY55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627634 w 1991308"/>
                      <a:gd name="connsiteY49" fmla="*/ 310522 h 2025282"/>
                      <a:gd name="connsiteX50" fmla="*/ 605377 w 1991308"/>
                      <a:gd name="connsiteY50" fmla="*/ 89316 h 2025282"/>
                      <a:gd name="connsiteX51" fmla="*/ 777388 w 1991308"/>
                      <a:gd name="connsiteY51" fmla="*/ 0 h 2025282"/>
                      <a:gd name="connsiteX52" fmla="*/ 891618 w 1991308"/>
                      <a:gd name="connsiteY52" fmla="*/ 223623 h 2025282"/>
                      <a:gd name="connsiteX53" fmla="*/ 1042303 w 1991308"/>
                      <a:gd name="connsiteY53" fmla="*/ 225299 h 2025282"/>
                      <a:gd name="connsiteX54" fmla="*/ 1145064 w 1991308"/>
                      <a:gd name="connsiteY54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328470 w 1991308"/>
                      <a:gd name="connsiteY44" fmla="*/ 577270 h 2025282"/>
                      <a:gd name="connsiteX45" fmla="*/ 196990 w 1991308"/>
                      <a:gd name="connsiteY45" fmla="*/ 414811 h 2025282"/>
                      <a:gd name="connsiteX46" fmla="*/ 328266 w 1991308"/>
                      <a:gd name="connsiteY46" fmla="*/ 256793 h 2025282"/>
                      <a:gd name="connsiteX47" fmla="*/ 506333 w 1991308"/>
                      <a:gd name="connsiteY47" fmla="*/ 385673 h 2025282"/>
                      <a:gd name="connsiteX48" fmla="*/ 627634 w 1991308"/>
                      <a:gd name="connsiteY48" fmla="*/ 310522 h 2025282"/>
                      <a:gd name="connsiteX49" fmla="*/ 605377 w 1991308"/>
                      <a:gd name="connsiteY49" fmla="*/ 89316 h 2025282"/>
                      <a:gd name="connsiteX50" fmla="*/ 777388 w 1991308"/>
                      <a:gd name="connsiteY50" fmla="*/ 0 h 2025282"/>
                      <a:gd name="connsiteX51" fmla="*/ 891618 w 1991308"/>
                      <a:gd name="connsiteY51" fmla="*/ 223623 h 2025282"/>
                      <a:gd name="connsiteX52" fmla="*/ 1042303 w 1991308"/>
                      <a:gd name="connsiteY52" fmla="*/ 225299 h 2025282"/>
                      <a:gd name="connsiteX53" fmla="*/ 1145064 w 1991308"/>
                      <a:gd name="connsiteY53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200584 w 1991308"/>
                      <a:gd name="connsiteY39" fmla="*/ 944310 h 2025282"/>
                      <a:gd name="connsiteX40" fmla="*/ 0 w 1991308"/>
                      <a:gd name="connsiteY40" fmla="*/ 847341 h 2025282"/>
                      <a:gd name="connsiteX41" fmla="*/ 52146 w 1991308"/>
                      <a:gd name="connsiteY41" fmla="*/ 650205 h 2025282"/>
                      <a:gd name="connsiteX42" fmla="*/ 273733 w 1991308"/>
                      <a:gd name="connsiteY42" fmla="*/ 674946 h 2025282"/>
                      <a:gd name="connsiteX43" fmla="*/ 328470 w 1991308"/>
                      <a:gd name="connsiteY43" fmla="*/ 577270 h 2025282"/>
                      <a:gd name="connsiteX44" fmla="*/ 196990 w 1991308"/>
                      <a:gd name="connsiteY44" fmla="*/ 414811 h 2025282"/>
                      <a:gd name="connsiteX45" fmla="*/ 328266 w 1991308"/>
                      <a:gd name="connsiteY45" fmla="*/ 256793 h 2025282"/>
                      <a:gd name="connsiteX46" fmla="*/ 506333 w 1991308"/>
                      <a:gd name="connsiteY46" fmla="*/ 385673 h 2025282"/>
                      <a:gd name="connsiteX47" fmla="*/ 627634 w 1991308"/>
                      <a:gd name="connsiteY47" fmla="*/ 310522 h 2025282"/>
                      <a:gd name="connsiteX48" fmla="*/ 605377 w 1991308"/>
                      <a:gd name="connsiteY48" fmla="*/ 89316 h 2025282"/>
                      <a:gd name="connsiteX49" fmla="*/ 777388 w 1991308"/>
                      <a:gd name="connsiteY49" fmla="*/ 0 h 2025282"/>
                      <a:gd name="connsiteX50" fmla="*/ 891618 w 1991308"/>
                      <a:gd name="connsiteY50" fmla="*/ 223623 h 2025282"/>
                      <a:gd name="connsiteX51" fmla="*/ 1042303 w 1991308"/>
                      <a:gd name="connsiteY51" fmla="*/ 225299 h 2025282"/>
                      <a:gd name="connsiteX52" fmla="*/ 1145064 w 1991308"/>
                      <a:gd name="connsiteY52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283608 w 1991308"/>
                      <a:gd name="connsiteY33" fmla="*/ 1370479 h 2025282"/>
                      <a:gd name="connsiteX34" fmla="*/ 45928 w 1991308"/>
                      <a:gd name="connsiteY34" fmla="*/ 1397294 h 2025282"/>
                      <a:gd name="connsiteX35" fmla="*/ 512 w 1991308"/>
                      <a:gd name="connsiteY35" fmla="*/ 1208072 h 2025282"/>
                      <a:gd name="connsiteX36" fmla="*/ 203917 w 1991308"/>
                      <a:gd name="connsiteY36" fmla="*/ 1120195 h 2025282"/>
                      <a:gd name="connsiteX37" fmla="*/ 200584 w 1991308"/>
                      <a:gd name="connsiteY37" fmla="*/ 944310 h 2025282"/>
                      <a:gd name="connsiteX38" fmla="*/ 0 w 1991308"/>
                      <a:gd name="connsiteY38" fmla="*/ 847341 h 2025282"/>
                      <a:gd name="connsiteX39" fmla="*/ 52146 w 1991308"/>
                      <a:gd name="connsiteY39" fmla="*/ 650205 h 2025282"/>
                      <a:gd name="connsiteX40" fmla="*/ 273733 w 1991308"/>
                      <a:gd name="connsiteY40" fmla="*/ 674946 h 2025282"/>
                      <a:gd name="connsiteX41" fmla="*/ 328470 w 1991308"/>
                      <a:gd name="connsiteY41" fmla="*/ 577270 h 2025282"/>
                      <a:gd name="connsiteX42" fmla="*/ 196990 w 1991308"/>
                      <a:gd name="connsiteY42" fmla="*/ 414811 h 2025282"/>
                      <a:gd name="connsiteX43" fmla="*/ 328266 w 1991308"/>
                      <a:gd name="connsiteY43" fmla="*/ 256793 h 2025282"/>
                      <a:gd name="connsiteX44" fmla="*/ 506333 w 1991308"/>
                      <a:gd name="connsiteY44" fmla="*/ 385673 h 2025282"/>
                      <a:gd name="connsiteX45" fmla="*/ 627634 w 1991308"/>
                      <a:gd name="connsiteY45" fmla="*/ 310522 h 2025282"/>
                      <a:gd name="connsiteX46" fmla="*/ 605377 w 1991308"/>
                      <a:gd name="connsiteY46" fmla="*/ 89316 h 2025282"/>
                      <a:gd name="connsiteX47" fmla="*/ 777388 w 1991308"/>
                      <a:gd name="connsiteY47" fmla="*/ 0 h 2025282"/>
                      <a:gd name="connsiteX48" fmla="*/ 891618 w 1991308"/>
                      <a:gd name="connsiteY48" fmla="*/ 223623 h 2025282"/>
                      <a:gd name="connsiteX49" fmla="*/ 1042303 w 1991308"/>
                      <a:gd name="connsiteY49" fmla="*/ 225299 h 2025282"/>
                      <a:gd name="connsiteX50" fmla="*/ 1145064 w 1991308"/>
                      <a:gd name="connsiteY50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605377 w 1991308"/>
                      <a:gd name="connsiteY45" fmla="*/ 89316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591340 w 1991308"/>
                      <a:gd name="connsiteY45" fmla="*/ 70475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991308" h="2025282">
                        <a:moveTo>
                          <a:pt x="1145064" y="18624"/>
                        </a:moveTo>
                        <a:lnTo>
                          <a:pt x="1332494" y="74851"/>
                        </a:lnTo>
                        <a:lnTo>
                          <a:pt x="1312475" y="282188"/>
                        </a:lnTo>
                        <a:lnTo>
                          <a:pt x="1462838" y="367870"/>
                        </a:lnTo>
                        <a:lnTo>
                          <a:pt x="1644156" y="240973"/>
                        </a:lnTo>
                        <a:lnTo>
                          <a:pt x="1777472" y="384253"/>
                        </a:lnTo>
                        <a:lnTo>
                          <a:pt x="1659819" y="570608"/>
                        </a:lnTo>
                        <a:lnTo>
                          <a:pt x="1729190" y="697304"/>
                        </a:lnTo>
                        <a:lnTo>
                          <a:pt x="1957651" y="687895"/>
                        </a:lnTo>
                        <a:lnTo>
                          <a:pt x="1990889" y="893438"/>
                        </a:lnTo>
                        <a:lnTo>
                          <a:pt x="1792444" y="953310"/>
                        </a:lnTo>
                        <a:lnTo>
                          <a:pt x="1787922" y="1125536"/>
                        </a:lnTo>
                        <a:lnTo>
                          <a:pt x="1991308" y="1225473"/>
                        </a:lnTo>
                        <a:lnTo>
                          <a:pt x="1926661" y="1426499"/>
                        </a:lnTo>
                        <a:lnTo>
                          <a:pt x="1709997" y="1373517"/>
                        </a:lnTo>
                        <a:lnTo>
                          <a:pt x="1637679" y="1488732"/>
                        </a:lnTo>
                        <a:lnTo>
                          <a:pt x="1759429" y="1699577"/>
                        </a:lnTo>
                        <a:lnTo>
                          <a:pt x="1616775" y="1835208"/>
                        </a:lnTo>
                        <a:lnTo>
                          <a:pt x="1424944" y="1687251"/>
                        </a:lnTo>
                        <a:lnTo>
                          <a:pt x="1307664" y="1749866"/>
                        </a:lnTo>
                        <a:lnTo>
                          <a:pt x="1290645" y="1985931"/>
                        </a:lnTo>
                        <a:lnTo>
                          <a:pt x="1097779" y="2025282"/>
                        </a:lnTo>
                        <a:lnTo>
                          <a:pt x="1022201" y="1809953"/>
                        </a:lnTo>
                        <a:lnTo>
                          <a:pt x="894326" y="1806154"/>
                        </a:lnTo>
                        <a:lnTo>
                          <a:pt x="890210" y="1805369"/>
                        </a:lnTo>
                        <a:lnTo>
                          <a:pt x="798991" y="2013587"/>
                        </a:lnTo>
                        <a:lnTo>
                          <a:pt x="601824" y="1958349"/>
                        </a:lnTo>
                        <a:lnTo>
                          <a:pt x="644484" y="1730058"/>
                        </a:lnTo>
                        <a:lnTo>
                          <a:pt x="534524" y="1666277"/>
                        </a:lnTo>
                        <a:lnTo>
                          <a:pt x="365847" y="1807261"/>
                        </a:lnTo>
                        <a:lnTo>
                          <a:pt x="220840" y="1659558"/>
                        </a:lnTo>
                        <a:lnTo>
                          <a:pt x="351210" y="1484786"/>
                        </a:lnTo>
                        <a:lnTo>
                          <a:pt x="283608" y="1370479"/>
                        </a:lnTo>
                        <a:lnTo>
                          <a:pt x="45928" y="1397294"/>
                        </a:lnTo>
                        <a:lnTo>
                          <a:pt x="512" y="1208072"/>
                        </a:lnTo>
                        <a:lnTo>
                          <a:pt x="203917" y="1120195"/>
                        </a:lnTo>
                        <a:lnTo>
                          <a:pt x="200584" y="944310"/>
                        </a:lnTo>
                        <a:lnTo>
                          <a:pt x="0" y="847341"/>
                        </a:lnTo>
                        <a:lnTo>
                          <a:pt x="52146" y="650205"/>
                        </a:lnTo>
                        <a:lnTo>
                          <a:pt x="273733" y="674946"/>
                        </a:lnTo>
                        <a:lnTo>
                          <a:pt x="328470" y="577270"/>
                        </a:lnTo>
                        <a:lnTo>
                          <a:pt x="196990" y="414811"/>
                        </a:lnTo>
                        <a:lnTo>
                          <a:pt x="328266" y="256793"/>
                        </a:lnTo>
                        <a:lnTo>
                          <a:pt x="506333" y="385673"/>
                        </a:lnTo>
                        <a:lnTo>
                          <a:pt x="627634" y="310522"/>
                        </a:lnTo>
                        <a:lnTo>
                          <a:pt x="591340" y="70475"/>
                        </a:lnTo>
                        <a:lnTo>
                          <a:pt x="777388" y="0"/>
                        </a:lnTo>
                        <a:lnTo>
                          <a:pt x="891618" y="223623"/>
                        </a:lnTo>
                        <a:lnTo>
                          <a:pt x="1042303" y="225299"/>
                        </a:lnTo>
                        <a:lnTo>
                          <a:pt x="1145064" y="186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defRPr/>
                    </a:pPr>
                    <a:endParaRPr lang="en-US" u="sng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1" name="Freeform 90"/>
                <p:cNvSpPr/>
                <p:nvPr/>
              </p:nvSpPr>
              <p:spPr>
                <a:xfrm rot="3178730">
                  <a:off x="1700380" y="4363724"/>
                  <a:ext cx="160786" cy="167624"/>
                </a:xfrm>
                <a:custGeom>
                  <a:avLst/>
                  <a:gdLst>
                    <a:gd name="connsiteX0" fmla="*/ 1443168 w 2164921"/>
                    <a:gd name="connsiteY0" fmla="*/ 1371596 h 2256992"/>
                    <a:gd name="connsiteX1" fmla="*/ 1424450 w 2164921"/>
                    <a:gd name="connsiteY1" fmla="*/ 1567758 h 2256992"/>
                    <a:gd name="connsiteX2" fmla="*/ 1415069 w 2164921"/>
                    <a:gd name="connsiteY2" fmla="*/ 1627373 h 2256992"/>
                    <a:gd name="connsiteX3" fmla="*/ 1528811 w 2164921"/>
                    <a:gd name="connsiteY3" fmla="*/ 1678363 h 2256992"/>
                    <a:gd name="connsiteX4" fmla="*/ 1858785 w 2164921"/>
                    <a:gd name="connsiteY4" fmla="*/ 1697084 h 2256992"/>
                    <a:gd name="connsiteX5" fmla="*/ 1750066 w 2164921"/>
                    <a:gd name="connsiteY5" fmla="*/ 1384973 h 2256992"/>
                    <a:gd name="connsiteX6" fmla="*/ 1658810 w 2164921"/>
                    <a:gd name="connsiteY6" fmla="*/ 1276620 h 2256992"/>
                    <a:gd name="connsiteX7" fmla="*/ 1596892 w 2164921"/>
                    <a:gd name="connsiteY7" fmla="*/ 1307141 h 2256992"/>
                    <a:gd name="connsiteX8" fmla="*/ 1809906 w 2164921"/>
                    <a:gd name="connsiteY8" fmla="*/ 636239 h 2256992"/>
                    <a:gd name="connsiteX9" fmla="*/ 1952398 w 2164921"/>
                    <a:gd name="connsiteY9" fmla="*/ 616267 h 2256992"/>
                    <a:gd name="connsiteX10" fmla="*/ 1972370 w 2164921"/>
                    <a:gd name="connsiteY10" fmla="*/ 758759 h 2256992"/>
                    <a:gd name="connsiteX11" fmla="*/ 1829878 w 2164921"/>
                    <a:gd name="connsiteY11" fmla="*/ 778731 h 2256992"/>
                    <a:gd name="connsiteX12" fmla="*/ 1809906 w 2164921"/>
                    <a:gd name="connsiteY12" fmla="*/ 636239 h 2256992"/>
                    <a:gd name="connsiteX13" fmla="*/ 827833 w 2164921"/>
                    <a:gd name="connsiteY13" fmla="*/ 1914764 h 2256992"/>
                    <a:gd name="connsiteX14" fmla="*/ 970325 w 2164921"/>
                    <a:gd name="connsiteY14" fmla="*/ 1894792 h 2256992"/>
                    <a:gd name="connsiteX15" fmla="*/ 990297 w 2164921"/>
                    <a:gd name="connsiteY15" fmla="*/ 2037284 h 2256992"/>
                    <a:gd name="connsiteX16" fmla="*/ 847805 w 2164921"/>
                    <a:gd name="connsiteY16" fmla="*/ 2057256 h 2256992"/>
                    <a:gd name="connsiteX17" fmla="*/ 827833 w 2164921"/>
                    <a:gd name="connsiteY17" fmla="*/ 1914764 h 2256992"/>
                    <a:gd name="connsiteX18" fmla="*/ 1450059 w 2164921"/>
                    <a:gd name="connsiteY18" fmla="*/ 1075209 h 2256992"/>
                    <a:gd name="connsiteX19" fmla="*/ 1451711 w 2164921"/>
                    <a:gd name="connsiteY19" fmla="*/ 1128496 h 2256992"/>
                    <a:gd name="connsiteX20" fmla="*/ 1446734 w 2164921"/>
                    <a:gd name="connsiteY20" fmla="*/ 1289114 h 2256992"/>
                    <a:gd name="connsiteX21" fmla="*/ 1547500 w 2164921"/>
                    <a:gd name="connsiteY21" fmla="*/ 1248690 h 2256992"/>
                    <a:gd name="connsiteX22" fmla="*/ 1605327 w 2164921"/>
                    <a:gd name="connsiteY22" fmla="*/ 1221979 h 2256992"/>
                    <a:gd name="connsiteX23" fmla="*/ 1545550 w 2164921"/>
                    <a:gd name="connsiteY23" fmla="*/ 1160995 h 2256992"/>
                    <a:gd name="connsiteX24" fmla="*/ 1147394 w 2164921"/>
                    <a:gd name="connsiteY24" fmla="*/ 1474385 h 2256992"/>
                    <a:gd name="connsiteX25" fmla="*/ 1257237 w 2164921"/>
                    <a:gd name="connsiteY25" fmla="*/ 1543306 h 2256992"/>
                    <a:gd name="connsiteX26" fmla="*/ 1346862 w 2164921"/>
                    <a:gd name="connsiteY26" fmla="*/ 1591907 h 2256992"/>
                    <a:gd name="connsiteX27" fmla="*/ 1353957 w 2164921"/>
                    <a:gd name="connsiteY27" fmla="*/ 1537979 h 2256992"/>
                    <a:gd name="connsiteX28" fmla="*/ 1364822 w 2164921"/>
                    <a:gd name="connsiteY28" fmla="*/ 1401810 h 2256992"/>
                    <a:gd name="connsiteX29" fmla="*/ 1185601 w 2164921"/>
                    <a:gd name="connsiteY29" fmla="*/ 1463773 h 2256992"/>
                    <a:gd name="connsiteX30" fmla="*/ 840833 w 2164921"/>
                    <a:gd name="connsiteY30" fmla="*/ 1344212 h 2256992"/>
                    <a:gd name="connsiteX31" fmla="*/ 846586 w 2164921"/>
                    <a:gd name="connsiteY31" fmla="*/ 1441327 h 2256992"/>
                    <a:gd name="connsiteX32" fmla="*/ 849809 w 2164921"/>
                    <a:gd name="connsiteY32" fmla="*/ 1473152 h 2256992"/>
                    <a:gd name="connsiteX33" fmla="*/ 958795 w 2164921"/>
                    <a:gd name="connsiteY33" fmla="*/ 1448521 h 2256992"/>
                    <a:gd name="connsiteX34" fmla="*/ 974151 w 2164921"/>
                    <a:gd name="connsiteY34" fmla="*/ 1444171 h 2256992"/>
                    <a:gd name="connsiteX35" fmla="*/ 909173 w 2164921"/>
                    <a:gd name="connsiteY35" fmla="*/ 1398474 h 2256992"/>
                    <a:gd name="connsiteX36" fmla="*/ 1231881 w 2164921"/>
                    <a:gd name="connsiteY36" fmla="*/ 810795 h 2256992"/>
                    <a:gd name="connsiteX37" fmla="*/ 1310607 w 2164921"/>
                    <a:gd name="connsiteY37" fmla="*/ 866162 h 2256992"/>
                    <a:gd name="connsiteX38" fmla="*/ 1369492 w 2164921"/>
                    <a:gd name="connsiteY38" fmla="*/ 913717 h 2256992"/>
                    <a:gd name="connsiteX39" fmla="*/ 1358988 w 2164921"/>
                    <a:gd name="connsiteY39" fmla="*/ 782067 h 2256992"/>
                    <a:gd name="connsiteX40" fmla="*/ 995817 w 2164921"/>
                    <a:gd name="connsiteY40" fmla="*/ 1046292 h 2256992"/>
                    <a:gd name="connsiteX41" fmla="*/ 1195917 w 2164921"/>
                    <a:gd name="connsiteY41" fmla="*/ 1018246 h 2256992"/>
                    <a:gd name="connsiteX42" fmla="*/ 1223964 w 2164921"/>
                    <a:gd name="connsiteY42" fmla="*/ 1218345 h 2256992"/>
                    <a:gd name="connsiteX43" fmla="*/ 1023864 w 2164921"/>
                    <a:gd name="connsiteY43" fmla="*/ 1246392 h 2256992"/>
                    <a:gd name="connsiteX44" fmla="*/ 995817 w 2164921"/>
                    <a:gd name="connsiteY44" fmla="*/ 1046292 h 2256992"/>
                    <a:gd name="connsiteX45" fmla="*/ 839582 w 2164921"/>
                    <a:gd name="connsiteY45" fmla="*/ 929663 h 2256992"/>
                    <a:gd name="connsiteX46" fmla="*/ 834430 w 2164921"/>
                    <a:gd name="connsiteY46" fmla="*/ 1128496 h 2256992"/>
                    <a:gd name="connsiteX47" fmla="*/ 836745 w 2164921"/>
                    <a:gd name="connsiteY47" fmla="*/ 1247556 h 2256992"/>
                    <a:gd name="connsiteX48" fmla="*/ 841193 w 2164921"/>
                    <a:gd name="connsiteY48" fmla="*/ 1251377 h 2256992"/>
                    <a:gd name="connsiteX49" fmla="*/ 953439 w 2164921"/>
                    <a:gd name="connsiteY49" fmla="*/ 1339776 h 2256992"/>
                    <a:gd name="connsiteX50" fmla="*/ 1064316 w 2164921"/>
                    <a:gd name="connsiteY50" fmla="*/ 1418635 h 2256992"/>
                    <a:gd name="connsiteX51" fmla="*/ 1162854 w 2164921"/>
                    <a:gd name="connsiteY51" fmla="*/ 1390728 h 2256992"/>
                    <a:gd name="connsiteX52" fmla="*/ 1363645 w 2164921"/>
                    <a:gd name="connsiteY52" fmla="*/ 1322446 h 2256992"/>
                    <a:gd name="connsiteX53" fmla="*/ 1370249 w 2164921"/>
                    <a:gd name="connsiteY53" fmla="*/ 1319797 h 2256992"/>
                    <a:gd name="connsiteX54" fmla="*/ 1375206 w 2164921"/>
                    <a:gd name="connsiteY54" fmla="*/ 1128496 h 2256992"/>
                    <a:gd name="connsiteX55" fmla="*/ 1372119 w 2164921"/>
                    <a:gd name="connsiteY55" fmla="*/ 1009364 h 2256992"/>
                    <a:gd name="connsiteX56" fmla="*/ 1266341 w 2164921"/>
                    <a:gd name="connsiteY56" fmla="*/ 924860 h 2256992"/>
                    <a:gd name="connsiteX57" fmla="*/ 1140343 w 2164921"/>
                    <a:gd name="connsiteY57" fmla="*/ 835246 h 2256992"/>
                    <a:gd name="connsiteX58" fmla="*/ 1002067 w 2164921"/>
                    <a:gd name="connsiteY58" fmla="*/ 874408 h 2256992"/>
                    <a:gd name="connsiteX59" fmla="*/ 597388 w 2164921"/>
                    <a:gd name="connsiteY59" fmla="*/ 1025888 h 2256992"/>
                    <a:gd name="connsiteX60" fmla="*/ 644190 w 2164921"/>
                    <a:gd name="connsiteY60" fmla="*/ 1074469 h 2256992"/>
                    <a:gd name="connsiteX61" fmla="*/ 737775 w 2164921"/>
                    <a:gd name="connsiteY61" fmla="*/ 1162505 h 2256992"/>
                    <a:gd name="connsiteX62" fmla="*/ 759145 w 2164921"/>
                    <a:gd name="connsiteY62" fmla="*/ 1180870 h 2256992"/>
                    <a:gd name="connsiteX63" fmla="*/ 757927 w 2164921"/>
                    <a:gd name="connsiteY63" fmla="*/ 1128496 h 2256992"/>
                    <a:gd name="connsiteX64" fmla="*/ 761881 w 2164921"/>
                    <a:gd name="connsiteY64" fmla="*/ 958493 h 2256992"/>
                    <a:gd name="connsiteX65" fmla="*/ 617420 w 2164921"/>
                    <a:gd name="connsiteY65" fmla="*/ 1016445 h 2256992"/>
                    <a:gd name="connsiteX66" fmla="*/ 862894 w 2164921"/>
                    <a:gd name="connsiteY66" fmla="*/ 667292 h 2256992"/>
                    <a:gd name="connsiteX67" fmla="*/ 855678 w 2164921"/>
                    <a:gd name="connsiteY67" fmla="*/ 719014 h 2256992"/>
                    <a:gd name="connsiteX68" fmla="*/ 845509 w 2164921"/>
                    <a:gd name="connsiteY68" fmla="*/ 846474 h 2256992"/>
                    <a:gd name="connsiteX69" fmla="*/ 979320 w 2164921"/>
                    <a:gd name="connsiteY69" fmla="*/ 801365 h 2256992"/>
                    <a:gd name="connsiteX70" fmla="*/ 1055406 w 2164921"/>
                    <a:gd name="connsiteY70" fmla="*/ 779598 h 2256992"/>
                    <a:gd name="connsiteX71" fmla="*/ 962543 w 2164921"/>
                    <a:gd name="connsiteY71" fmla="*/ 721330 h 2256992"/>
                    <a:gd name="connsiteX72" fmla="*/ 99294 w 2164921"/>
                    <a:gd name="connsiteY72" fmla="*/ 1354522 h 2256992"/>
                    <a:gd name="connsiteX73" fmla="*/ 78044 w 2164921"/>
                    <a:gd name="connsiteY73" fmla="*/ 1445353 h 2256992"/>
                    <a:gd name="connsiteX74" fmla="*/ 765572 w 2164921"/>
                    <a:gd name="connsiteY74" fmla="*/ 1492191 h 2256992"/>
                    <a:gd name="connsiteX75" fmla="*/ 776625 w 2164921"/>
                    <a:gd name="connsiteY75" fmla="*/ 1489694 h 2256992"/>
                    <a:gd name="connsiteX76" fmla="*/ 773523 w 2164921"/>
                    <a:gd name="connsiteY76" fmla="*/ 1464076 h 2256992"/>
                    <a:gd name="connsiteX77" fmla="*/ 761924 w 2164921"/>
                    <a:gd name="connsiteY77" fmla="*/ 1300354 h 2256992"/>
                    <a:gd name="connsiteX78" fmla="*/ 761423 w 2164921"/>
                    <a:gd name="connsiteY78" fmla="*/ 1278818 h 2256992"/>
                    <a:gd name="connsiteX79" fmla="*/ 678043 w 2164921"/>
                    <a:gd name="connsiteY79" fmla="*/ 1205400 h 2256992"/>
                    <a:gd name="connsiteX80" fmla="*/ 578841 w 2164921"/>
                    <a:gd name="connsiteY80" fmla="*/ 1108186 h 2256992"/>
                    <a:gd name="connsiteX81" fmla="*/ 532056 w 2164921"/>
                    <a:gd name="connsiteY81" fmla="*/ 1056686 h 2256992"/>
                    <a:gd name="connsiteX82" fmla="*/ 454218 w 2164921"/>
                    <a:gd name="connsiteY82" fmla="*/ 1093379 h 2256992"/>
                    <a:gd name="connsiteX83" fmla="*/ 125683 w 2164921"/>
                    <a:gd name="connsiteY83" fmla="*/ 1320286 h 2256992"/>
                    <a:gd name="connsiteX84" fmla="*/ 99294 w 2164921"/>
                    <a:gd name="connsiteY84" fmla="*/ 1354522 h 2256992"/>
                    <a:gd name="connsiteX85" fmla="*/ 999571 w 2164921"/>
                    <a:gd name="connsiteY85" fmla="*/ 159175 h 2256992"/>
                    <a:gd name="connsiteX86" fmla="*/ 880608 w 2164921"/>
                    <a:gd name="connsiteY86" fmla="*/ 540317 h 2256992"/>
                    <a:gd name="connsiteX87" fmla="*/ 872911 w 2164921"/>
                    <a:gd name="connsiteY87" fmla="*/ 595490 h 2256992"/>
                    <a:gd name="connsiteX88" fmla="*/ 980482 w 2164921"/>
                    <a:gd name="connsiteY88" fmla="*/ 650015 h 2256992"/>
                    <a:gd name="connsiteX89" fmla="*/ 1143771 w 2164921"/>
                    <a:gd name="connsiteY89" fmla="*/ 748828 h 2256992"/>
                    <a:gd name="connsiteX90" fmla="*/ 1149575 w 2164921"/>
                    <a:gd name="connsiteY90" fmla="*/ 752910 h 2256992"/>
                    <a:gd name="connsiteX91" fmla="*/ 1304362 w 2164921"/>
                    <a:gd name="connsiteY91" fmla="*/ 716478 h 2256992"/>
                    <a:gd name="connsiteX92" fmla="*/ 1352376 w 2164921"/>
                    <a:gd name="connsiteY92" fmla="*/ 707673 h 2256992"/>
                    <a:gd name="connsiteX93" fmla="*/ 1329028 w 2164921"/>
                    <a:gd name="connsiteY93" fmla="*/ 540317 h 2256992"/>
                    <a:gd name="connsiteX94" fmla="*/ 1104818 w 2164921"/>
                    <a:gd name="connsiteY94" fmla="*/ 76504 h 2256992"/>
                    <a:gd name="connsiteX95" fmla="*/ 999571 w 2164921"/>
                    <a:gd name="connsiteY95" fmla="*/ 159175 h 2256992"/>
                    <a:gd name="connsiteX96" fmla="*/ 328078 w 2164921"/>
                    <a:gd name="connsiteY96" fmla="*/ 775362 h 2256992"/>
                    <a:gd name="connsiteX97" fmla="*/ 470570 w 2164921"/>
                    <a:gd name="connsiteY97" fmla="*/ 755390 h 2256992"/>
                    <a:gd name="connsiteX98" fmla="*/ 490543 w 2164921"/>
                    <a:gd name="connsiteY98" fmla="*/ 897882 h 2256992"/>
                    <a:gd name="connsiteX99" fmla="*/ 348051 w 2164921"/>
                    <a:gd name="connsiteY99" fmla="*/ 917854 h 2256992"/>
                    <a:gd name="connsiteX100" fmla="*/ 328078 w 2164921"/>
                    <a:gd name="connsiteY100" fmla="*/ 775362 h 2256992"/>
                    <a:gd name="connsiteX101" fmla="*/ 302297 w 2164921"/>
                    <a:gd name="connsiteY101" fmla="*/ 523285 h 2256992"/>
                    <a:gd name="connsiteX102" fmla="*/ 680764 w 2164921"/>
                    <a:gd name="connsiteY102" fmla="*/ 513466 h 2256992"/>
                    <a:gd name="connsiteX103" fmla="*/ 804718 w 2164921"/>
                    <a:gd name="connsiteY103" fmla="*/ 563067 h 2256992"/>
                    <a:gd name="connsiteX104" fmla="*/ 848043 w 2164921"/>
                    <a:gd name="connsiteY104" fmla="*/ 369721 h 2256992"/>
                    <a:gd name="connsiteX105" fmla="*/ 969793 w 2164921"/>
                    <a:gd name="connsiteY105" fmla="*/ 88683 h 2256992"/>
                    <a:gd name="connsiteX106" fmla="*/ 1104819 w 2164921"/>
                    <a:gd name="connsiteY106" fmla="*/ 0 h 2256992"/>
                    <a:gd name="connsiteX107" fmla="*/ 1424450 w 2164921"/>
                    <a:gd name="connsiteY107" fmla="*/ 689235 h 2256992"/>
                    <a:gd name="connsiteX108" fmla="*/ 1424940 w 2164921"/>
                    <a:gd name="connsiteY108" fmla="*/ 694366 h 2256992"/>
                    <a:gd name="connsiteX109" fmla="*/ 1456615 w 2164921"/>
                    <a:gd name="connsiteY109" fmla="*/ 688558 h 2256992"/>
                    <a:gd name="connsiteX110" fmla="*/ 1599354 w 2164921"/>
                    <a:gd name="connsiteY110" fmla="*/ 670330 h 2256992"/>
                    <a:gd name="connsiteX111" fmla="*/ 1752793 w 2164921"/>
                    <a:gd name="connsiteY111" fmla="*/ 662112 h 2256992"/>
                    <a:gd name="connsiteX112" fmla="*/ 1752542 w 2164921"/>
                    <a:gd name="connsiteY112" fmla="*/ 662634 h 2256992"/>
                    <a:gd name="connsiteX113" fmla="*/ 1749646 w 2164921"/>
                    <a:gd name="connsiteY113" fmla="*/ 717330 h 2256992"/>
                    <a:gd name="connsiteX114" fmla="*/ 1753610 w 2164921"/>
                    <a:gd name="connsiteY114" fmla="*/ 728850 h 2256992"/>
                    <a:gd name="connsiteX115" fmla="*/ 1735844 w 2164921"/>
                    <a:gd name="connsiteY115" fmla="*/ 728849 h 2256992"/>
                    <a:gd name="connsiteX116" fmla="*/ 1577376 w 2164921"/>
                    <a:gd name="connsiteY116" fmla="*/ 743616 h 2256992"/>
                    <a:gd name="connsiteX117" fmla="*/ 1431926 w 2164921"/>
                    <a:gd name="connsiteY117" fmla="*/ 767578 h 2256992"/>
                    <a:gd name="connsiteX118" fmla="*/ 1444664 w 2164921"/>
                    <a:gd name="connsiteY118" fmla="*/ 901065 h 2256992"/>
                    <a:gd name="connsiteX119" fmla="*/ 1446995 w 2164921"/>
                    <a:gd name="connsiteY119" fmla="*/ 976308 h 2256992"/>
                    <a:gd name="connsiteX120" fmla="*/ 1469287 w 2164921"/>
                    <a:gd name="connsiteY120" fmla="*/ 994311 h 2256992"/>
                    <a:gd name="connsiteX121" fmla="*/ 1609185 w 2164921"/>
                    <a:gd name="connsiteY121" fmla="*/ 1124141 h 2256992"/>
                    <a:gd name="connsiteX122" fmla="*/ 1671542 w 2164921"/>
                    <a:gd name="connsiteY122" fmla="*/ 1191393 h 2256992"/>
                    <a:gd name="connsiteX123" fmla="*/ 1672042 w 2164921"/>
                    <a:gd name="connsiteY123" fmla="*/ 1191162 h 2256992"/>
                    <a:gd name="connsiteX124" fmla="*/ 2086877 w 2164921"/>
                    <a:gd name="connsiteY124" fmla="*/ 819782 h 2256992"/>
                    <a:gd name="connsiteX125" fmla="*/ 2050268 w 2164921"/>
                    <a:gd name="connsiteY125" fmla="*/ 774109 h 2256992"/>
                    <a:gd name="connsiteX126" fmla="*/ 2016392 w 2164921"/>
                    <a:gd name="connsiteY126" fmla="*/ 760196 h 2256992"/>
                    <a:gd name="connsiteX127" fmla="*/ 2029733 w 2164921"/>
                    <a:gd name="connsiteY127" fmla="*/ 732360 h 2256992"/>
                    <a:gd name="connsiteX128" fmla="*/ 2031776 w 2164921"/>
                    <a:gd name="connsiteY128" fmla="*/ 693764 h 2256992"/>
                    <a:gd name="connsiteX129" fmla="*/ 2035102 w 2164921"/>
                    <a:gd name="connsiteY129" fmla="*/ 694485 h 2256992"/>
                    <a:gd name="connsiteX130" fmla="*/ 2159921 w 2164921"/>
                    <a:gd name="connsiteY130" fmla="*/ 797037 h 2256992"/>
                    <a:gd name="connsiteX131" fmla="*/ 1729371 w 2164921"/>
                    <a:gd name="connsiteY131" fmla="*/ 1241838 h 2256992"/>
                    <a:gd name="connsiteX132" fmla="*/ 1721783 w 2164921"/>
                    <a:gd name="connsiteY132" fmla="*/ 1245578 h 2256992"/>
                    <a:gd name="connsiteX133" fmla="*/ 1727861 w 2164921"/>
                    <a:gd name="connsiteY133" fmla="*/ 1252134 h 2256992"/>
                    <a:gd name="connsiteX134" fmla="*/ 1917483 w 2164921"/>
                    <a:gd name="connsiteY134" fmla="*/ 1741351 h 2256992"/>
                    <a:gd name="connsiteX135" fmla="*/ 1539017 w 2164921"/>
                    <a:gd name="connsiteY135" fmla="*/ 1751170 h 2256992"/>
                    <a:gd name="connsiteX136" fmla="*/ 1404085 w 2164921"/>
                    <a:gd name="connsiteY136" fmla="*/ 1697175 h 2256992"/>
                    <a:gd name="connsiteX137" fmla="*/ 1401490 w 2164921"/>
                    <a:gd name="connsiteY137" fmla="*/ 1713663 h 2256992"/>
                    <a:gd name="connsiteX138" fmla="*/ 1104819 w 2164921"/>
                    <a:gd name="connsiteY138" fmla="*/ 2256992 h 2256992"/>
                    <a:gd name="connsiteX139" fmla="*/ 969793 w 2164921"/>
                    <a:gd name="connsiteY139" fmla="*/ 2168309 h 2256992"/>
                    <a:gd name="connsiteX140" fmla="*/ 939048 w 2164921"/>
                    <a:gd name="connsiteY140" fmla="*/ 2114021 h 2256992"/>
                    <a:gd name="connsiteX141" fmla="*/ 980687 w 2164921"/>
                    <a:gd name="connsiteY141" fmla="*/ 2099691 h 2256992"/>
                    <a:gd name="connsiteX142" fmla="*/ 994612 w 2164921"/>
                    <a:gd name="connsiteY142" fmla="*/ 2087344 h 2256992"/>
                    <a:gd name="connsiteX143" fmla="*/ 999571 w 2164921"/>
                    <a:gd name="connsiteY143" fmla="*/ 2097817 h 2256992"/>
                    <a:gd name="connsiteX144" fmla="*/ 1104818 w 2164921"/>
                    <a:gd name="connsiteY144" fmla="*/ 2180488 h 2256992"/>
                    <a:gd name="connsiteX145" fmla="*/ 1336061 w 2164921"/>
                    <a:gd name="connsiteY145" fmla="*/ 1673992 h 2256992"/>
                    <a:gd name="connsiteX146" fmla="*/ 1337335 w 2164921"/>
                    <a:gd name="connsiteY146" fmla="*/ 1664313 h 2256992"/>
                    <a:gd name="connsiteX147" fmla="*/ 1239298 w 2164921"/>
                    <a:gd name="connsiteY147" fmla="*/ 1614621 h 2256992"/>
                    <a:gd name="connsiteX148" fmla="*/ 1076009 w 2164921"/>
                    <a:gd name="connsiteY148" fmla="*/ 1515807 h 2256992"/>
                    <a:gd name="connsiteX149" fmla="*/ 1053995 w 2164921"/>
                    <a:gd name="connsiteY149" fmla="*/ 1500326 h 2256992"/>
                    <a:gd name="connsiteX150" fmla="*/ 966359 w 2164921"/>
                    <a:gd name="connsiteY150" fmla="*/ 1524666 h 2256992"/>
                    <a:gd name="connsiteX151" fmla="*/ 857342 w 2164921"/>
                    <a:gd name="connsiteY151" fmla="*/ 1547533 h 2256992"/>
                    <a:gd name="connsiteX152" fmla="*/ 861093 w 2164921"/>
                    <a:gd name="connsiteY152" fmla="*/ 1584579 h 2256992"/>
                    <a:gd name="connsiteX153" fmla="*/ 880608 w 2164921"/>
                    <a:gd name="connsiteY153" fmla="*/ 1716675 h 2256992"/>
                    <a:gd name="connsiteX154" fmla="*/ 905787 w 2164921"/>
                    <a:gd name="connsiteY154" fmla="*/ 1835407 h 2256992"/>
                    <a:gd name="connsiteX155" fmla="*/ 889232 w 2164921"/>
                    <a:gd name="connsiteY155" fmla="*/ 1834531 h 2256992"/>
                    <a:gd name="connsiteX156" fmla="*/ 840469 w 2164921"/>
                    <a:gd name="connsiteY156" fmla="*/ 1851311 h 2256992"/>
                    <a:gd name="connsiteX157" fmla="*/ 817171 w 2164921"/>
                    <a:gd name="connsiteY157" fmla="*/ 1759449 h 2256992"/>
                    <a:gd name="connsiteX158" fmla="*/ 792134 w 2164921"/>
                    <a:gd name="connsiteY158" fmla="*/ 1617746 h 2256992"/>
                    <a:gd name="connsiteX159" fmla="*/ 785457 w 2164921"/>
                    <a:gd name="connsiteY159" fmla="*/ 1562611 h 2256992"/>
                    <a:gd name="connsiteX160" fmla="*/ 758099 w 2164921"/>
                    <a:gd name="connsiteY160" fmla="*/ 1568349 h 2256992"/>
                    <a:gd name="connsiteX161" fmla="*/ 5000 w 2164921"/>
                    <a:gd name="connsiteY161" fmla="*/ 1468101 h 2256992"/>
                    <a:gd name="connsiteX162" fmla="*/ 49525 w 2164921"/>
                    <a:gd name="connsiteY162" fmla="*/ 1312814 h 2256992"/>
                    <a:gd name="connsiteX163" fmla="*/ 456672 w 2164921"/>
                    <a:gd name="connsiteY163" fmla="*/ 1012258 h 2256992"/>
                    <a:gd name="connsiteX164" fmla="*/ 482444 w 2164921"/>
                    <a:gd name="connsiteY164" fmla="*/ 1000271 h 2256992"/>
                    <a:gd name="connsiteX165" fmla="*/ 457670 w 2164921"/>
                    <a:gd name="connsiteY165" fmla="*/ 968295 h 2256992"/>
                    <a:gd name="connsiteX166" fmla="*/ 480932 w 2164921"/>
                    <a:gd name="connsiteY166" fmla="*/ 960289 h 2256992"/>
                    <a:gd name="connsiteX167" fmla="*/ 513383 w 2164921"/>
                    <a:gd name="connsiteY167" fmla="*/ 931514 h 2256992"/>
                    <a:gd name="connsiteX168" fmla="*/ 546283 w 2164921"/>
                    <a:gd name="connsiteY168" fmla="*/ 970578 h 2256992"/>
                    <a:gd name="connsiteX169" fmla="*/ 663554 w 2164921"/>
                    <a:gd name="connsiteY169" fmla="*/ 916032 h 2256992"/>
                    <a:gd name="connsiteX170" fmla="*/ 767684 w 2164921"/>
                    <a:gd name="connsiteY170" fmla="*/ 875330 h 2256992"/>
                    <a:gd name="connsiteX171" fmla="*/ 773522 w 2164921"/>
                    <a:gd name="connsiteY171" fmla="*/ 792916 h 2256992"/>
                    <a:gd name="connsiteX172" fmla="*/ 795006 w 2164921"/>
                    <a:gd name="connsiteY172" fmla="*/ 632912 h 2256992"/>
                    <a:gd name="connsiteX173" fmla="*/ 690969 w 2164921"/>
                    <a:gd name="connsiteY173" fmla="*/ 586273 h 2256992"/>
                    <a:gd name="connsiteX174" fmla="*/ 360995 w 2164921"/>
                    <a:gd name="connsiteY174" fmla="*/ 567551 h 2256992"/>
                    <a:gd name="connsiteX175" fmla="*/ 358949 w 2164921"/>
                    <a:gd name="connsiteY175" fmla="*/ 692686 h 2256992"/>
                    <a:gd name="connsiteX176" fmla="*/ 364345 w 2164921"/>
                    <a:gd name="connsiteY176" fmla="*/ 703778 h 2256992"/>
                    <a:gd name="connsiteX177" fmla="*/ 337687 w 2164921"/>
                    <a:gd name="connsiteY177" fmla="*/ 712952 h 2256992"/>
                    <a:gd name="connsiteX178" fmla="*/ 311940 w 2164921"/>
                    <a:gd name="connsiteY178" fmla="*/ 735783 h 2256992"/>
                    <a:gd name="connsiteX179" fmla="*/ 287634 w 2164921"/>
                    <a:gd name="connsiteY179" fmla="*/ 674746 h 2256992"/>
                    <a:gd name="connsiteX180" fmla="*/ 302297 w 2164921"/>
                    <a:gd name="connsiteY180" fmla="*/ 523285 h 2256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</a:cxnLst>
                  <a:rect l="l" t="t" r="r" b="b"/>
                  <a:pathLst>
                    <a:path w="2164921" h="2256992">
                      <a:moveTo>
                        <a:pt x="1443168" y="1371596"/>
                      </a:moveTo>
                      <a:lnTo>
                        <a:pt x="1424450" y="1567758"/>
                      </a:lnTo>
                      <a:lnTo>
                        <a:pt x="1415069" y="1627373"/>
                      </a:lnTo>
                      <a:lnTo>
                        <a:pt x="1528811" y="1678363"/>
                      </a:lnTo>
                      <a:cubicBezTo>
                        <a:pt x="1692646" y="1743023"/>
                        <a:pt x="1815582" y="1754372"/>
                        <a:pt x="1858785" y="1697084"/>
                      </a:cubicBezTo>
                      <a:cubicBezTo>
                        <a:pt x="1901988" y="1639797"/>
                        <a:pt x="1857278" y="1524718"/>
                        <a:pt x="1750066" y="1384973"/>
                      </a:cubicBezTo>
                      <a:lnTo>
                        <a:pt x="1658810" y="1276620"/>
                      </a:lnTo>
                      <a:lnTo>
                        <a:pt x="1596892" y="1307141"/>
                      </a:lnTo>
                      <a:close/>
                      <a:moveTo>
                        <a:pt x="1809906" y="636239"/>
                      </a:moveTo>
                      <a:cubicBezTo>
                        <a:pt x="1843739" y="591375"/>
                        <a:pt x="1907534" y="582434"/>
                        <a:pt x="1952398" y="616267"/>
                      </a:cubicBezTo>
                      <a:cubicBezTo>
                        <a:pt x="1997261" y="650100"/>
                        <a:pt x="2006203" y="713895"/>
                        <a:pt x="1972370" y="758759"/>
                      </a:cubicBezTo>
                      <a:cubicBezTo>
                        <a:pt x="1938537" y="803622"/>
                        <a:pt x="1874742" y="812564"/>
                        <a:pt x="1829878" y="778731"/>
                      </a:cubicBezTo>
                      <a:cubicBezTo>
                        <a:pt x="1785014" y="744898"/>
                        <a:pt x="1776073" y="681103"/>
                        <a:pt x="1809906" y="636239"/>
                      </a:cubicBezTo>
                      <a:close/>
                      <a:moveTo>
                        <a:pt x="827833" y="1914764"/>
                      </a:moveTo>
                      <a:cubicBezTo>
                        <a:pt x="861666" y="1869901"/>
                        <a:pt x="925461" y="1860959"/>
                        <a:pt x="970325" y="1894792"/>
                      </a:cubicBezTo>
                      <a:cubicBezTo>
                        <a:pt x="1015189" y="1928625"/>
                        <a:pt x="1024131" y="1992420"/>
                        <a:pt x="990297" y="2037284"/>
                      </a:cubicBezTo>
                      <a:cubicBezTo>
                        <a:pt x="956464" y="2082148"/>
                        <a:pt x="892669" y="2091089"/>
                        <a:pt x="847805" y="2057256"/>
                      </a:cubicBezTo>
                      <a:cubicBezTo>
                        <a:pt x="802942" y="2023423"/>
                        <a:pt x="794000" y="1959628"/>
                        <a:pt x="827833" y="1914764"/>
                      </a:cubicBezTo>
                      <a:close/>
                      <a:moveTo>
                        <a:pt x="1450059" y="1075209"/>
                      </a:moveTo>
                      <a:lnTo>
                        <a:pt x="1451711" y="1128496"/>
                      </a:lnTo>
                      <a:lnTo>
                        <a:pt x="1446734" y="1289114"/>
                      </a:lnTo>
                      <a:lnTo>
                        <a:pt x="1547500" y="1248690"/>
                      </a:lnTo>
                      <a:lnTo>
                        <a:pt x="1605327" y="1221979"/>
                      </a:lnTo>
                      <a:lnTo>
                        <a:pt x="1545550" y="1160995"/>
                      </a:lnTo>
                      <a:close/>
                      <a:moveTo>
                        <a:pt x="1147394" y="1474385"/>
                      </a:moveTo>
                      <a:lnTo>
                        <a:pt x="1257237" y="1543306"/>
                      </a:lnTo>
                      <a:lnTo>
                        <a:pt x="1346862" y="1591907"/>
                      </a:lnTo>
                      <a:lnTo>
                        <a:pt x="1353957" y="1537979"/>
                      </a:lnTo>
                      <a:lnTo>
                        <a:pt x="1364822" y="1401810"/>
                      </a:lnTo>
                      <a:lnTo>
                        <a:pt x="1185601" y="1463773"/>
                      </a:lnTo>
                      <a:close/>
                      <a:moveTo>
                        <a:pt x="840833" y="1344212"/>
                      </a:moveTo>
                      <a:lnTo>
                        <a:pt x="846586" y="1441327"/>
                      </a:lnTo>
                      <a:lnTo>
                        <a:pt x="849809" y="1473152"/>
                      </a:lnTo>
                      <a:lnTo>
                        <a:pt x="958795" y="1448521"/>
                      </a:lnTo>
                      <a:lnTo>
                        <a:pt x="974151" y="1444171"/>
                      </a:lnTo>
                      <a:lnTo>
                        <a:pt x="909173" y="1398474"/>
                      </a:lnTo>
                      <a:close/>
                      <a:moveTo>
                        <a:pt x="1231881" y="810795"/>
                      </a:moveTo>
                      <a:lnTo>
                        <a:pt x="1310607" y="866162"/>
                      </a:lnTo>
                      <a:lnTo>
                        <a:pt x="1369492" y="913717"/>
                      </a:lnTo>
                      <a:lnTo>
                        <a:pt x="1358988" y="782067"/>
                      </a:lnTo>
                      <a:close/>
                      <a:moveTo>
                        <a:pt x="995817" y="1046292"/>
                      </a:moveTo>
                      <a:cubicBezTo>
                        <a:pt x="1043328" y="983291"/>
                        <a:pt x="1132916" y="970734"/>
                        <a:pt x="1195917" y="1018246"/>
                      </a:cubicBezTo>
                      <a:cubicBezTo>
                        <a:pt x="1258918" y="1065757"/>
                        <a:pt x="1271475" y="1155344"/>
                        <a:pt x="1223964" y="1218345"/>
                      </a:cubicBezTo>
                      <a:cubicBezTo>
                        <a:pt x="1176452" y="1281347"/>
                        <a:pt x="1086865" y="1293903"/>
                        <a:pt x="1023864" y="1246392"/>
                      </a:cubicBezTo>
                      <a:cubicBezTo>
                        <a:pt x="960863" y="1198881"/>
                        <a:pt x="948306" y="1109294"/>
                        <a:pt x="995817" y="1046292"/>
                      </a:cubicBezTo>
                      <a:close/>
                      <a:moveTo>
                        <a:pt x="839582" y="929663"/>
                      </a:moveTo>
                      <a:lnTo>
                        <a:pt x="834430" y="1128496"/>
                      </a:lnTo>
                      <a:lnTo>
                        <a:pt x="836745" y="1247556"/>
                      </a:lnTo>
                      <a:lnTo>
                        <a:pt x="841193" y="1251377"/>
                      </a:lnTo>
                      <a:cubicBezTo>
                        <a:pt x="877192" y="1280996"/>
                        <a:pt x="914664" y="1310534"/>
                        <a:pt x="953439" y="1339776"/>
                      </a:cubicBezTo>
                      <a:lnTo>
                        <a:pt x="1064316" y="1418635"/>
                      </a:lnTo>
                      <a:lnTo>
                        <a:pt x="1162854" y="1390728"/>
                      </a:lnTo>
                      <a:cubicBezTo>
                        <a:pt x="1232194" y="1369135"/>
                        <a:pt x="1299331" y="1346246"/>
                        <a:pt x="1363645" y="1322446"/>
                      </a:cubicBezTo>
                      <a:lnTo>
                        <a:pt x="1370249" y="1319797"/>
                      </a:lnTo>
                      <a:lnTo>
                        <a:pt x="1375206" y="1128496"/>
                      </a:lnTo>
                      <a:lnTo>
                        <a:pt x="1372119" y="1009364"/>
                      </a:lnTo>
                      <a:lnTo>
                        <a:pt x="1266341" y="924860"/>
                      </a:lnTo>
                      <a:lnTo>
                        <a:pt x="1140343" y="835246"/>
                      </a:lnTo>
                      <a:lnTo>
                        <a:pt x="1002067" y="874408"/>
                      </a:lnTo>
                      <a:close/>
                      <a:moveTo>
                        <a:pt x="597388" y="1025888"/>
                      </a:moveTo>
                      <a:lnTo>
                        <a:pt x="644190" y="1074469"/>
                      </a:lnTo>
                      <a:cubicBezTo>
                        <a:pt x="673634" y="1103529"/>
                        <a:pt x="704885" y="1132947"/>
                        <a:pt x="737775" y="1162505"/>
                      </a:cubicBezTo>
                      <a:lnTo>
                        <a:pt x="759145" y="1180870"/>
                      </a:lnTo>
                      <a:lnTo>
                        <a:pt x="757927" y="1128496"/>
                      </a:lnTo>
                      <a:lnTo>
                        <a:pt x="761881" y="958493"/>
                      </a:lnTo>
                      <a:lnTo>
                        <a:pt x="617420" y="1016445"/>
                      </a:lnTo>
                      <a:close/>
                      <a:moveTo>
                        <a:pt x="862894" y="667292"/>
                      </a:moveTo>
                      <a:lnTo>
                        <a:pt x="855678" y="719014"/>
                      </a:lnTo>
                      <a:lnTo>
                        <a:pt x="845509" y="846474"/>
                      </a:lnTo>
                      <a:lnTo>
                        <a:pt x="979320" y="801365"/>
                      </a:lnTo>
                      <a:lnTo>
                        <a:pt x="1055406" y="779598"/>
                      </a:lnTo>
                      <a:lnTo>
                        <a:pt x="962543" y="721330"/>
                      </a:lnTo>
                      <a:close/>
                      <a:moveTo>
                        <a:pt x="99294" y="1354522"/>
                      </a:moveTo>
                      <a:cubicBezTo>
                        <a:pt x="77499" y="1387912"/>
                        <a:pt x="69719" y="1418620"/>
                        <a:pt x="78044" y="1445353"/>
                      </a:cubicBezTo>
                      <a:cubicBezTo>
                        <a:pt x="111344" y="1552286"/>
                        <a:pt x="392867" y="1565263"/>
                        <a:pt x="765572" y="1492191"/>
                      </a:cubicBezTo>
                      <a:lnTo>
                        <a:pt x="776625" y="1489694"/>
                      </a:lnTo>
                      <a:lnTo>
                        <a:pt x="773523" y="1464076"/>
                      </a:lnTo>
                      <a:cubicBezTo>
                        <a:pt x="768455" y="1411071"/>
                        <a:pt x="764556" y="1356391"/>
                        <a:pt x="761924" y="1300354"/>
                      </a:cubicBezTo>
                      <a:lnTo>
                        <a:pt x="761423" y="1278818"/>
                      </a:lnTo>
                      <a:lnTo>
                        <a:pt x="678043" y="1205400"/>
                      </a:lnTo>
                      <a:cubicBezTo>
                        <a:pt x="643044" y="1172906"/>
                        <a:pt x="609919" y="1140419"/>
                        <a:pt x="578841" y="1108186"/>
                      </a:cubicBezTo>
                      <a:lnTo>
                        <a:pt x="532056" y="1056686"/>
                      </a:lnTo>
                      <a:lnTo>
                        <a:pt x="454218" y="1093379"/>
                      </a:lnTo>
                      <a:cubicBezTo>
                        <a:pt x="302580" y="1171136"/>
                        <a:pt x="187495" y="1250215"/>
                        <a:pt x="125683" y="1320286"/>
                      </a:cubicBezTo>
                      <a:cubicBezTo>
                        <a:pt x="115381" y="1331964"/>
                        <a:pt x="106559" y="1343392"/>
                        <a:pt x="99294" y="1354522"/>
                      </a:cubicBezTo>
                      <a:close/>
                      <a:moveTo>
                        <a:pt x="999571" y="159175"/>
                      </a:moveTo>
                      <a:cubicBezTo>
                        <a:pt x="951048" y="239025"/>
                        <a:pt x="909763" y="372418"/>
                        <a:pt x="880608" y="540317"/>
                      </a:cubicBezTo>
                      <a:lnTo>
                        <a:pt x="872911" y="595490"/>
                      </a:lnTo>
                      <a:lnTo>
                        <a:pt x="980482" y="650015"/>
                      </a:lnTo>
                      <a:cubicBezTo>
                        <a:pt x="1033870" y="679712"/>
                        <a:pt x="1088525" y="712727"/>
                        <a:pt x="1143771" y="748828"/>
                      </a:cubicBezTo>
                      <a:lnTo>
                        <a:pt x="1149575" y="752910"/>
                      </a:lnTo>
                      <a:lnTo>
                        <a:pt x="1304362" y="716478"/>
                      </a:lnTo>
                      <a:lnTo>
                        <a:pt x="1352376" y="707673"/>
                      </a:lnTo>
                      <a:lnTo>
                        <a:pt x="1329028" y="540317"/>
                      </a:lnTo>
                      <a:cubicBezTo>
                        <a:pt x="1280437" y="260486"/>
                        <a:pt x="1198150" y="76504"/>
                        <a:pt x="1104818" y="76504"/>
                      </a:cubicBezTo>
                      <a:cubicBezTo>
                        <a:pt x="1067486" y="76503"/>
                        <a:pt x="1031920" y="105941"/>
                        <a:pt x="999571" y="159175"/>
                      </a:cubicBezTo>
                      <a:close/>
                      <a:moveTo>
                        <a:pt x="328078" y="775362"/>
                      </a:moveTo>
                      <a:cubicBezTo>
                        <a:pt x="361911" y="730499"/>
                        <a:pt x="425707" y="721557"/>
                        <a:pt x="470570" y="755390"/>
                      </a:cubicBezTo>
                      <a:cubicBezTo>
                        <a:pt x="515434" y="789223"/>
                        <a:pt x="524376" y="853018"/>
                        <a:pt x="490543" y="897882"/>
                      </a:cubicBezTo>
                      <a:cubicBezTo>
                        <a:pt x="456709" y="942746"/>
                        <a:pt x="392914" y="951688"/>
                        <a:pt x="348051" y="917854"/>
                      </a:cubicBezTo>
                      <a:cubicBezTo>
                        <a:pt x="303187" y="884021"/>
                        <a:pt x="294245" y="820226"/>
                        <a:pt x="328078" y="775362"/>
                      </a:cubicBezTo>
                      <a:close/>
                      <a:moveTo>
                        <a:pt x="302297" y="523285"/>
                      </a:moveTo>
                      <a:cubicBezTo>
                        <a:pt x="357723" y="449788"/>
                        <a:pt x="498295" y="451418"/>
                        <a:pt x="680764" y="513466"/>
                      </a:cubicBezTo>
                      <a:lnTo>
                        <a:pt x="804718" y="563067"/>
                      </a:lnTo>
                      <a:lnTo>
                        <a:pt x="848043" y="369721"/>
                      </a:lnTo>
                      <a:cubicBezTo>
                        <a:pt x="881638" y="249477"/>
                        <a:pt x="923104" y="152926"/>
                        <a:pt x="969793" y="88683"/>
                      </a:cubicBezTo>
                      <a:cubicBezTo>
                        <a:pt x="1011294" y="31578"/>
                        <a:pt x="1056923" y="1"/>
                        <a:pt x="1104819" y="0"/>
                      </a:cubicBezTo>
                      <a:cubicBezTo>
                        <a:pt x="1248507" y="0"/>
                        <a:pt x="1371789" y="284201"/>
                        <a:pt x="1424450" y="689235"/>
                      </a:cubicBezTo>
                      <a:lnTo>
                        <a:pt x="1424940" y="694366"/>
                      </a:lnTo>
                      <a:lnTo>
                        <a:pt x="1456615" y="688558"/>
                      </a:lnTo>
                      <a:cubicBezTo>
                        <a:pt x="1505891" y="680867"/>
                        <a:pt x="1553583" y="674790"/>
                        <a:pt x="1599354" y="670330"/>
                      </a:cubicBezTo>
                      <a:lnTo>
                        <a:pt x="1752793" y="662112"/>
                      </a:lnTo>
                      <a:lnTo>
                        <a:pt x="1752542" y="662634"/>
                      </a:lnTo>
                      <a:cubicBezTo>
                        <a:pt x="1748023" y="680635"/>
                        <a:pt x="1747108" y="699224"/>
                        <a:pt x="1749646" y="717330"/>
                      </a:cubicBezTo>
                      <a:lnTo>
                        <a:pt x="1753610" y="728850"/>
                      </a:lnTo>
                      <a:lnTo>
                        <a:pt x="1735844" y="728849"/>
                      </a:lnTo>
                      <a:cubicBezTo>
                        <a:pt x="1686765" y="731320"/>
                        <a:pt x="1633701" y="736254"/>
                        <a:pt x="1577376" y="743616"/>
                      </a:cubicBezTo>
                      <a:lnTo>
                        <a:pt x="1431926" y="767578"/>
                      </a:lnTo>
                      <a:lnTo>
                        <a:pt x="1444664" y="901065"/>
                      </a:lnTo>
                      <a:lnTo>
                        <a:pt x="1446995" y="976308"/>
                      </a:lnTo>
                      <a:lnTo>
                        <a:pt x="1469287" y="994311"/>
                      </a:lnTo>
                      <a:cubicBezTo>
                        <a:pt x="1519186" y="1037503"/>
                        <a:pt x="1565955" y="1080975"/>
                        <a:pt x="1609185" y="1124141"/>
                      </a:cubicBezTo>
                      <a:lnTo>
                        <a:pt x="1671542" y="1191393"/>
                      </a:lnTo>
                      <a:lnTo>
                        <a:pt x="1672042" y="1191162"/>
                      </a:lnTo>
                      <a:cubicBezTo>
                        <a:pt x="1947865" y="1055599"/>
                        <a:pt x="2116015" y="913348"/>
                        <a:pt x="2086877" y="819782"/>
                      </a:cubicBezTo>
                      <a:cubicBezTo>
                        <a:pt x="2081328" y="801959"/>
                        <a:pt x="2068882" y="786748"/>
                        <a:pt x="2050268" y="774109"/>
                      </a:cubicBezTo>
                      <a:lnTo>
                        <a:pt x="2016392" y="760196"/>
                      </a:lnTo>
                      <a:lnTo>
                        <a:pt x="2029733" y="732360"/>
                      </a:lnTo>
                      <a:lnTo>
                        <a:pt x="2031776" y="693764"/>
                      </a:lnTo>
                      <a:lnTo>
                        <a:pt x="2035102" y="694485"/>
                      </a:lnTo>
                      <a:cubicBezTo>
                        <a:pt x="2101964" y="717131"/>
                        <a:pt x="2145680" y="751307"/>
                        <a:pt x="2159921" y="797037"/>
                      </a:cubicBezTo>
                      <a:cubicBezTo>
                        <a:pt x="2197303" y="917077"/>
                        <a:pt x="2022290" y="1086898"/>
                        <a:pt x="1729371" y="1241838"/>
                      </a:cubicBezTo>
                      <a:lnTo>
                        <a:pt x="1721783" y="1245578"/>
                      </a:lnTo>
                      <a:lnTo>
                        <a:pt x="1727861" y="1252134"/>
                      </a:lnTo>
                      <a:cubicBezTo>
                        <a:pt x="1906612" y="1461968"/>
                        <a:pt x="1986766" y="1649480"/>
                        <a:pt x="1917483" y="1741351"/>
                      </a:cubicBezTo>
                      <a:cubicBezTo>
                        <a:pt x="1862057" y="1814847"/>
                        <a:pt x="1721485" y="1813218"/>
                        <a:pt x="1539017" y="1751170"/>
                      </a:cubicBezTo>
                      <a:lnTo>
                        <a:pt x="1404085" y="1697175"/>
                      </a:lnTo>
                      <a:lnTo>
                        <a:pt x="1401490" y="1713663"/>
                      </a:lnTo>
                      <a:cubicBezTo>
                        <a:pt x="1340650" y="2039401"/>
                        <a:pt x="1230545" y="2256992"/>
                        <a:pt x="1104819" y="2256992"/>
                      </a:cubicBezTo>
                      <a:cubicBezTo>
                        <a:pt x="1056923" y="2256992"/>
                        <a:pt x="1011295" y="2225414"/>
                        <a:pt x="969793" y="2168309"/>
                      </a:cubicBezTo>
                      <a:lnTo>
                        <a:pt x="939048" y="2114021"/>
                      </a:lnTo>
                      <a:lnTo>
                        <a:pt x="980687" y="2099691"/>
                      </a:lnTo>
                      <a:lnTo>
                        <a:pt x="994612" y="2087344"/>
                      </a:lnTo>
                      <a:lnTo>
                        <a:pt x="999571" y="2097817"/>
                      </a:lnTo>
                      <a:cubicBezTo>
                        <a:pt x="1031920" y="2151051"/>
                        <a:pt x="1067485" y="2180488"/>
                        <a:pt x="1104818" y="2180488"/>
                      </a:cubicBezTo>
                      <a:cubicBezTo>
                        <a:pt x="1202816" y="2180488"/>
                        <a:pt x="1288638" y="1977648"/>
                        <a:pt x="1336061" y="1673992"/>
                      </a:cubicBezTo>
                      <a:lnTo>
                        <a:pt x="1337335" y="1664313"/>
                      </a:lnTo>
                      <a:lnTo>
                        <a:pt x="1239298" y="1614621"/>
                      </a:lnTo>
                      <a:cubicBezTo>
                        <a:pt x="1185910" y="1584924"/>
                        <a:pt x="1131255" y="1551909"/>
                        <a:pt x="1076009" y="1515807"/>
                      </a:cubicBezTo>
                      <a:lnTo>
                        <a:pt x="1053995" y="1500326"/>
                      </a:lnTo>
                      <a:lnTo>
                        <a:pt x="966359" y="1524666"/>
                      </a:lnTo>
                      <a:lnTo>
                        <a:pt x="857342" y="1547533"/>
                      </a:lnTo>
                      <a:lnTo>
                        <a:pt x="861093" y="1584579"/>
                      </a:lnTo>
                      <a:cubicBezTo>
                        <a:pt x="866789" y="1630569"/>
                        <a:pt x="873319" y="1674700"/>
                        <a:pt x="880608" y="1716675"/>
                      </a:cubicBezTo>
                      <a:lnTo>
                        <a:pt x="905787" y="1835407"/>
                      </a:lnTo>
                      <a:lnTo>
                        <a:pt x="889232" y="1834531"/>
                      </a:lnTo>
                      <a:lnTo>
                        <a:pt x="840469" y="1851311"/>
                      </a:lnTo>
                      <a:lnTo>
                        <a:pt x="817171" y="1759449"/>
                      </a:lnTo>
                      <a:cubicBezTo>
                        <a:pt x="807820" y="1714422"/>
                        <a:pt x="799442" y="1667081"/>
                        <a:pt x="792134" y="1617746"/>
                      </a:cubicBezTo>
                      <a:lnTo>
                        <a:pt x="785457" y="1562611"/>
                      </a:lnTo>
                      <a:lnTo>
                        <a:pt x="758099" y="1568349"/>
                      </a:lnTo>
                      <a:cubicBezTo>
                        <a:pt x="355725" y="1638498"/>
                        <a:pt x="47722" y="1605290"/>
                        <a:pt x="5000" y="1468101"/>
                      </a:cubicBezTo>
                      <a:cubicBezTo>
                        <a:pt x="-9241" y="1422371"/>
                        <a:pt x="7343" y="1369418"/>
                        <a:pt x="49525" y="1312814"/>
                      </a:cubicBezTo>
                      <a:cubicBezTo>
                        <a:pt x="120709" y="1217295"/>
                        <a:pt x="264792" y="1111384"/>
                        <a:pt x="456672" y="1012258"/>
                      </a:cubicBezTo>
                      <a:lnTo>
                        <a:pt x="482444" y="1000271"/>
                      </a:lnTo>
                      <a:lnTo>
                        <a:pt x="457670" y="968295"/>
                      </a:lnTo>
                      <a:lnTo>
                        <a:pt x="480932" y="960289"/>
                      </a:lnTo>
                      <a:lnTo>
                        <a:pt x="513383" y="931514"/>
                      </a:lnTo>
                      <a:lnTo>
                        <a:pt x="546283" y="970578"/>
                      </a:lnTo>
                      <a:lnTo>
                        <a:pt x="663554" y="916032"/>
                      </a:lnTo>
                      <a:lnTo>
                        <a:pt x="767684" y="875330"/>
                      </a:lnTo>
                      <a:lnTo>
                        <a:pt x="773522" y="792916"/>
                      </a:lnTo>
                      <a:lnTo>
                        <a:pt x="795006" y="632912"/>
                      </a:lnTo>
                      <a:lnTo>
                        <a:pt x="690969" y="586273"/>
                      </a:lnTo>
                      <a:cubicBezTo>
                        <a:pt x="527134" y="521612"/>
                        <a:pt x="404198" y="510264"/>
                        <a:pt x="360995" y="567551"/>
                      </a:cubicBezTo>
                      <a:cubicBezTo>
                        <a:pt x="339394" y="596195"/>
                        <a:pt x="339771" y="639287"/>
                        <a:pt x="358949" y="692686"/>
                      </a:cubicBezTo>
                      <a:lnTo>
                        <a:pt x="364345" y="703778"/>
                      </a:lnTo>
                      <a:lnTo>
                        <a:pt x="337687" y="712952"/>
                      </a:lnTo>
                      <a:lnTo>
                        <a:pt x="311940" y="735783"/>
                      </a:lnTo>
                      <a:lnTo>
                        <a:pt x="287634" y="674746"/>
                      </a:lnTo>
                      <a:cubicBezTo>
                        <a:pt x="270780" y="612084"/>
                        <a:pt x="274584" y="560033"/>
                        <a:pt x="302297" y="523285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966045" y="4538022"/>
                <a:ext cx="1055662" cy="1046596"/>
                <a:chOff x="2966045" y="4538022"/>
                <a:chExt cx="1055662" cy="1046596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2966045" y="4538022"/>
                  <a:ext cx="1055662" cy="1046596"/>
                  <a:chOff x="3033799" y="4538022"/>
                  <a:chExt cx="1055662" cy="1046596"/>
                </a:xfrm>
              </p:grpSpPr>
              <p:sp>
                <p:nvSpPr>
                  <p:cNvPr id="88" name="Freeform 87"/>
                  <p:cNvSpPr/>
                  <p:nvPr/>
                </p:nvSpPr>
                <p:spPr>
                  <a:xfrm flipH="1" flipV="1">
                    <a:off x="3033799" y="4538022"/>
                    <a:ext cx="1055662" cy="1046596"/>
                  </a:xfrm>
                  <a:custGeom>
                    <a:avLst/>
                    <a:gdLst>
                      <a:gd name="connsiteX0" fmla="*/ 1004589 w 1991308"/>
                      <a:gd name="connsiteY0" fmla="*/ 735176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004589 w 1991308"/>
                      <a:gd name="connsiteY4" fmla="*/ 735176 h 2006658"/>
                      <a:gd name="connsiteX5" fmla="*/ 1145064 w 1991308"/>
                      <a:gd name="connsiteY5" fmla="*/ 0 h 2006658"/>
                      <a:gd name="connsiteX6" fmla="*/ 1332494 w 1991308"/>
                      <a:gd name="connsiteY6" fmla="*/ 56227 h 2006658"/>
                      <a:gd name="connsiteX7" fmla="*/ 1312475 w 1991308"/>
                      <a:gd name="connsiteY7" fmla="*/ 263564 h 2006658"/>
                      <a:gd name="connsiteX8" fmla="*/ 1443573 w 1991308"/>
                      <a:gd name="connsiteY8" fmla="*/ 334521 h 2006658"/>
                      <a:gd name="connsiteX9" fmla="*/ 1462837 w 1991308"/>
                      <a:gd name="connsiteY9" fmla="*/ 349247 h 2006658"/>
                      <a:gd name="connsiteX10" fmla="*/ 1644156 w 1991308"/>
                      <a:gd name="connsiteY10" fmla="*/ 222349 h 2006658"/>
                      <a:gd name="connsiteX11" fmla="*/ 1777472 w 1991308"/>
                      <a:gd name="connsiteY11" fmla="*/ 365629 h 2006658"/>
                      <a:gd name="connsiteX12" fmla="*/ 1659819 w 1991308"/>
                      <a:gd name="connsiteY12" fmla="*/ 551984 h 2006658"/>
                      <a:gd name="connsiteX13" fmla="*/ 1699762 w 1991308"/>
                      <a:gd name="connsiteY13" fmla="*/ 615804 h 2006658"/>
                      <a:gd name="connsiteX14" fmla="*/ 1729190 w 1991308"/>
                      <a:gd name="connsiteY14" fmla="*/ 678680 h 2006658"/>
                      <a:gd name="connsiteX15" fmla="*/ 1957651 w 1991308"/>
                      <a:gd name="connsiteY15" fmla="*/ 669271 h 2006658"/>
                      <a:gd name="connsiteX16" fmla="*/ 1990889 w 1991308"/>
                      <a:gd name="connsiteY16" fmla="*/ 874814 h 2006658"/>
                      <a:gd name="connsiteX17" fmla="*/ 1792444 w 1991308"/>
                      <a:gd name="connsiteY17" fmla="*/ 934686 h 2006658"/>
                      <a:gd name="connsiteX18" fmla="*/ 1796329 w 1991308"/>
                      <a:gd name="connsiteY18" fmla="*/ 996101 h 2006658"/>
                      <a:gd name="connsiteX19" fmla="*/ 1787922 w 1991308"/>
                      <a:gd name="connsiteY19" fmla="*/ 1106912 h 2006658"/>
                      <a:gd name="connsiteX20" fmla="*/ 1991308 w 1991308"/>
                      <a:gd name="connsiteY20" fmla="*/ 1206849 h 2006658"/>
                      <a:gd name="connsiteX21" fmla="*/ 1926661 w 1991308"/>
                      <a:gd name="connsiteY21" fmla="*/ 1407875 h 2006658"/>
                      <a:gd name="connsiteX22" fmla="*/ 1709997 w 1991308"/>
                      <a:gd name="connsiteY22" fmla="*/ 1354893 h 2006658"/>
                      <a:gd name="connsiteX23" fmla="*/ 1659685 w 1991308"/>
                      <a:gd name="connsiteY23" fmla="*/ 1442180 h 2006658"/>
                      <a:gd name="connsiteX24" fmla="*/ 1637679 w 1991308"/>
                      <a:gd name="connsiteY24" fmla="*/ 1470108 h 2006658"/>
                      <a:gd name="connsiteX25" fmla="*/ 1759429 w 1991308"/>
                      <a:gd name="connsiteY25" fmla="*/ 1680953 h 2006658"/>
                      <a:gd name="connsiteX26" fmla="*/ 1616775 w 1991308"/>
                      <a:gd name="connsiteY26" fmla="*/ 1816584 h 2006658"/>
                      <a:gd name="connsiteX27" fmla="*/ 1424944 w 1991308"/>
                      <a:gd name="connsiteY27" fmla="*/ 1668627 h 2006658"/>
                      <a:gd name="connsiteX28" fmla="*/ 1411110 w 1991308"/>
                      <a:gd name="connsiteY28" fmla="*/ 1678434 h 2006658"/>
                      <a:gd name="connsiteX29" fmla="*/ 1307664 w 1991308"/>
                      <a:gd name="connsiteY29" fmla="*/ 1731242 h 2006658"/>
                      <a:gd name="connsiteX30" fmla="*/ 1280616 w 1991308"/>
                      <a:gd name="connsiteY30" fmla="*/ 1739615 h 2006658"/>
                      <a:gd name="connsiteX31" fmla="*/ 1290645 w 1991308"/>
                      <a:gd name="connsiteY31" fmla="*/ 1967307 h 2006658"/>
                      <a:gd name="connsiteX32" fmla="*/ 1097779 w 1991308"/>
                      <a:gd name="connsiteY32" fmla="*/ 2006658 h 2006658"/>
                      <a:gd name="connsiteX33" fmla="*/ 1022201 w 1991308"/>
                      <a:gd name="connsiteY33" fmla="*/ 1791329 h 2006658"/>
                      <a:gd name="connsiteX34" fmla="*/ 996229 w 1991308"/>
                      <a:gd name="connsiteY34" fmla="*/ 1793940 h 2006658"/>
                      <a:gd name="connsiteX35" fmla="*/ 894326 w 1991308"/>
                      <a:gd name="connsiteY35" fmla="*/ 1787530 h 2006658"/>
                      <a:gd name="connsiteX36" fmla="*/ 890210 w 1991308"/>
                      <a:gd name="connsiteY36" fmla="*/ 1786745 h 2006658"/>
                      <a:gd name="connsiteX37" fmla="*/ 798991 w 1991308"/>
                      <a:gd name="connsiteY37" fmla="*/ 1994963 h 2006658"/>
                      <a:gd name="connsiteX38" fmla="*/ 601824 w 1991308"/>
                      <a:gd name="connsiteY38" fmla="*/ 1939725 h 2006658"/>
                      <a:gd name="connsiteX39" fmla="*/ 644484 w 1991308"/>
                      <a:gd name="connsiteY39" fmla="*/ 1711434 h 2006658"/>
                      <a:gd name="connsiteX40" fmla="*/ 614854 w 1991308"/>
                      <a:gd name="connsiteY40" fmla="*/ 1697645 h 2006658"/>
                      <a:gd name="connsiteX41" fmla="*/ 534524 w 1991308"/>
                      <a:gd name="connsiteY41" fmla="*/ 1647653 h 2006658"/>
                      <a:gd name="connsiteX42" fmla="*/ 365847 w 1991308"/>
                      <a:gd name="connsiteY42" fmla="*/ 1788637 h 2006658"/>
                      <a:gd name="connsiteX43" fmla="*/ 220840 w 1991308"/>
                      <a:gd name="connsiteY43" fmla="*/ 1640934 h 2006658"/>
                      <a:gd name="connsiteX44" fmla="*/ 351210 w 1991308"/>
                      <a:gd name="connsiteY44" fmla="*/ 1466162 h 2006658"/>
                      <a:gd name="connsiteX45" fmla="*/ 332774 w 1991308"/>
                      <a:gd name="connsiteY45" fmla="*/ 1442180 h 2006658"/>
                      <a:gd name="connsiteX46" fmla="*/ 283608 w 1991308"/>
                      <a:gd name="connsiteY46" fmla="*/ 1351855 h 2006658"/>
                      <a:gd name="connsiteX47" fmla="*/ 45928 w 1991308"/>
                      <a:gd name="connsiteY47" fmla="*/ 1378670 h 2006658"/>
                      <a:gd name="connsiteX48" fmla="*/ 512 w 1991308"/>
                      <a:gd name="connsiteY48" fmla="*/ 1189448 h 2006658"/>
                      <a:gd name="connsiteX49" fmla="*/ 203917 w 1991308"/>
                      <a:gd name="connsiteY49" fmla="*/ 1101571 h 2006658"/>
                      <a:gd name="connsiteX50" fmla="*/ 200260 w 1991308"/>
                      <a:gd name="connsiteY50" fmla="*/ 1077675 h 2006658"/>
                      <a:gd name="connsiteX51" fmla="*/ 196129 w 1991308"/>
                      <a:gd name="connsiteY51" fmla="*/ 996101 h 2006658"/>
                      <a:gd name="connsiteX52" fmla="*/ 200584 w 1991308"/>
                      <a:gd name="connsiteY52" fmla="*/ 925686 h 2006658"/>
                      <a:gd name="connsiteX53" fmla="*/ 0 w 1991308"/>
                      <a:gd name="connsiteY53" fmla="*/ 828717 h 2006658"/>
                      <a:gd name="connsiteX54" fmla="*/ 52146 w 1991308"/>
                      <a:gd name="connsiteY54" fmla="*/ 631581 h 2006658"/>
                      <a:gd name="connsiteX55" fmla="*/ 273733 w 1991308"/>
                      <a:gd name="connsiteY55" fmla="*/ 656322 h 2006658"/>
                      <a:gd name="connsiteX56" fmla="*/ 292697 w 1991308"/>
                      <a:gd name="connsiteY56" fmla="*/ 615804 h 2006658"/>
                      <a:gd name="connsiteX57" fmla="*/ 328470 w 1991308"/>
                      <a:gd name="connsiteY57" fmla="*/ 558646 h 2006658"/>
                      <a:gd name="connsiteX58" fmla="*/ 196990 w 1991308"/>
                      <a:gd name="connsiteY58" fmla="*/ 396187 h 2006658"/>
                      <a:gd name="connsiteX59" fmla="*/ 328266 w 1991308"/>
                      <a:gd name="connsiteY59" fmla="*/ 238169 h 2006658"/>
                      <a:gd name="connsiteX60" fmla="*/ 506333 w 1991308"/>
                      <a:gd name="connsiteY60" fmla="*/ 367049 h 2006658"/>
                      <a:gd name="connsiteX61" fmla="*/ 548886 w 1991308"/>
                      <a:gd name="connsiteY61" fmla="*/ 334521 h 2006658"/>
                      <a:gd name="connsiteX62" fmla="*/ 627634 w 1991308"/>
                      <a:gd name="connsiteY62" fmla="*/ 291898 h 2006658"/>
                      <a:gd name="connsiteX63" fmla="*/ 605377 w 1991308"/>
                      <a:gd name="connsiteY63" fmla="*/ 70692 h 2006658"/>
                      <a:gd name="connsiteX64" fmla="*/ 777387 w 1991308"/>
                      <a:gd name="connsiteY64" fmla="*/ 11607 h 2006658"/>
                      <a:gd name="connsiteX65" fmla="*/ 891618 w 1991308"/>
                      <a:gd name="connsiteY65" fmla="*/ 208778 h 2006658"/>
                      <a:gd name="connsiteX66" fmla="*/ 996229 w 1991308"/>
                      <a:gd name="connsiteY66" fmla="*/ 198262 h 2006658"/>
                      <a:gd name="connsiteX67" fmla="*/ 1042304 w 1991308"/>
                      <a:gd name="connsiteY67" fmla="*/ 202894 h 2006658"/>
                      <a:gd name="connsiteX0" fmla="*/ 1264303 w 1991308"/>
                      <a:gd name="connsiteY0" fmla="*/ 994889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264303 w 1991308"/>
                      <a:gd name="connsiteY3" fmla="*/ 994889 h 2006658"/>
                      <a:gd name="connsiteX4" fmla="*/ 1145064 w 1991308"/>
                      <a:gd name="connsiteY4" fmla="*/ 0 h 2006658"/>
                      <a:gd name="connsiteX5" fmla="*/ 1332494 w 1991308"/>
                      <a:gd name="connsiteY5" fmla="*/ 56227 h 2006658"/>
                      <a:gd name="connsiteX6" fmla="*/ 1312475 w 1991308"/>
                      <a:gd name="connsiteY6" fmla="*/ 263564 h 2006658"/>
                      <a:gd name="connsiteX7" fmla="*/ 1443573 w 1991308"/>
                      <a:gd name="connsiteY7" fmla="*/ 334521 h 2006658"/>
                      <a:gd name="connsiteX8" fmla="*/ 1462837 w 1991308"/>
                      <a:gd name="connsiteY8" fmla="*/ 349247 h 2006658"/>
                      <a:gd name="connsiteX9" fmla="*/ 1644156 w 1991308"/>
                      <a:gd name="connsiteY9" fmla="*/ 222349 h 2006658"/>
                      <a:gd name="connsiteX10" fmla="*/ 1777472 w 1991308"/>
                      <a:gd name="connsiteY10" fmla="*/ 365629 h 2006658"/>
                      <a:gd name="connsiteX11" fmla="*/ 1659819 w 1991308"/>
                      <a:gd name="connsiteY11" fmla="*/ 551984 h 2006658"/>
                      <a:gd name="connsiteX12" fmla="*/ 1699762 w 1991308"/>
                      <a:gd name="connsiteY12" fmla="*/ 615804 h 2006658"/>
                      <a:gd name="connsiteX13" fmla="*/ 1729190 w 1991308"/>
                      <a:gd name="connsiteY13" fmla="*/ 678680 h 2006658"/>
                      <a:gd name="connsiteX14" fmla="*/ 1957651 w 1991308"/>
                      <a:gd name="connsiteY14" fmla="*/ 669271 h 2006658"/>
                      <a:gd name="connsiteX15" fmla="*/ 1990889 w 1991308"/>
                      <a:gd name="connsiteY15" fmla="*/ 874814 h 2006658"/>
                      <a:gd name="connsiteX16" fmla="*/ 1792444 w 1991308"/>
                      <a:gd name="connsiteY16" fmla="*/ 934686 h 2006658"/>
                      <a:gd name="connsiteX17" fmla="*/ 1796329 w 1991308"/>
                      <a:gd name="connsiteY17" fmla="*/ 996101 h 2006658"/>
                      <a:gd name="connsiteX18" fmla="*/ 1787922 w 1991308"/>
                      <a:gd name="connsiteY18" fmla="*/ 1106912 h 2006658"/>
                      <a:gd name="connsiteX19" fmla="*/ 1991308 w 1991308"/>
                      <a:gd name="connsiteY19" fmla="*/ 1206849 h 2006658"/>
                      <a:gd name="connsiteX20" fmla="*/ 1926661 w 1991308"/>
                      <a:gd name="connsiteY20" fmla="*/ 1407875 h 2006658"/>
                      <a:gd name="connsiteX21" fmla="*/ 1709997 w 1991308"/>
                      <a:gd name="connsiteY21" fmla="*/ 1354893 h 2006658"/>
                      <a:gd name="connsiteX22" fmla="*/ 1659685 w 1991308"/>
                      <a:gd name="connsiteY22" fmla="*/ 1442180 h 2006658"/>
                      <a:gd name="connsiteX23" fmla="*/ 1637679 w 1991308"/>
                      <a:gd name="connsiteY23" fmla="*/ 1470108 h 2006658"/>
                      <a:gd name="connsiteX24" fmla="*/ 1759429 w 1991308"/>
                      <a:gd name="connsiteY24" fmla="*/ 1680953 h 2006658"/>
                      <a:gd name="connsiteX25" fmla="*/ 1616775 w 1991308"/>
                      <a:gd name="connsiteY25" fmla="*/ 1816584 h 2006658"/>
                      <a:gd name="connsiteX26" fmla="*/ 1424944 w 1991308"/>
                      <a:gd name="connsiteY26" fmla="*/ 1668627 h 2006658"/>
                      <a:gd name="connsiteX27" fmla="*/ 1411110 w 1991308"/>
                      <a:gd name="connsiteY27" fmla="*/ 1678434 h 2006658"/>
                      <a:gd name="connsiteX28" fmla="*/ 1307664 w 1991308"/>
                      <a:gd name="connsiteY28" fmla="*/ 1731242 h 2006658"/>
                      <a:gd name="connsiteX29" fmla="*/ 1280616 w 1991308"/>
                      <a:gd name="connsiteY29" fmla="*/ 1739615 h 2006658"/>
                      <a:gd name="connsiteX30" fmla="*/ 1290645 w 1991308"/>
                      <a:gd name="connsiteY30" fmla="*/ 1967307 h 2006658"/>
                      <a:gd name="connsiteX31" fmla="*/ 1097779 w 1991308"/>
                      <a:gd name="connsiteY31" fmla="*/ 2006658 h 2006658"/>
                      <a:gd name="connsiteX32" fmla="*/ 1022201 w 1991308"/>
                      <a:gd name="connsiteY32" fmla="*/ 1791329 h 2006658"/>
                      <a:gd name="connsiteX33" fmla="*/ 996229 w 1991308"/>
                      <a:gd name="connsiteY33" fmla="*/ 1793940 h 2006658"/>
                      <a:gd name="connsiteX34" fmla="*/ 894326 w 1991308"/>
                      <a:gd name="connsiteY34" fmla="*/ 1787530 h 2006658"/>
                      <a:gd name="connsiteX35" fmla="*/ 890210 w 1991308"/>
                      <a:gd name="connsiteY35" fmla="*/ 1786745 h 2006658"/>
                      <a:gd name="connsiteX36" fmla="*/ 798991 w 1991308"/>
                      <a:gd name="connsiteY36" fmla="*/ 1994963 h 2006658"/>
                      <a:gd name="connsiteX37" fmla="*/ 601824 w 1991308"/>
                      <a:gd name="connsiteY37" fmla="*/ 1939725 h 2006658"/>
                      <a:gd name="connsiteX38" fmla="*/ 644484 w 1991308"/>
                      <a:gd name="connsiteY38" fmla="*/ 1711434 h 2006658"/>
                      <a:gd name="connsiteX39" fmla="*/ 614854 w 1991308"/>
                      <a:gd name="connsiteY39" fmla="*/ 1697645 h 2006658"/>
                      <a:gd name="connsiteX40" fmla="*/ 534524 w 1991308"/>
                      <a:gd name="connsiteY40" fmla="*/ 1647653 h 2006658"/>
                      <a:gd name="connsiteX41" fmla="*/ 365847 w 1991308"/>
                      <a:gd name="connsiteY41" fmla="*/ 1788637 h 2006658"/>
                      <a:gd name="connsiteX42" fmla="*/ 220840 w 1991308"/>
                      <a:gd name="connsiteY42" fmla="*/ 1640934 h 2006658"/>
                      <a:gd name="connsiteX43" fmla="*/ 351210 w 1991308"/>
                      <a:gd name="connsiteY43" fmla="*/ 1466162 h 2006658"/>
                      <a:gd name="connsiteX44" fmla="*/ 332774 w 1991308"/>
                      <a:gd name="connsiteY44" fmla="*/ 1442180 h 2006658"/>
                      <a:gd name="connsiteX45" fmla="*/ 283608 w 1991308"/>
                      <a:gd name="connsiteY45" fmla="*/ 1351855 h 2006658"/>
                      <a:gd name="connsiteX46" fmla="*/ 45928 w 1991308"/>
                      <a:gd name="connsiteY46" fmla="*/ 1378670 h 2006658"/>
                      <a:gd name="connsiteX47" fmla="*/ 512 w 1991308"/>
                      <a:gd name="connsiteY47" fmla="*/ 1189448 h 2006658"/>
                      <a:gd name="connsiteX48" fmla="*/ 203917 w 1991308"/>
                      <a:gd name="connsiteY48" fmla="*/ 1101571 h 2006658"/>
                      <a:gd name="connsiteX49" fmla="*/ 200260 w 1991308"/>
                      <a:gd name="connsiteY49" fmla="*/ 1077675 h 2006658"/>
                      <a:gd name="connsiteX50" fmla="*/ 196129 w 1991308"/>
                      <a:gd name="connsiteY50" fmla="*/ 996101 h 2006658"/>
                      <a:gd name="connsiteX51" fmla="*/ 200584 w 1991308"/>
                      <a:gd name="connsiteY51" fmla="*/ 925686 h 2006658"/>
                      <a:gd name="connsiteX52" fmla="*/ 0 w 1991308"/>
                      <a:gd name="connsiteY52" fmla="*/ 828717 h 2006658"/>
                      <a:gd name="connsiteX53" fmla="*/ 52146 w 1991308"/>
                      <a:gd name="connsiteY53" fmla="*/ 631581 h 2006658"/>
                      <a:gd name="connsiteX54" fmla="*/ 273733 w 1991308"/>
                      <a:gd name="connsiteY54" fmla="*/ 656322 h 2006658"/>
                      <a:gd name="connsiteX55" fmla="*/ 292697 w 1991308"/>
                      <a:gd name="connsiteY55" fmla="*/ 615804 h 2006658"/>
                      <a:gd name="connsiteX56" fmla="*/ 328470 w 1991308"/>
                      <a:gd name="connsiteY56" fmla="*/ 558646 h 2006658"/>
                      <a:gd name="connsiteX57" fmla="*/ 196990 w 1991308"/>
                      <a:gd name="connsiteY57" fmla="*/ 396187 h 2006658"/>
                      <a:gd name="connsiteX58" fmla="*/ 328266 w 1991308"/>
                      <a:gd name="connsiteY58" fmla="*/ 238169 h 2006658"/>
                      <a:gd name="connsiteX59" fmla="*/ 506333 w 1991308"/>
                      <a:gd name="connsiteY59" fmla="*/ 367049 h 2006658"/>
                      <a:gd name="connsiteX60" fmla="*/ 548886 w 1991308"/>
                      <a:gd name="connsiteY60" fmla="*/ 334521 h 2006658"/>
                      <a:gd name="connsiteX61" fmla="*/ 627634 w 1991308"/>
                      <a:gd name="connsiteY61" fmla="*/ 291898 h 2006658"/>
                      <a:gd name="connsiteX62" fmla="*/ 605377 w 1991308"/>
                      <a:gd name="connsiteY62" fmla="*/ 70692 h 2006658"/>
                      <a:gd name="connsiteX63" fmla="*/ 777387 w 1991308"/>
                      <a:gd name="connsiteY63" fmla="*/ 11607 h 2006658"/>
                      <a:gd name="connsiteX64" fmla="*/ 891618 w 1991308"/>
                      <a:gd name="connsiteY64" fmla="*/ 208778 h 2006658"/>
                      <a:gd name="connsiteX65" fmla="*/ 996229 w 1991308"/>
                      <a:gd name="connsiteY65" fmla="*/ 198262 h 2006658"/>
                      <a:gd name="connsiteX66" fmla="*/ 1042304 w 1991308"/>
                      <a:gd name="connsiteY66" fmla="*/ 202894 h 2006658"/>
                      <a:gd name="connsiteX67" fmla="*/ 1145064 w 1991308"/>
                      <a:gd name="connsiteY67" fmla="*/ 0 h 2006658"/>
                      <a:gd name="connsiteX0" fmla="*/ 1004589 w 1991308"/>
                      <a:gd name="connsiteY0" fmla="*/ 1254602 h 2006658"/>
                      <a:gd name="connsiteX1" fmla="*/ 744875 w 1991308"/>
                      <a:gd name="connsiteY1" fmla="*/ 994889 h 2006658"/>
                      <a:gd name="connsiteX2" fmla="*/ 1004589 w 1991308"/>
                      <a:gd name="connsiteY2" fmla="*/ 1254602 h 2006658"/>
                      <a:gd name="connsiteX3" fmla="*/ 1145064 w 1991308"/>
                      <a:gd name="connsiteY3" fmla="*/ 0 h 2006658"/>
                      <a:gd name="connsiteX4" fmla="*/ 1332494 w 1991308"/>
                      <a:gd name="connsiteY4" fmla="*/ 56227 h 2006658"/>
                      <a:gd name="connsiteX5" fmla="*/ 1312475 w 1991308"/>
                      <a:gd name="connsiteY5" fmla="*/ 263564 h 2006658"/>
                      <a:gd name="connsiteX6" fmla="*/ 1443573 w 1991308"/>
                      <a:gd name="connsiteY6" fmla="*/ 334521 h 2006658"/>
                      <a:gd name="connsiteX7" fmla="*/ 1462837 w 1991308"/>
                      <a:gd name="connsiteY7" fmla="*/ 349247 h 2006658"/>
                      <a:gd name="connsiteX8" fmla="*/ 1644156 w 1991308"/>
                      <a:gd name="connsiteY8" fmla="*/ 222349 h 2006658"/>
                      <a:gd name="connsiteX9" fmla="*/ 1777472 w 1991308"/>
                      <a:gd name="connsiteY9" fmla="*/ 365629 h 2006658"/>
                      <a:gd name="connsiteX10" fmla="*/ 1659819 w 1991308"/>
                      <a:gd name="connsiteY10" fmla="*/ 551984 h 2006658"/>
                      <a:gd name="connsiteX11" fmla="*/ 1699762 w 1991308"/>
                      <a:gd name="connsiteY11" fmla="*/ 615804 h 2006658"/>
                      <a:gd name="connsiteX12" fmla="*/ 1729190 w 1991308"/>
                      <a:gd name="connsiteY12" fmla="*/ 678680 h 2006658"/>
                      <a:gd name="connsiteX13" fmla="*/ 1957651 w 1991308"/>
                      <a:gd name="connsiteY13" fmla="*/ 669271 h 2006658"/>
                      <a:gd name="connsiteX14" fmla="*/ 1990889 w 1991308"/>
                      <a:gd name="connsiteY14" fmla="*/ 874814 h 2006658"/>
                      <a:gd name="connsiteX15" fmla="*/ 1792444 w 1991308"/>
                      <a:gd name="connsiteY15" fmla="*/ 934686 h 2006658"/>
                      <a:gd name="connsiteX16" fmla="*/ 1796329 w 1991308"/>
                      <a:gd name="connsiteY16" fmla="*/ 996101 h 2006658"/>
                      <a:gd name="connsiteX17" fmla="*/ 1787922 w 1991308"/>
                      <a:gd name="connsiteY17" fmla="*/ 1106912 h 2006658"/>
                      <a:gd name="connsiteX18" fmla="*/ 1991308 w 1991308"/>
                      <a:gd name="connsiteY18" fmla="*/ 1206849 h 2006658"/>
                      <a:gd name="connsiteX19" fmla="*/ 1926661 w 1991308"/>
                      <a:gd name="connsiteY19" fmla="*/ 1407875 h 2006658"/>
                      <a:gd name="connsiteX20" fmla="*/ 1709997 w 1991308"/>
                      <a:gd name="connsiteY20" fmla="*/ 1354893 h 2006658"/>
                      <a:gd name="connsiteX21" fmla="*/ 1659685 w 1991308"/>
                      <a:gd name="connsiteY21" fmla="*/ 1442180 h 2006658"/>
                      <a:gd name="connsiteX22" fmla="*/ 1637679 w 1991308"/>
                      <a:gd name="connsiteY22" fmla="*/ 1470108 h 2006658"/>
                      <a:gd name="connsiteX23" fmla="*/ 1759429 w 1991308"/>
                      <a:gd name="connsiteY23" fmla="*/ 1680953 h 2006658"/>
                      <a:gd name="connsiteX24" fmla="*/ 1616775 w 1991308"/>
                      <a:gd name="connsiteY24" fmla="*/ 1816584 h 2006658"/>
                      <a:gd name="connsiteX25" fmla="*/ 1424944 w 1991308"/>
                      <a:gd name="connsiteY25" fmla="*/ 1668627 h 2006658"/>
                      <a:gd name="connsiteX26" fmla="*/ 1411110 w 1991308"/>
                      <a:gd name="connsiteY26" fmla="*/ 1678434 h 2006658"/>
                      <a:gd name="connsiteX27" fmla="*/ 1307664 w 1991308"/>
                      <a:gd name="connsiteY27" fmla="*/ 1731242 h 2006658"/>
                      <a:gd name="connsiteX28" fmla="*/ 1280616 w 1991308"/>
                      <a:gd name="connsiteY28" fmla="*/ 1739615 h 2006658"/>
                      <a:gd name="connsiteX29" fmla="*/ 1290645 w 1991308"/>
                      <a:gd name="connsiteY29" fmla="*/ 1967307 h 2006658"/>
                      <a:gd name="connsiteX30" fmla="*/ 1097779 w 1991308"/>
                      <a:gd name="connsiteY30" fmla="*/ 2006658 h 2006658"/>
                      <a:gd name="connsiteX31" fmla="*/ 1022201 w 1991308"/>
                      <a:gd name="connsiteY31" fmla="*/ 1791329 h 2006658"/>
                      <a:gd name="connsiteX32" fmla="*/ 996229 w 1991308"/>
                      <a:gd name="connsiteY32" fmla="*/ 1793940 h 2006658"/>
                      <a:gd name="connsiteX33" fmla="*/ 894326 w 1991308"/>
                      <a:gd name="connsiteY33" fmla="*/ 1787530 h 2006658"/>
                      <a:gd name="connsiteX34" fmla="*/ 890210 w 1991308"/>
                      <a:gd name="connsiteY34" fmla="*/ 1786745 h 2006658"/>
                      <a:gd name="connsiteX35" fmla="*/ 798991 w 1991308"/>
                      <a:gd name="connsiteY35" fmla="*/ 1994963 h 2006658"/>
                      <a:gd name="connsiteX36" fmla="*/ 601824 w 1991308"/>
                      <a:gd name="connsiteY36" fmla="*/ 1939725 h 2006658"/>
                      <a:gd name="connsiteX37" fmla="*/ 644484 w 1991308"/>
                      <a:gd name="connsiteY37" fmla="*/ 1711434 h 2006658"/>
                      <a:gd name="connsiteX38" fmla="*/ 614854 w 1991308"/>
                      <a:gd name="connsiteY38" fmla="*/ 1697645 h 2006658"/>
                      <a:gd name="connsiteX39" fmla="*/ 534524 w 1991308"/>
                      <a:gd name="connsiteY39" fmla="*/ 1647653 h 2006658"/>
                      <a:gd name="connsiteX40" fmla="*/ 365847 w 1991308"/>
                      <a:gd name="connsiteY40" fmla="*/ 1788637 h 2006658"/>
                      <a:gd name="connsiteX41" fmla="*/ 220840 w 1991308"/>
                      <a:gd name="connsiteY41" fmla="*/ 1640934 h 2006658"/>
                      <a:gd name="connsiteX42" fmla="*/ 351210 w 1991308"/>
                      <a:gd name="connsiteY42" fmla="*/ 1466162 h 2006658"/>
                      <a:gd name="connsiteX43" fmla="*/ 332774 w 1991308"/>
                      <a:gd name="connsiteY43" fmla="*/ 1442180 h 2006658"/>
                      <a:gd name="connsiteX44" fmla="*/ 283608 w 1991308"/>
                      <a:gd name="connsiteY44" fmla="*/ 1351855 h 2006658"/>
                      <a:gd name="connsiteX45" fmla="*/ 45928 w 1991308"/>
                      <a:gd name="connsiteY45" fmla="*/ 1378670 h 2006658"/>
                      <a:gd name="connsiteX46" fmla="*/ 512 w 1991308"/>
                      <a:gd name="connsiteY46" fmla="*/ 1189448 h 2006658"/>
                      <a:gd name="connsiteX47" fmla="*/ 203917 w 1991308"/>
                      <a:gd name="connsiteY47" fmla="*/ 1101571 h 2006658"/>
                      <a:gd name="connsiteX48" fmla="*/ 200260 w 1991308"/>
                      <a:gd name="connsiteY48" fmla="*/ 1077675 h 2006658"/>
                      <a:gd name="connsiteX49" fmla="*/ 196129 w 1991308"/>
                      <a:gd name="connsiteY49" fmla="*/ 996101 h 2006658"/>
                      <a:gd name="connsiteX50" fmla="*/ 200584 w 1991308"/>
                      <a:gd name="connsiteY50" fmla="*/ 925686 h 2006658"/>
                      <a:gd name="connsiteX51" fmla="*/ 0 w 1991308"/>
                      <a:gd name="connsiteY51" fmla="*/ 828717 h 2006658"/>
                      <a:gd name="connsiteX52" fmla="*/ 52146 w 1991308"/>
                      <a:gd name="connsiteY52" fmla="*/ 631581 h 2006658"/>
                      <a:gd name="connsiteX53" fmla="*/ 273733 w 1991308"/>
                      <a:gd name="connsiteY53" fmla="*/ 656322 h 2006658"/>
                      <a:gd name="connsiteX54" fmla="*/ 292697 w 1991308"/>
                      <a:gd name="connsiteY54" fmla="*/ 615804 h 2006658"/>
                      <a:gd name="connsiteX55" fmla="*/ 328470 w 1991308"/>
                      <a:gd name="connsiteY55" fmla="*/ 558646 h 2006658"/>
                      <a:gd name="connsiteX56" fmla="*/ 196990 w 1991308"/>
                      <a:gd name="connsiteY56" fmla="*/ 396187 h 2006658"/>
                      <a:gd name="connsiteX57" fmla="*/ 328266 w 1991308"/>
                      <a:gd name="connsiteY57" fmla="*/ 238169 h 2006658"/>
                      <a:gd name="connsiteX58" fmla="*/ 506333 w 1991308"/>
                      <a:gd name="connsiteY58" fmla="*/ 367049 h 2006658"/>
                      <a:gd name="connsiteX59" fmla="*/ 548886 w 1991308"/>
                      <a:gd name="connsiteY59" fmla="*/ 334521 h 2006658"/>
                      <a:gd name="connsiteX60" fmla="*/ 627634 w 1991308"/>
                      <a:gd name="connsiteY60" fmla="*/ 291898 h 2006658"/>
                      <a:gd name="connsiteX61" fmla="*/ 605377 w 1991308"/>
                      <a:gd name="connsiteY61" fmla="*/ 70692 h 2006658"/>
                      <a:gd name="connsiteX62" fmla="*/ 777387 w 1991308"/>
                      <a:gd name="connsiteY62" fmla="*/ 11607 h 2006658"/>
                      <a:gd name="connsiteX63" fmla="*/ 891618 w 1991308"/>
                      <a:gd name="connsiteY63" fmla="*/ 208778 h 2006658"/>
                      <a:gd name="connsiteX64" fmla="*/ 996229 w 1991308"/>
                      <a:gd name="connsiteY64" fmla="*/ 198262 h 2006658"/>
                      <a:gd name="connsiteX65" fmla="*/ 1042304 w 1991308"/>
                      <a:gd name="connsiteY65" fmla="*/ 202894 h 2006658"/>
                      <a:gd name="connsiteX66" fmla="*/ 1145064 w 1991308"/>
                      <a:gd name="connsiteY6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996229 w 1991308"/>
                      <a:gd name="connsiteY29" fmla="*/ 1793940 h 2006658"/>
                      <a:gd name="connsiteX30" fmla="*/ 894326 w 1991308"/>
                      <a:gd name="connsiteY30" fmla="*/ 1787530 h 2006658"/>
                      <a:gd name="connsiteX31" fmla="*/ 890210 w 1991308"/>
                      <a:gd name="connsiteY31" fmla="*/ 1786745 h 2006658"/>
                      <a:gd name="connsiteX32" fmla="*/ 798991 w 1991308"/>
                      <a:gd name="connsiteY32" fmla="*/ 1994963 h 2006658"/>
                      <a:gd name="connsiteX33" fmla="*/ 601824 w 1991308"/>
                      <a:gd name="connsiteY33" fmla="*/ 1939725 h 2006658"/>
                      <a:gd name="connsiteX34" fmla="*/ 644484 w 1991308"/>
                      <a:gd name="connsiteY34" fmla="*/ 1711434 h 2006658"/>
                      <a:gd name="connsiteX35" fmla="*/ 614854 w 1991308"/>
                      <a:gd name="connsiteY35" fmla="*/ 1697645 h 2006658"/>
                      <a:gd name="connsiteX36" fmla="*/ 534524 w 1991308"/>
                      <a:gd name="connsiteY36" fmla="*/ 1647653 h 2006658"/>
                      <a:gd name="connsiteX37" fmla="*/ 365847 w 1991308"/>
                      <a:gd name="connsiteY37" fmla="*/ 1788637 h 2006658"/>
                      <a:gd name="connsiteX38" fmla="*/ 220840 w 1991308"/>
                      <a:gd name="connsiteY38" fmla="*/ 1640934 h 2006658"/>
                      <a:gd name="connsiteX39" fmla="*/ 351210 w 1991308"/>
                      <a:gd name="connsiteY39" fmla="*/ 1466162 h 2006658"/>
                      <a:gd name="connsiteX40" fmla="*/ 332774 w 1991308"/>
                      <a:gd name="connsiteY40" fmla="*/ 1442180 h 2006658"/>
                      <a:gd name="connsiteX41" fmla="*/ 283608 w 1991308"/>
                      <a:gd name="connsiteY41" fmla="*/ 1351855 h 2006658"/>
                      <a:gd name="connsiteX42" fmla="*/ 45928 w 1991308"/>
                      <a:gd name="connsiteY42" fmla="*/ 1378670 h 2006658"/>
                      <a:gd name="connsiteX43" fmla="*/ 512 w 1991308"/>
                      <a:gd name="connsiteY43" fmla="*/ 1189448 h 2006658"/>
                      <a:gd name="connsiteX44" fmla="*/ 203917 w 1991308"/>
                      <a:gd name="connsiteY44" fmla="*/ 1101571 h 2006658"/>
                      <a:gd name="connsiteX45" fmla="*/ 200260 w 1991308"/>
                      <a:gd name="connsiteY45" fmla="*/ 1077675 h 2006658"/>
                      <a:gd name="connsiteX46" fmla="*/ 196129 w 1991308"/>
                      <a:gd name="connsiteY46" fmla="*/ 996101 h 2006658"/>
                      <a:gd name="connsiteX47" fmla="*/ 200584 w 1991308"/>
                      <a:gd name="connsiteY47" fmla="*/ 925686 h 2006658"/>
                      <a:gd name="connsiteX48" fmla="*/ 0 w 1991308"/>
                      <a:gd name="connsiteY48" fmla="*/ 828717 h 2006658"/>
                      <a:gd name="connsiteX49" fmla="*/ 52146 w 1991308"/>
                      <a:gd name="connsiteY49" fmla="*/ 631581 h 2006658"/>
                      <a:gd name="connsiteX50" fmla="*/ 273733 w 1991308"/>
                      <a:gd name="connsiteY50" fmla="*/ 656322 h 2006658"/>
                      <a:gd name="connsiteX51" fmla="*/ 292697 w 1991308"/>
                      <a:gd name="connsiteY51" fmla="*/ 615804 h 2006658"/>
                      <a:gd name="connsiteX52" fmla="*/ 328470 w 1991308"/>
                      <a:gd name="connsiteY52" fmla="*/ 558646 h 2006658"/>
                      <a:gd name="connsiteX53" fmla="*/ 196990 w 1991308"/>
                      <a:gd name="connsiteY53" fmla="*/ 396187 h 2006658"/>
                      <a:gd name="connsiteX54" fmla="*/ 328266 w 1991308"/>
                      <a:gd name="connsiteY54" fmla="*/ 238169 h 2006658"/>
                      <a:gd name="connsiteX55" fmla="*/ 506333 w 1991308"/>
                      <a:gd name="connsiteY55" fmla="*/ 367049 h 2006658"/>
                      <a:gd name="connsiteX56" fmla="*/ 548886 w 1991308"/>
                      <a:gd name="connsiteY56" fmla="*/ 334521 h 2006658"/>
                      <a:gd name="connsiteX57" fmla="*/ 627634 w 1991308"/>
                      <a:gd name="connsiteY57" fmla="*/ 291898 h 2006658"/>
                      <a:gd name="connsiteX58" fmla="*/ 605377 w 1991308"/>
                      <a:gd name="connsiteY58" fmla="*/ 70692 h 2006658"/>
                      <a:gd name="connsiteX59" fmla="*/ 777387 w 1991308"/>
                      <a:gd name="connsiteY59" fmla="*/ 11607 h 2006658"/>
                      <a:gd name="connsiteX60" fmla="*/ 891618 w 1991308"/>
                      <a:gd name="connsiteY60" fmla="*/ 208778 h 2006658"/>
                      <a:gd name="connsiteX61" fmla="*/ 996229 w 1991308"/>
                      <a:gd name="connsiteY61" fmla="*/ 198262 h 2006658"/>
                      <a:gd name="connsiteX62" fmla="*/ 1042304 w 1991308"/>
                      <a:gd name="connsiteY62" fmla="*/ 202894 h 2006658"/>
                      <a:gd name="connsiteX63" fmla="*/ 1145064 w 1991308"/>
                      <a:gd name="connsiteY63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80616 w 1991308"/>
                      <a:gd name="connsiteY25" fmla="*/ 1739615 h 2006658"/>
                      <a:gd name="connsiteX26" fmla="*/ 1290645 w 1991308"/>
                      <a:gd name="connsiteY26" fmla="*/ 1967307 h 2006658"/>
                      <a:gd name="connsiteX27" fmla="*/ 1097779 w 1991308"/>
                      <a:gd name="connsiteY27" fmla="*/ 2006658 h 2006658"/>
                      <a:gd name="connsiteX28" fmla="*/ 1022201 w 1991308"/>
                      <a:gd name="connsiteY28" fmla="*/ 1791329 h 2006658"/>
                      <a:gd name="connsiteX29" fmla="*/ 894326 w 1991308"/>
                      <a:gd name="connsiteY29" fmla="*/ 1787530 h 2006658"/>
                      <a:gd name="connsiteX30" fmla="*/ 890210 w 1991308"/>
                      <a:gd name="connsiteY30" fmla="*/ 1786745 h 2006658"/>
                      <a:gd name="connsiteX31" fmla="*/ 798991 w 1991308"/>
                      <a:gd name="connsiteY31" fmla="*/ 1994963 h 2006658"/>
                      <a:gd name="connsiteX32" fmla="*/ 601824 w 1991308"/>
                      <a:gd name="connsiteY32" fmla="*/ 1939725 h 2006658"/>
                      <a:gd name="connsiteX33" fmla="*/ 644484 w 1991308"/>
                      <a:gd name="connsiteY33" fmla="*/ 1711434 h 2006658"/>
                      <a:gd name="connsiteX34" fmla="*/ 614854 w 1991308"/>
                      <a:gd name="connsiteY34" fmla="*/ 1697645 h 2006658"/>
                      <a:gd name="connsiteX35" fmla="*/ 534524 w 1991308"/>
                      <a:gd name="connsiteY35" fmla="*/ 1647653 h 2006658"/>
                      <a:gd name="connsiteX36" fmla="*/ 365847 w 1991308"/>
                      <a:gd name="connsiteY36" fmla="*/ 1788637 h 2006658"/>
                      <a:gd name="connsiteX37" fmla="*/ 220840 w 1991308"/>
                      <a:gd name="connsiteY37" fmla="*/ 1640934 h 2006658"/>
                      <a:gd name="connsiteX38" fmla="*/ 351210 w 1991308"/>
                      <a:gd name="connsiteY38" fmla="*/ 1466162 h 2006658"/>
                      <a:gd name="connsiteX39" fmla="*/ 332774 w 1991308"/>
                      <a:gd name="connsiteY39" fmla="*/ 1442180 h 2006658"/>
                      <a:gd name="connsiteX40" fmla="*/ 283608 w 1991308"/>
                      <a:gd name="connsiteY40" fmla="*/ 1351855 h 2006658"/>
                      <a:gd name="connsiteX41" fmla="*/ 45928 w 1991308"/>
                      <a:gd name="connsiteY41" fmla="*/ 1378670 h 2006658"/>
                      <a:gd name="connsiteX42" fmla="*/ 512 w 1991308"/>
                      <a:gd name="connsiteY42" fmla="*/ 1189448 h 2006658"/>
                      <a:gd name="connsiteX43" fmla="*/ 203917 w 1991308"/>
                      <a:gd name="connsiteY43" fmla="*/ 1101571 h 2006658"/>
                      <a:gd name="connsiteX44" fmla="*/ 200260 w 1991308"/>
                      <a:gd name="connsiteY44" fmla="*/ 1077675 h 2006658"/>
                      <a:gd name="connsiteX45" fmla="*/ 196129 w 1991308"/>
                      <a:gd name="connsiteY45" fmla="*/ 996101 h 2006658"/>
                      <a:gd name="connsiteX46" fmla="*/ 200584 w 1991308"/>
                      <a:gd name="connsiteY46" fmla="*/ 925686 h 2006658"/>
                      <a:gd name="connsiteX47" fmla="*/ 0 w 1991308"/>
                      <a:gd name="connsiteY47" fmla="*/ 828717 h 2006658"/>
                      <a:gd name="connsiteX48" fmla="*/ 52146 w 1991308"/>
                      <a:gd name="connsiteY48" fmla="*/ 631581 h 2006658"/>
                      <a:gd name="connsiteX49" fmla="*/ 273733 w 1991308"/>
                      <a:gd name="connsiteY49" fmla="*/ 656322 h 2006658"/>
                      <a:gd name="connsiteX50" fmla="*/ 292697 w 1991308"/>
                      <a:gd name="connsiteY50" fmla="*/ 615804 h 2006658"/>
                      <a:gd name="connsiteX51" fmla="*/ 328470 w 1991308"/>
                      <a:gd name="connsiteY51" fmla="*/ 558646 h 2006658"/>
                      <a:gd name="connsiteX52" fmla="*/ 196990 w 1991308"/>
                      <a:gd name="connsiteY52" fmla="*/ 396187 h 2006658"/>
                      <a:gd name="connsiteX53" fmla="*/ 328266 w 1991308"/>
                      <a:gd name="connsiteY53" fmla="*/ 238169 h 2006658"/>
                      <a:gd name="connsiteX54" fmla="*/ 506333 w 1991308"/>
                      <a:gd name="connsiteY54" fmla="*/ 367049 h 2006658"/>
                      <a:gd name="connsiteX55" fmla="*/ 548886 w 1991308"/>
                      <a:gd name="connsiteY55" fmla="*/ 334521 h 2006658"/>
                      <a:gd name="connsiteX56" fmla="*/ 627634 w 1991308"/>
                      <a:gd name="connsiteY56" fmla="*/ 291898 h 2006658"/>
                      <a:gd name="connsiteX57" fmla="*/ 605377 w 1991308"/>
                      <a:gd name="connsiteY57" fmla="*/ 70692 h 2006658"/>
                      <a:gd name="connsiteX58" fmla="*/ 777387 w 1991308"/>
                      <a:gd name="connsiteY58" fmla="*/ 11607 h 2006658"/>
                      <a:gd name="connsiteX59" fmla="*/ 891618 w 1991308"/>
                      <a:gd name="connsiteY59" fmla="*/ 208778 h 2006658"/>
                      <a:gd name="connsiteX60" fmla="*/ 996229 w 1991308"/>
                      <a:gd name="connsiteY60" fmla="*/ 198262 h 2006658"/>
                      <a:gd name="connsiteX61" fmla="*/ 1042304 w 1991308"/>
                      <a:gd name="connsiteY61" fmla="*/ 202894 h 2006658"/>
                      <a:gd name="connsiteX62" fmla="*/ 1145064 w 1991308"/>
                      <a:gd name="connsiteY62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411110 w 1991308"/>
                      <a:gd name="connsiteY23" fmla="*/ 1678434 h 2006658"/>
                      <a:gd name="connsiteX24" fmla="*/ 1307664 w 1991308"/>
                      <a:gd name="connsiteY24" fmla="*/ 1731242 h 2006658"/>
                      <a:gd name="connsiteX25" fmla="*/ 1290645 w 1991308"/>
                      <a:gd name="connsiteY25" fmla="*/ 1967307 h 2006658"/>
                      <a:gd name="connsiteX26" fmla="*/ 1097779 w 1991308"/>
                      <a:gd name="connsiteY26" fmla="*/ 2006658 h 2006658"/>
                      <a:gd name="connsiteX27" fmla="*/ 1022201 w 1991308"/>
                      <a:gd name="connsiteY27" fmla="*/ 1791329 h 2006658"/>
                      <a:gd name="connsiteX28" fmla="*/ 894326 w 1991308"/>
                      <a:gd name="connsiteY28" fmla="*/ 1787530 h 2006658"/>
                      <a:gd name="connsiteX29" fmla="*/ 890210 w 1991308"/>
                      <a:gd name="connsiteY29" fmla="*/ 1786745 h 2006658"/>
                      <a:gd name="connsiteX30" fmla="*/ 798991 w 1991308"/>
                      <a:gd name="connsiteY30" fmla="*/ 1994963 h 2006658"/>
                      <a:gd name="connsiteX31" fmla="*/ 601824 w 1991308"/>
                      <a:gd name="connsiteY31" fmla="*/ 1939725 h 2006658"/>
                      <a:gd name="connsiteX32" fmla="*/ 644484 w 1991308"/>
                      <a:gd name="connsiteY32" fmla="*/ 1711434 h 2006658"/>
                      <a:gd name="connsiteX33" fmla="*/ 614854 w 1991308"/>
                      <a:gd name="connsiteY33" fmla="*/ 1697645 h 2006658"/>
                      <a:gd name="connsiteX34" fmla="*/ 534524 w 1991308"/>
                      <a:gd name="connsiteY34" fmla="*/ 1647653 h 2006658"/>
                      <a:gd name="connsiteX35" fmla="*/ 365847 w 1991308"/>
                      <a:gd name="connsiteY35" fmla="*/ 1788637 h 2006658"/>
                      <a:gd name="connsiteX36" fmla="*/ 220840 w 1991308"/>
                      <a:gd name="connsiteY36" fmla="*/ 1640934 h 2006658"/>
                      <a:gd name="connsiteX37" fmla="*/ 351210 w 1991308"/>
                      <a:gd name="connsiteY37" fmla="*/ 1466162 h 2006658"/>
                      <a:gd name="connsiteX38" fmla="*/ 332774 w 1991308"/>
                      <a:gd name="connsiteY38" fmla="*/ 1442180 h 2006658"/>
                      <a:gd name="connsiteX39" fmla="*/ 283608 w 1991308"/>
                      <a:gd name="connsiteY39" fmla="*/ 1351855 h 2006658"/>
                      <a:gd name="connsiteX40" fmla="*/ 45928 w 1991308"/>
                      <a:gd name="connsiteY40" fmla="*/ 1378670 h 2006658"/>
                      <a:gd name="connsiteX41" fmla="*/ 512 w 1991308"/>
                      <a:gd name="connsiteY41" fmla="*/ 1189448 h 2006658"/>
                      <a:gd name="connsiteX42" fmla="*/ 203917 w 1991308"/>
                      <a:gd name="connsiteY42" fmla="*/ 1101571 h 2006658"/>
                      <a:gd name="connsiteX43" fmla="*/ 200260 w 1991308"/>
                      <a:gd name="connsiteY43" fmla="*/ 1077675 h 2006658"/>
                      <a:gd name="connsiteX44" fmla="*/ 196129 w 1991308"/>
                      <a:gd name="connsiteY44" fmla="*/ 996101 h 2006658"/>
                      <a:gd name="connsiteX45" fmla="*/ 200584 w 1991308"/>
                      <a:gd name="connsiteY45" fmla="*/ 925686 h 2006658"/>
                      <a:gd name="connsiteX46" fmla="*/ 0 w 1991308"/>
                      <a:gd name="connsiteY46" fmla="*/ 828717 h 2006658"/>
                      <a:gd name="connsiteX47" fmla="*/ 52146 w 1991308"/>
                      <a:gd name="connsiteY47" fmla="*/ 631581 h 2006658"/>
                      <a:gd name="connsiteX48" fmla="*/ 273733 w 1991308"/>
                      <a:gd name="connsiteY48" fmla="*/ 656322 h 2006658"/>
                      <a:gd name="connsiteX49" fmla="*/ 292697 w 1991308"/>
                      <a:gd name="connsiteY49" fmla="*/ 615804 h 2006658"/>
                      <a:gd name="connsiteX50" fmla="*/ 328470 w 1991308"/>
                      <a:gd name="connsiteY50" fmla="*/ 558646 h 2006658"/>
                      <a:gd name="connsiteX51" fmla="*/ 196990 w 1991308"/>
                      <a:gd name="connsiteY51" fmla="*/ 396187 h 2006658"/>
                      <a:gd name="connsiteX52" fmla="*/ 328266 w 1991308"/>
                      <a:gd name="connsiteY52" fmla="*/ 238169 h 2006658"/>
                      <a:gd name="connsiteX53" fmla="*/ 506333 w 1991308"/>
                      <a:gd name="connsiteY53" fmla="*/ 367049 h 2006658"/>
                      <a:gd name="connsiteX54" fmla="*/ 548886 w 1991308"/>
                      <a:gd name="connsiteY54" fmla="*/ 334521 h 2006658"/>
                      <a:gd name="connsiteX55" fmla="*/ 627634 w 1991308"/>
                      <a:gd name="connsiteY55" fmla="*/ 291898 h 2006658"/>
                      <a:gd name="connsiteX56" fmla="*/ 605377 w 1991308"/>
                      <a:gd name="connsiteY56" fmla="*/ 70692 h 2006658"/>
                      <a:gd name="connsiteX57" fmla="*/ 777387 w 1991308"/>
                      <a:gd name="connsiteY57" fmla="*/ 11607 h 2006658"/>
                      <a:gd name="connsiteX58" fmla="*/ 891618 w 1991308"/>
                      <a:gd name="connsiteY58" fmla="*/ 208778 h 2006658"/>
                      <a:gd name="connsiteX59" fmla="*/ 996229 w 1991308"/>
                      <a:gd name="connsiteY59" fmla="*/ 198262 h 2006658"/>
                      <a:gd name="connsiteX60" fmla="*/ 1042304 w 1991308"/>
                      <a:gd name="connsiteY60" fmla="*/ 202894 h 2006658"/>
                      <a:gd name="connsiteX61" fmla="*/ 1145064 w 1991308"/>
                      <a:gd name="connsiteY61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59685 w 1991308"/>
                      <a:gd name="connsiteY18" fmla="*/ 1442180 h 2006658"/>
                      <a:gd name="connsiteX19" fmla="*/ 1637679 w 1991308"/>
                      <a:gd name="connsiteY19" fmla="*/ 1470108 h 2006658"/>
                      <a:gd name="connsiteX20" fmla="*/ 1759429 w 1991308"/>
                      <a:gd name="connsiteY20" fmla="*/ 1680953 h 2006658"/>
                      <a:gd name="connsiteX21" fmla="*/ 1616775 w 1991308"/>
                      <a:gd name="connsiteY21" fmla="*/ 1816584 h 2006658"/>
                      <a:gd name="connsiteX22" fmla="*/ 1424944 w 1991308"/>
                      <a:gd name="connsiteY22" fmla="*/ 1668627 h 2006658"/>
                      <a:gd name="connsiteX23" fmla="*/ 1307664 w 1991308"/>
                      <a:gd name="connsiteY23" fmla="*/ 1731242 h 2006658"/>
                      <a:gd name="connsiteX24" fmla="*/ 1290645 w 1991308"/>
                      <a:gd name="connsiteY24" fmla="*/ 1967307 h 2006658"/>
                      <a:gd name="connsiteX25" fmla="*/ 1097779 w 1991308"/>
                      <a:gd name="connsiteY25" fmla="*/ 2006658 h 2006658"/>
                      <a:gd name="connsiteX26" fmla="*/ 1022201 w 1991308"/>
                      <a:gd name="connsiteY26" fmla="*/ 1791329 h 2006658"/>
                      <a:gd name="connsiteX27" fmla="*/ 894326 w 1991308"/>
                      <a:gd name="connsiteY27" fmla="*/ 1787530 h 2006658"/>
                      <a:gd name="connsiteX28" fmla="*/ 890210 w 1991308"/>
                      <a:gd name="connsiteY28" fmla="*/ 1786745 h 2006658"/>
                      <a:gd name="connsiteX29" fmla="*/ 798991 w 1991308"/>
                      <a:gd name="connsiteY29" fmla="*/ 1994963 h 2006658"/>
                      <a:gd name="connsiteX30" fmla="*/ 601824 w 1991308"/>
                      <a:gd name="connsiteY30" fmla="*/ 1939725 h 2006658"/>
                      <a:gd name="connsiteX31" fmla="*/ 644484 w 1991308"/>
                      <a:gd name="connsiteY31" fmla="*/ 1711434 h 2006658"/>
                      <a:gd name="connsiteX32" fmla="*/ 614854 w 1991308"/>
                      <a:gd name="connsiteY32" fmla="*/ 1697645 h 2006658"/>
                      <a:gd name="connsiteX33" fmla="*/ 534524 w 1991308"/>
                      <a:gd name="connsiteY33" fmla="*/ 1647653 h 2006658"/>
                      <a:gd name="connsiteX34" fmla="*/ 365847 w 1991308"/>
                      <a:gd name="connsiteY34" fmla="*/ 1788637 h 2006658"/>
                      <a:gd name="connsiteX35" fmla="*/ 220840 w 1991308"/>
                      <a:gd name="connsiteY35" fmla="*/ 1640934 h 2006658"/>
                      <a:gd name="connsiteX36" fmla="*/ 351210 w 1991308"/>
                      <a:gd name="connsiteY36" fmla="*/ 1466162 h 2006658"/>
                      <a:gd name="connsiteX37" fmla="*/ 332774 w 1991308"/>
                      <a:gd name="connsiteY37" fmla="*/ 1442180 h 2006658"/>
                      <a:gd name="connsiteX38" fmla="*/ 283608 w 1991308"/>
                      <a:gd name="connsiteY38" fmla="*/ 1351855 h 2006658"/>
                      <a:gd name="connsiteX39" fmla="*/ 45928 w 1991308"/>
                      <a:gd name="connsiteY39" fmla="*/ 1378670 h 2006658"/>
                      <a:gd name="connsiteX40" fmla="*/ 512 w 1991308"/>
                      <a:gd name="connsiteY40" fmla="*/ 1189448 h 2006658"/>
                      <a:gd name="connsiteX41" fmla="*/ 203917 w 1991308"/>
                      <a:gd name="connsiteY41" fmla="*/ 1101571 h 2006658"/>
                      <a:gd name="connsiteX42" fmla="*/ 200260 w 1991308"/>
                      <a:gd name="connsiteY42" fmla="*/ 1077675 h 2006658"/>
                      <a:gd name="connsiteX43" fmla="*/ 196129 w 1991308"/>
                      <a:gd name="connsiteY43" fmla="*/ 996101 h 2006658"/>
                      <a:gd name="connsiteX44" fmla="*/ 200584 w 1991308"/>
                      <a:gd name="connsiteY44" fmla="*/ 925686 h 2006658"/>
                      <a:gd name="connsiteX45" fmla="*/ 0 w 1991308"/>
                      <a:gd name="connsiteY45" fmla="*/ 828717 h 2006658"/>
                      <a:gd name="connsiteX46" fmla="*/ 52146 w 1991308"/>
                      <a:gd name="connsiteY46" fmla="*/ 631581 h 2006658"/>
                      <a:gd name="connsiteX47" fmla="*/ 273733 w 1991308"/>
                      <a:gd name="connsiteY47" fmla="*/ 656322 h 2006658"/>
                      <a:gd name="connsiteX48" fmla="*/ 292697 w 1991308"/>
                      <a:gd name="connsiteY48" fmla="*/ 615804 h 2006658"/>
                      <a:gd name="connsiteX49" fmla="*/ 328470 w 1991308"/>
                      <a:gd name="connsiteY49" fmla="*/ 558646 h 2006658"/>
                      <a:gd name="connsiteX50" fmla="*/ 196990 w 1991308"/>
                      <a:gd name="connsiteY50" fmla="*/ 396187 h 2006658"/>
                      <a:gd name="connsiteX51" fmla="*/ 328266 w 1991308"/>
                      <a:gd name="connsiteY51" fmla="*/ 238169 h 2006658"/>
                      <a:gd name="connsiteX52" fmla="*/ 506333 w 1991308"/>
                      <a:gd name="connsiteY52" fmla="*/ 367049 h 2006658"/>
                      <a:gd name="connsiteX53" fmla="*/ 548886 w 1991308"/>
                      <a:gd name="connsiteY53" fmla="*/ 334521 h 2006658"/>
                      <a:gd name="connsiteX54" fmla="*/ 627634 w 1991308"/>
                      <a:gd name="connsiteY54" fmla="*/ 291898 h 2006658"/>
                      <a:gd name="connsiteX55" fmla="*/ 605377 w 1991308"/>
                      <a:gd name="connsiteY55" fmla="*/ 70692 h 2006658"/>
                      <a:gd name="connsiteX56" fmla="*/ 777387 w 1991308"/>
                      <a:gd name="connsiteY56" fmla="*/ 11607 h 2006658"/>
                      <a:gd name="connsiteX57" fmla="*/ 891618 w 1991308"/>
                      <a:gd name="connsiteY57" fmla="*/ 208778 h 2006658"/>
                      <a:gd name="connsiteX58" fmla="*/ 996229 w 1991308"/>
                      <a:gd name="connsiteY58" fmla="*/ 198262 h 2006658"/>
                      <a:gd name="connsiteX59" fmla="*/ 1042304 w 1991308"/>
                      <a:gd name="connsiteY59" fmla="*/ 202894 h 2006658"/>
                      <a:gd name="connsiteX60" fmla="*/ 1145064 w 1991308"/>
                      <a:gd name="connsiteY60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96329 w 1991308"/>
                      <a:gd name="connsiteY13" fmla="*/ 996101 h 2006658"/>
                      <a:gd name="connsiteX14" fmla="*/ 1787922 w 1991308"/>
                      <a:gd name="connsiteY14" fmla="*/ 1106912 h 2006658"/>
                      <a:gd name="connsiteX15" fmla="*/ 1991308 w 1991308"/>
                      <a:gd name="connsiteY15" fmla="*/ 1206849 h 2006658"/>
                      <a:gd name="connsiteX16" fmla="*/ 1926661 w 1991308"/>
                      <a:gd name="connsiteY16" fmla="*/ 1407875 h 2006658"/>
                      <a:gd name="connsiteX17" fmla="*/ 1709997 w 1991308"/>
                      <a:gd name="connsiteY17" fmla="*/ 1354893 h 2006658"/>
                      <a:gd name="connsiteX18" fmla="*/ 1637679 w 1991308"/>
                      <a:gd name="connsiteY18" fmla="*/ 1470108 h 2006658"/>
                      <a:gd name="connsiteX19" fmla="*/ 1759429 w 1991308"/>
                      <a:gd name="connsiteY19" fmla="*/ 1680953 h 2006658"/>
                      <a:gd name="connsiteX20" fmla="*/ 1616775 w 1991308"/>
                      <a:gd name="connsiteY20" fmla="*/ 1816584 h 2006658"/>
                      <a:gd name="connsiteX21" fmla="*/ 1424944 w 1991308"/>
                      <a:gd name="connsiteY21" fmla="*/ 1668627 h 2006658"/>
                      <a:gd name="connsiteX22" fmla="*/ 1307664 w 1991308"/>
                      <a:gd name="connsiteY22" fmla="*/ 1731242 h 2006658"/>
                      <a:gd name="connsiteX23" fmla="*/ 1290645 w 1991308"/>
                      <a:gd name="connsiteY23" fmla="*/ 1967307 h 2006658"/>
                      <a:gd name="connsiteX24" fmla="*/ 1097779 w 1991308"/>
                      <a:gd name="connsiteY24" fmla="*/ 2006658 h 2006658"/>
                      <a:gd name="connsiteX25" fmla="*/ 1022201 w 1991308"/>
                      <a:gd name="connsiteY25" fmla="*/ 1791329 h 2006658"/>
                      <a:gd name="connsiteX26" fmla="*/ 894326 w 1991308"/>
                      <a:gd name="connsiteY26" fmla="*/ 1787530 h 2006658"/>
                      <a:gd name="connsiteX27" fmla="*/ 890210 w 1991308"/>
                      <a:gd name="connsiteY27" fmla="*/ 1786745 h 2006658"/>
                      <a:gd name="connsiteX28" fmla="*/ 798991 w 1991308"/>
                      <a:gd name="connsiteY28" fmla="*/ 1994963 h 2006658"/>
                      <a:gd name="connsiteX29" fmla="*/ 601824 w 1991308"/>
                      <a:gd name="connsiteY29" fmla="*/ 1939725 h 2006658"/>
                      <a:gd name="connsiteX30" fmla="*/ 644484 w 1991308"/>
                      <a:gd name="connsiteY30" fmla="*/ 1711434 h 2006658"/>
                      <a:gd name="connsiteX31" fmla="*/ 614854 w 1991308"/>
                      <a:gd name="connsiteY31" fmla="*/ 1697645 h 2006658"/>
                      <a:gd name="connsiteX32" fmla="*/ 534524 w 1991308"/>
                      <a:gd name="connsiteY32" fmla="*/ 1647653 h 2006658"/>
                      <a:gd name="connsiteX33" fmla="*/ 365847 w 1991308"/>
                      <a:gd name="connsiteY33" fmla="*/ 1788637 h 2006658"/>
                      <a:gd name="connsiteX34" fmla="*/ 220840 w 1991308"/>
                      <a:gd name="connsiteY34" fmla="*/ 1640934 h 2006658"/>
                      <a:gd name="connsiteX35" fmla="*/ 351210 w 1991308"/>
                      <a:gd name="connsiteY35" fmla="*/ 1466162 h 2006658"/>
                      <a:gd name="connsiteX36" fmla="*/ 332774 w 1991308"/>
                      <a:gd name="connsiteY36" fmla="*/ 1442180 h 2006658"/>
                      <a:gd name="connsiteX37" fmla="*/ 283608 w 1991308"/>
                      <a:gd name="connsiteY37" fmla="*/ 1351855 h 2006658"/>
                      <a:gd name="connsiteX38" fmla="*/ 45928 w 1991308"/>
                      <a:gd name="connsiteY38" fmla="*/ 1378670 h 2006658"/>
                      <a:gd name="connsiteX39" fmla="*/ 512 w 1991308"/>
                      <a:gd name="connsiteY39" fmla="*/ 1189448 h 2006658"/>
                      <a:gd name="connsiteX40" fmla="*/ 203917 w 1991308"/>
                      <a:gd name="connsiteY40" fmla="*/ 1101571 h 2006658"/>
                      <a:gd name="connsiteX41" fmla="*/ 200260 w 1991308"/>
                      <a:gd name="connsiteY41" fmla="*/ 1077675 h 2006658"/>
                      <a:gd name="connsiteX42" fmla="*/ 196129 w 1991308"/>
                      <a:gd name="connsiteY42" fmla="*/ 996101 h 2006658"/>
                      <a:gd name="connsiteX43" fmla="*/ 200584 w 1991308"/>
                      <a:gd name="connsiteY43" fmla="*/ 925686 h 2006658"/>
                      <a:gd name="connsiteX44" fmla="*/ 0 w 1991308"/>
                      <a:gd name="connsiteY44" fmla="*/ 828717 h 2006658"/>
                      <a:gd name="connsiteX45" fmla="*/ 52146 w 1991308"/>
                      <a:gd name="connsiteY45" fmla="*/ 631581 h 2006658"/>
                      <a:gd name="connsiteX46" fmla="*/ 273733 w 1991308"/>
                      <a:gd name="connsiteY46" fmla="*/ 656322 h 2006658"/>
                      <a:gd name="connsiteX47" fmla="*/ 292697 w 1991308"/>
                      <a:gd name="connsiteY47" fmla="*/ 615804 h 2006658"/>
                      <a:gd name="connsiteX48" fmla="*/ 328470 w 1991308"/>
                      <a:gd name="connsiteY48" fmla="*/ 558646 h 2006658"/>
                      <a:gd name="connsiteX49" fmla="*/ 196990 w 1991308"/>
                      <a:gd name="connsiteY49" fmla="*/ 396187 h 2006658"/>
                      <a:gd name="connsiteX50" fmla="*/ 328266 w 1991308"/>
                      <a:gd name="connsiteY50" fmla="*/ 238169 h 2006658"/>
                      <a:gd name="connsiteX51" fmla="*/ 506333 w 1991308"/>
                      <a:gd name="connsiteY51" fmla="*/ 367049 h 2006658"/>
                      <a:gd name="connsiteX52" fmla="*/ 548886 w 1991308"/>
                      <a:gd name="connsiteY52" fmla="*/ 334521 h 2006658"/>
                      <a:gd name="connsiteX53" fmla="*/ 627634 w 1991308"/>
                      <a:gd name="connsiteY53" fmla="*/ 291898 h 2006658"/>
                      <a:gd name="connsiteX54" fmla="*/ 605377 w 1991308"/>
                      <a:gd name="connsiteY54" fmla="*/ 70692 h 2006658"/>
                      <a:gd name="connsiteX55" fmla="*/ 777387 w 1991308"/>
                      <a:gd name="connsiteY55" fmla="*/ 11607 h 2006658"/>
                      <a:gd name="connsiteX56" fmla="*/ 891618 w 1991308"/>
                      <a:gd name="connsiteY56" fmla="*/ 208778 h 2006658"/>
                      <a:gd name="connsiteX57" fmla="*/ 996229 w 1991308"/>
                      <a:gd name="connsiteY57" fmla="*/ 198262 h 2006658"/>
                      <a:gd name="connsiteX58" fmla="*/ 1042304 w 1991308"/>
                      <a:gd name="connsiteY58" fmla="*/ 202894 h 2006658"/>
                      <a:gd name="connsiteX59" fmla="*/ 1145064 w 1991308"/>
                      <a:gd name="connsiteY59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2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699761 w 1991308"/>
                      <a:gd name="connsiteY8" fmla="*/ 615804 h 2006658"/>
                      <a:gd name="connsiteX9" fmla="*/ 1729190 w 1991308"/>
                      <a:gd name="connsiteY9" fmla="*/ 678680 h 2006658"/>
                      <a:gd name="connsiteX10" fmla="*/ 1957651 w 1991308"/>
                      <a:gd name="connsiteY10" fmla="*/ 669271 h 2006658"/>
                      <a:gd name="connsiteX11" fmla="*/ 1990889 w 1991308"/>
                      <a:gd name="connsiteY11" fmla="*/ 874814 h 2006658"/>
                      <a:gd name="connsiteX12" fmla="*/ 1792444 w 1991308"/>
                      <a:gd name="connsiteY12" fmla="*/ 934686 h 2006658"/>
                      <a:gd name="connsiteX13" fmla="*/ 1787922 w 1991308"/>
                      <a:gd name="connsiteY13" fmla="*/ 1106912 h 2006658"/>
                      <a:gd name="connsiteX14" fmla="*/ 1991308 w 1991308"/>
                      <a:gd name="connsiteY14" fmla="*/ 1206849 h 2006658"/>
                      <a:gd name="connsiteX15" fmla="*/ 1926661 w 1991308"/>
                      <a:gd name="connsiteY15" fmla="*/ 1407875 h 2006658"/>
                      <a:gd name="connsiteX16" fmla="*/ 1709997 w 1991308"/>
                      <a:gd name="connsiteY16" fmla="*/ 1354893 h 2006658"/>
                      <a:gd name="connsiteX17" fmla="*/ 1637679 w 1991308"/>
                      <a:gd name="connsiteY17" fmla="*/ 1470108 h 2006658"/>
                      <a:gd name="connsiteX18" fmla="*/ 1759429 w 1991308"/>
                      <a:gd name="connsiteY18" fmla="*/ 1680953 h 2006658"/>
                      <a:gd name="connsiteX19" fmla="*/ 1616775 w 1991308"/>
                      <a:gd name="connsiteY19" fmla="*/ 1816584 h 2006658"/>
                      <a:gd name="connsiteX20" fmla="*/ 1424944 w 1991308"/>
                      <a:gd name="connsiteY20" fmla="*/ 1668627 h 2006658"/>
                      <a:gd name="connsiteX21" fmla="*/ 1307664 w 1991308"/>
                      <a:gd name="connsiteY21" fmla="*/ 1731242 h 2006658"/>
                      <a:gd name="connsiteX22" fmla="*/ 1290645 w 1991308"/>
                      <a:gd name="connsiteY22" fmla="*/ 1967307 h 2006658"/>
                      <a:gd name="connsiteX23" fmla="*/ 1097779 w 1991308"/>
                      <a:gd name="connsiteY23" fmla="*/ 2006658 h 2006658"/>
                      <a:gd name="connsiteX24" fmla="*/ 1022201 w 1991308"/>
                      <a:gd name="connsiteY24" fmla="*/ 1791329 h 2006658"/>
                      <a:gd name="connsiteX25" fmla="*/ 894326 w 1991308"/>
                      <a:gd name="connsiteY25" fmla="*/ 1787530 h 2006658"/>
                      <a:gd name="connsiteX26" fmla="*/ 890210 w 1991308"/>
                      <a:gd name="connsiteY26" fmla="*/ 1786745 h 2006658"/>
                      <a:gd name="connsiteX27" fmla="*/ 798991 w 1991308"/>
                      <a:gd name="connsiteY27" fmla="*/ 1994963 h 2006658"/>
                      <a:gd name="connsiteX28" fmla="*/ 601824 w 1991308"/>
                      <a:gd name="connsiteY28" fmla="*/ 1939725 h 2006658"/>
                      <a:gd name="connsiteX29" fmla="*/ 644484 w 1991308"/>
                      <a:gd name="connsiteY29" fmla="*/ 1711434 h 2006658"/>
                      <a:gd name="connsiteX30" fmla="*/ 614854 w 1991308"/>
                      <a:gd name="connsiteY30" fmla="*/ 1697645 h 2006658"/>
                      <a:gd name="connsiteX31" fmla="*/ 534524 w 1991308"/>
                      <a:gd name="connsiteY31" fmla="*/ 1647653 h 2006658"/>
                      <a:gd name="connsiteX32" fmla="*/ 365847 w 1991308"/>
                      <a:gd name="connsiteY32" fmla="*/ 1788637 h 2006658"/>
                      <a:gd name="connsiteX33" fmla="*/ 220840 w 1991308"/>
                      <a:gd name="connsiteY33" fmla="*/ 1640934 h 2006658"/>
                      <a:gd name="connsiteX34" fmla="*/ 351210 w 1991308"/>
                      <a:gd name="connsiteY34" fmla="*/ 1466162 h 2006658"/>
                      <a:gd name="connsiteX35" fmla="*/ 332774 w 1991308"/>
                      <a:gd name="connsiteY35" fmla="*/ 1442180 h 2006658"/>
                      <a:gd name="connsiteX36" fmla="*/ 283608 w 1991308"/>
                      <a:gd name="connsiteY36" fmla="*/ 1351855 h 2006658"/>
                      <a:gd name="connsiteX37" fmla="*/ 45928 w 1991308"/>
                      <a:gd name="connsiteY37" fmla="*/ 1378670 h 2006658"/>
                      <a:gd name="connsiteX38" fmla="*/ 512 w 1991308"/>
                      <a:gd name="connsiteY38" fmla="*/ 1189448 h 2006658"/>
                      <a:gd name="connsiteX39" fmla="*/ 203917 w 1991308"/>
                      <a:gd name="connsiteY39" fmla="*/ 1101571 h 2006658"/>
                      <a:gd name="connsiteX40" fmla="*/ 200260 w 1991308"/>
                      <a:gd name="connsiteY40" fmla="*/ 1077675 h 2006658"/>
                      <a:gd name="connsiteX41" fmla="*/ 196129 w 1991308"/>
                      <a:gd name="connsiteY41" fmla="*/ 996101 h 2006658"/>
                      <a:gd name="connsiteX42" fmla="*/ 200584 w 1991308"/>
                      <a:gd name="connsiteY42" fmla="*/ 925686 h 2006658"/>
                      <a:gd name="connsiteX43" fmla="*/ 0 w 1991308"/>
                      <a:gd name="connsiteY43" fmla="*/ 828717 h 2006658"/>
                      <a:gd name="connsiteX44" fmla="*/ 52146 w 1991308"/>
                      <a:gd name="connsiteY44" fmla="*/ 631581 h 2006658"/>
                      <a:gd name="connsiteX45" fmla="*/ 273733 w 1991308"/>
                      <a:gd name="connsiteY45" fmla="*/ 656322 h 2006658"/>
                      <a:gd name="connsiteX46" fmla="*/ 292697 w 1991308"/>
                      <a:gd name="connsiteY46" fmla="*/ 615804 h 2006658"/>
                      <a:gd name="connsiteX47" fmla="*/ 328470 w 1991308"/>
                      <a:gd name="connsiteY47" fmla="*/ 558646 h 2006658"/>
                      <a:gd name="connsiteX48" fmla="*/ 196990 w 1991308"/>
                      <a:gd name="connsiteY48" fmla="*/ 396187 h 2006658"/>
                      <a:gd name="connsiteX49" fmla="*/ 328266 w 1991308"/>
                      <a:gd name="connsiteY49" fmla="*/ 238169 h 2006658"/>
                      <a:gd name="connsiteX50" fmla="*/ 506333 w 1991308"/>
                      <a:gd name="connsiteY50" fmla="*/ 367049 h 2006658"/>
                      <a:gd name="connsiteX51" fmla="*/ 548886 w 1991308"/>
                      <a:gd name="connsiteY51" fmla="*/ 334521 h 2006658"/>
                      <a:gd name="connsiteX52" fmla="*/ 627634 w 1991308"/>
                      <a:gd name="connsiteY52" fmla="*/ 291898 h 2006658"/>
                      <a:gd name="connsiteX53" fmla="*/ 605377 w 1991308"/>
                      <a:gd name="connsiteY53" fmla="*/ 70692 h 2006658"/>
                      <a:gd name="connsiteX54" fmla="*/ 777387 w 1991308"/>
                      <a:gd name="connsiteY54" fmla="*/ 11607 h 2006658"/>
                      <a:gd name="connsiteX55" fmla="*/ 891618 w 1991308"/>
                      <a:gd name="connsiteY55" fmla="*/ 208778 h 2006658"/>
                      <a:gd name="connsiteX56" fmla="*/ 996229 w 1991308"/>
                      <a:gd name="connsiteY56" fmla="*/ 198262 h 2006658"/>
                      <a:gd name="connsiteX57" fmla="*/ 1042304 w 1991308"/>
                      <a:gd name="connsiteY57" fmla="*/ 202894 h 2006658"/>
                      <a:gd name="connsiteX58" fmla="*/ 1145064 w 1991308"/>
                      <a:gd name="connsiteY58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7 w 1991308"/>
                      <a:gd name="connsiteY4" fmla="*/ 349247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1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43573 w 1991308"/>
                      <a:gd name="connsiteY3" fmla="*/ 334520 h 2006658"/>
                      <a:gd name="connsiteX4" fmla="*/ 1462838 w 1991308"/>
                      <a:gd name="connsiteY4" fmla="*/ 349246 h 2006658"/>
                      <a:gd name="connsiteX5" fmla="*/ 1644156 w 1991308"/>
                      <a:gd name="connsiteY5" fmla="*/ 222349 h 2006658"/>
                      <a:gd name="connsiteX6" fmla="*/ 1777472 w 1991308"/>
                      <a:gd name="connsiteY6" fmla="*/ 365629 h 2006658"/>
                      <a:gd name="connsiteX7" fmla="*/ 1659819 w 1991308"/>
                      <a:gd name="connsiteY7" fmla="*/ 551984 h 2006658"/>
                      <a:gd name="connsiteX8" fmla="*/ 1729190 w 1991308"/>
                      <a:gd name="connsiteY8" fmla="*/ 678680 h 2006658"/>
                      <a:gd name="connsiteX9" fmla="*/ 1957651 w 1991308"/>
                      <a:gd name="connsiteY9" fmla="*/ 669271 h 2006658"/>
                      <a:gd name="connsiteX10" fmla="*/ 1990889 w 1991308"/>
                      <a:gd name="connsiteY10" fmla="*/ 874814 h 2006658"/>
                      <a:gd name="connsiteX11" fmla="*/ 1792444 w 1991308"/>
                      <a:gd name="connsiteY11" fmla="*/ 934686 h 2006658"/>
                      <a:gd name="connsiteX12" fmla="*/ 1787922 w 1991308"/>
                      <a:gd name="connsiteY12" fmla="*/ 1106912 h 2006658"/>
                      <a:gd name="connsiteX13" fmla="*/ 1991308 w 1991308"/>
                      <a:gd name="connsiteY13" fmla="*/ 1206849 h 2006658"/>
                      <a:gd name="connsiteX14" fmla="*/ 1926661 w 1991308"/>
                      <a:gd name="connsiteY14" fmla="*/ 1407875 h 2006658"/>
                      <a:gd name="connsiteX15" fmla="*/ 1709997 w 1991308"/>
                      <a:gd name="connsiteY15" fmla="*/ 1354893 h 2006658"/>
                      <a:gd name="connsiteX16" fmla="*/ 1637679 w 1991308"/>
                      <a:gd name="connsiteY16" fmla="*/ 1470108 h 2006658"/>
                      <a:gd name="connsiteX17" fmla="*/ 1759429 w 1991308"/>
                      <a:gd name="connsiteY17" fmla="*/ 1680953 h 2006658"/>
                      <a:gd name="connsiteX18" fmla="*/ 1616775 w 1991308"/>
                      <a:gd name="connsiteY18" fmla="*/ 1816584 h 2006658"/>
                      <a:gd name="connsiteX19" fmla="*/ 1424944 w 1991308"/>
                      <a:gd name="connsiteY19" fmla="*/ 1668627 h 2006658"/>
                      <a:gd name="connsiteX20" fmla="*/ 1307664 w 1991308"/>
                      <a:gd name="connsiteY20" fmla="*/ 1731242 h 2006658"/>
                      <a:gd name="connsiteX21" fmla="*/ 1290645 w 1991308"/>
                      <a:gd name="connsiteY21" fmla="*/ 1967307 h 2006658"/>
                      <a:gd name="connsiteX22" fmla="*/ 1097779 w 1991308"/>
                      <a:gd name="connsiteY22" fmla="*/ 2006658 h 2006658"/>
                      <a:gd name="connsiteX23" fmla="*/ 1022201 w 1991308"/>
                      <a:gd name="connsiteY23" fmla="*/ 1791329 h 2006658"/>
                      <a:gd name="connsiteX24" fmla="*/ 894326 w 1991308"/>
                      <a:gd name="connsiteY24" fmla="*/ 1787530 h 2006658"/>
                      <a:gd name="connsiteX25" fmla="*/ 890210 w 1991308"/>
                      <a:gd name="connsiteY25" fmla="*/ 1786745 h 2006658"/>
                      <a:gd name="connsiteX26" fmla="*/ 798991 w 1991308"/>
                      <a:gd name="connsiteY26" fmla="*/ 1994963 h 2006658"/>
                      <a:gd name="connsiteX27" fmla="*/ 601824 w 1991308"/>
                      <a:gd name="connsiteY27" fmla="*/ 1939725 h 2006658"/>
                      <a:gd name="connsiteX28" fmla="*/ 644484 w 1991308"/>
                      <a:gd name="connsiteY28" fmla="*/ 1711434 h 2006658"/>
                      <a:gd name="connsiteX29" fmla="*/ 614854 w 1991308"/>
                      <a:gd name="connsiteY29" fmla="*/ 1697645 h 2006658"/>
                      <a:gd name="connsiteX30" fmla="*/ 534524 w 1991308"/>
                      <a:gd name="connsiteY30" fmla="*/ 1647653 h 2006658"/>
                      <a:gd name="connsiteX31" fmla="*/ 365847 w 1991308"/>
                      <a:gd name="connsiteY31" fmla="*/ 1788637 h 2006658"/>
                      <a:gd name="connsiteX32" fmla="*/ 220840 w 1991308"/>
                      <a:gd name="connsiteY32" fmla="*/ 1640934 h 2006658"/>
                      <a:gd name="connsiteX33" fmla="*/ 351210 w 1991308"/>
                      <a:gd name="connsiteY33" fmla="*/ 1466162 h 2006658"/>
                      <a:gd name="connsiteX34" fmla="*/ 332774 w 1991308"/>
                      <a:gd name="connsiteY34" fmla="*/ 1442180 h 2006658"/>
                      <a:gd name="connsiteX35" fmla="*/ 283608 w 1991308"/>
                      <a:gd name="connsiteY35" fmla="*/ 1351855 h 2006658"/>
                      <a:gd name="connsiteX36" fmla="*/ 45928 w 1991308"/>
                      <a:gd name="connsiteY36" fmla="*/ 1378670 h 2006658"/>
                      <a:gd name="connsiteX37" fmla="*/ 512 w 1991308"/>
                      <a:gd name="connsiteY37" fmla="*/ 1189448 h 2006658"/>
                      <a:gd name="connsiteX38" fmla="*/ 203917 w 1991308"/>
                      <a:gd name="connsiteY38" fmla="*/ 1101571 h 2006658"/>
                      <a:gd name="connsiteX39" fmla="*/ 200260 w 1991308"/>
                      <a:gd name="connsiteY39" fmla="*/ 1077675 h 2006658"/>
                      <a:gd name="connsiteX40" fmla="*/ 196129 w 1991308"/>
                      <a:gd name="connsiteY40" fmla="*/ 996101 h 2006658"/>
                      <a:gd name="connsiteX41" fmla="*/ 200584 w 1991308"/>
                      <a:gd name="connsiteY41" fmla="*/ 925686 h 2006658"/>
                      <a:gd name="connsiteX42" fmla="*/ 0 w 1991308"/>
                      <a:gd name="connsiteY42" fmla="*/ 828717 h 2006658"/>
                      <a:gd name="connsiteX43" fmla="*/ 52146 w 1991308"/>
                      <a:gd name="connsiteY43" fmla="*/ 631581 h 2006658"/>
                      <a:gd name="connsiteX44" fmla="*/ 273733 w 1991308"/>
                      <a:gd name="connsiteY44" fmla="*/ 656322 h 2006658"/>
                      <a:gd name="connsiteX45" fmla="*/ 292697 w 1991308"/>
                      <a:gd name="connsiteY45" fmla="*/ 615804 h 2006658"/>
                      <a:gd name="connsiteX46" fmla="*/ 328470 w 1991308"/>
                      <a:gd name="connsiteY46" fmla="*/ 558646 h 2006658"/>
                      <a:gd name="connsiteX47" fmla="*/ 196990 w 1991308"/>
                      <a:gd name="connsiteY47" fmla="*/ 396187 h 2006658"/>
                      <a:gd name="connsiteX48" fmla="*/ 328266 w 1991308"/>
                      <a:gd name="connsiteY48" fmla="*/ 238169 h 2006658"/>
                      <a:gd name="connsiteX49" fmla="*/ 506333 w 1991308"/>
                      <a:gd name="connsiteY49" fmla="*/ 367049 h 2006658"/>
                      <a:gd name="connsiteX50" fmla="*/ 548886 w 1991308"/>
                      <a:gd name="connsiteY50" fmla="*/ 334521 h 2006658"/>
                      <a:gd name="connsiteX51" fmla="*/ 627634 w 1991308"/>
                      <a:gd name="connsiteY51" fmla="*/ 291898 h 2006658"/>
                      <a:gd name="connsiteX52" fmla="*/ 605377 w 1991308"/>
                      <a:gd name="connsiteY52" fmla="*/ 70692 h 2006658"/>
                      <a:gd name="connsiteX53" fmla="*/ 777387 w 1991308"/>
                      <a:gd name="connsiteY53" fmla="*/ 11607 h 2006658"/>
                      <a:gd name="connsiteX54" fmla="*/ 891618 w 1991308"/>
                      <a:gd name="connsiteY54" fmla="*/ 208778 h 2006658"/>
                      <a:gd name="connsiteX55" fmla="*/ 996229 w 1991308"/>
                      <a:gd name="connsiteY55" fmla="*/ 198262 h 2006658"/>
                      <a:gd name="connsiteX56" fmla="*/ 1042304 w 1991308"/>
                      <a:gd name="connsiteY56" fmla="*/ 202894 h 2006658"/>
                      <a:gd name="connsiteX57" fmla="*/ 1145064 w 1991308"/>
                      <a:gd name="connsiteY57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4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996229 w 1991308"/>
                      <a:gd name="connsiteY54" fmla="*/ 198262 h 2006658"/>
                      <a:gd name="connsiteX55" fmla="*/ 1042303 w 1991308"/>
                      <a:gd name="connsiteY55" fmla="*/ 202894 h 2006658"/>
                      <a:gd name="connsiteX56" fmla="*/ 1145064 w 1991308"/>
                      <a:gd name="connsiteY56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8778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2894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0 h 2006658"/>
                      <a:gd name="connsiteX1" fmla="*/ 1332494 w 1991308"/>
                      <a:gd name="connsiteY1" fmla="*/ 56227 h 2006658"/>
                      <a:gd name="connsiteX2" fmla="*/ 1312475 w 1991308"/>
                      <a:gd name="connsiteY2" fmla="*/ 263564 h 2006658"/>
                      <a:gd name="connsiteX3" fmla="*/ 1462838 w 1991308"/>
                      <a:gd name="connsiteY3" fmla="*/ 349246 h 2006658"/>
                      <a:gd name="connsiteX4" fmla="*/ 1644156 w 1991308"/>
                      <a:gd name="connsiteY4" fmla="*/ 222349 h 2006658"/>
                      <a:gd name="connsiteX5" fmla="*/ 1777472 w 1991308"/>
                      <a:gd name="connsiteY5" fmla="*/ 365629 h 2006658"/>
                      <a:gd name="connsiteX6" fmla="*/ 1659819 w 1991308"/>
                      <a:gd name="connsiteY6" fmla="*/ 551984 h 2006658"/>
                      <a:gd name="connsiteX7" fmla="*/ 1729190 w 1991308"/>
                      <a:gd name="connsiteY7" fmla="*/ 678680 h 2006658"/>
                      <a:gd name="connsiteX8" fmla="*/ 1957651 w 1991308"/>
                      <a:gd name="connsiteY8" fmla="*/ 669271 h 2006658"/>
                      <a:gd name="connsiteX9" fmla="*/ 1990889 w 1991308"/>
                      <a:gd name="connsiteY9" fmla="*/ 874814 h 2006658"/>
                      <a:gd name="connsiteX10" fmla="*/ 1792444 w 1991308"/>
                      <a:gd name="connsiteY10" fmla="*/ 934686 h 2006658"/>
                      <a:gd name="connsiteX11" fmla="*/ 1787922 w 1991308"/>
                      <a:gd name="connsiteY11" fmla="*/ 1106912 h 2006658"/>
                      <a:gd name="connsiteX12" fmla="*/ 1991308 w 1991308"/>
                      <a:gd name="connsiteY12" fmla="*/ 1206849 h 2006658"/>
                      <a:gd name="connsiteX13" fmla="*/ 1926661 w 1991308"/>
                      <a:gd name="connsiteY13" fmla="*/ 1407875 h 2006658"/>
                      <a:gd name="connsiteX14" fmla="*/ 1709997 w 1991308"/>
                      <a:gd name="connsiteY14" fmla="*/ 1354893 h 2006658"/>
                      <a:gd name="connsiteX15" fmla="*/ 1637679 w 1991308"/>
                      <a:gd name="connsiteY15" fmla="*/ 1470108 h 2006658"/>
                      <a:gd name="connsiteX16" fmla="*/ 1759429 w 1991308"/>
                      <a:gd name="connsiteY16" fmla="*/ 1680953 h 2006658"/>
                      <a:gd name="connsiteX17" fmla="*/ 1616775 w 1991308"/>
                      <a:gd name="connsiteY17" fmla="*/ 1816584 h 2006658"/>
                      <a:gd name="connsiteX18" fmla="*/ 1424944 w 1991308"/>
                      <a:gd name="connsiteY18" fmla="*/ 1668627 h 2006658"/>
                      <a:gd name="connsiteX19" fmla="*/ 1307664 w 1991308"/>
                      <a:gd name="connsiteY19" fmla="*/ 1731242 h 2006658"/>
                      <a:gd name="connsiteX20" fmla="*/ 1290645 w 1991308"/>
                      <a:gd name="connsiteY20" fmla="*/ 1967307 h 2006658"/>
                      <a:gd name="connsiteX21" fmla="*/ 1097779 w 1991308"/>
                      <a:gd name="connsiteY21" fmla="*/ 2006658 h 2006658"/>
                      <a:gd name="connsiteX22" fmla="*/ 1022201 w 1991308"/>
                      <a:gd name="connsiteY22" fmla="*/ 1791329 h 2006658"/>
                      <a:gd name="connsiteX23" fmla="*/ 894326 w 1991308"/>
                      <a:gd name="connsiteY23" fmla="*/ 1787530 h 2006658"/>
                      <a:gd name="connsiteX24" fmla="*/ 890210 w 1991308"/>
                      <a:gd name="connsiteY24" fmla="*/ 1786745 h 2006658"/>
                      <a:gd name="connsiteX25" fmla="*/ 798991 w 1991308"/>
                      <a:gd name="connsiteY25" fmla="*/ 1994963 h 2006658"/>
                      <a:gd name="connsiteX26" fmla="*/ 601824 w 1991308"/>
                      <a:gd name="connsiteY26" fmla="*/ 1939725 h 2006658"/>
                      <a:gd name="connsiteX27" fmla="*/ 644484 w 1991308"/>
                      <a:gd name="connsiteY27" fmla="*/ 1711434 h 2006658"/>
                      <a:gd name="connsiteX28" fmla="*/ 614854 w 1991308"/>
                      <a:gd name="connsiteY28" fmla="*/ 1697645 h 2006658"/>
                      <a:gd name="connsiteX29" fmla="*/ 534524 w 1991308"/>
                      <a:gd name="connsiteY29" fmla="*/ 1647653 h 2006658"/>
                      <a:gd name="connsiteX30" fmla="*/ 365847 w 1991308"/>
                      <a:gd name="connsiteY30" fmla="*/ 1788637 h 2006658"/>
                      <a:gd name="connsiteX31" fmla="*/ 220840 w 1991308"/>
                      <a:gd name="connsiteY31" fmla="*/ 1640934 h 2006658"/>
                      <a:gd name="connsiteX32" fmla="*/ 351210 w 1991308"/>
                      <a:gd name="connsiteY32" fmla="*/ 1466162 h 2006658"/>
                      <a:gd name="connsiteX33" fmla="*/ 332774 w 1991308"/>
                      <a:gd name="connsiteY33" fmla="*/ 1442180 h 2006658"/>
                      <a:gd name="connsiteX34" fmla="*/ 283608 w 1991308"/>
                      <a:gd name="connsiteY34" fmla="*/ 1351855 h 2006658"/>
                      <a:gd name="connsiteX35" fmla="*/ 45928 w 1991308"/>
                      <a:gd name="connsiteY35" fmla="*/ 1378670 h 2006658"/>
                      <a:gd name="connsiteX36" fmla="*/ 512 w 1991308"/>
                      <a:gd name="connsiteY36" fmla="*/ 1189448 h 2006658"/>
                      <a:gd name="connsiteX37" fmla="*/ 203917 w 1991308"/>
                      <a:gd name="connsiteY37" fmla="*/ 1101571 h 2006658"/>
                      <a:gd name="connsiteX38" fmla="*/ 200260 w 1991308"/>
                      <a:gd name="connsiteY38" fmla="*/ 1077675 h 2006658"/>
                      <a:gd name="connsiteX39" fmla="*/ 196129 w 1991308"/>
                      <a:gd name="connsiteY39" fmla="*/ 996101 h 2006658"/>
                      <a:gd name="connsiteX40" fmla="*/ 200584 w 1991308"/>
                      <a:gd name="connsiteY40" fmla="*/ 925686 h 2006658"/>
                      <a:gd name="connsiteX41" fmla="*/ 0 w 1991308"/>
                      <a:gd name="connsiteY41" fmla="*/ 828717 h 2006658"/>
                      <a:gd name="connsiteX42" fmla="*/ 52146 w 1991308"/>
                      <a:gd name="connsiteY42" fmla="*/ 631581 h 2006658"/>
                      <a:gd name="connsiteX43" fmla="*/ 273733 w 1991308"/>
                      <a:gd name="connsiteY43" fmla="*/ 656322 h 2006658"/>
                      <a:gd name="connsiteX44" fmla="*/ 292697 w 1991308"/>
                      <a:gd name="connsiteY44" fmla="*/ 615804 h 2006658"/>
                      <a:gd name="connsiteX45" fmla="*/ 328470 w 1991308"/>
                      <a:gd name="connsiteY45" fmla="*/ 558646 h 2006658"/>
                      <a:gd name="connsiteX46" fmla="*/ 196990 w 1991308"/>
                      <a:gd name="connsiteY46" fmla="*/ 396187 h 2006658"/>
                      <a:gd name="connsiteX47" fmla="*/ 328266 w 1991308"/>
                      <a:gd name="connsiteY47" fmla="*/ 238169 h 2006658"/>
                      <a:gd name="connsiteX48" fmla="*/ 506333 w 1991308"/>
                      <a:gd name="connsiteY48" fmla="*/ 367049 h 2006658"/>
                      <a:gd name="connsiteX49" fmla="*/ 548886 w 1991308"/>
                      <a:gd name="connsiteY49" fmla="*/ 334521 h 2006658"/>
                      <a:gd name="connsiteX50" fmla="*/ 627634 w 1991308"/>
                      <a:gd name="connsiteY50" fmla="*/ 291898 h 2006658"/>
                      <a:gd name="connsiteX51" fmla="*/ 605377 w 1991308"/>
                      <a:gd name="connsiteY51" fmla="*/ 70692 h 2006658"/>
                      <a:gd name="connsiteX52" fmla="*/ 777387 w 1991308"/>
                      <a:gd name="connsiteY52" fmla="*/ 11607 h 2006658"/>
                      <a:gd name="connsiteX53" fmla="*/ 891618 w 1991308"/>
                      <a:gd name="connsiteY53" fmla="*/ 204999 h 2006658"/>
                      <a:gd name="connsiteX54" fmla="*/ 1042303 w 1991308"/>
                      <a:gd name="connsiteY54" fmla="*/ 206675 h 2006658"/>
                      <a:gd name="connsiteX55" fmla="*/ 1145064 w 1991308"/>
                      <a:gd name="connsiteY55" fmla="*/ 0 h 2006658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548886 w 1991308"/>
                      <a:gd name="connsiteY49" fmla="*/ 353145 h 2025282"/>
                      <a:gd name="connsiteX50" fmla="*/ 627634 w 1991308"/>
                      <a:gd name="connsiteY50" fmla="*/ 310522 h 2025282"/>
                      <a:gd name="connsiteX51" fmla="*/ 605377 w 1991308"/>
                      <a:gd name="connsiteY51" fmla="*/ 89316 h 2025282"/>
                      <a:gd name="connsiteX52" fmla="*/ 777388 w 1991308"/>
                      <a:gd name="connsiteY52" fmla="*/ 0 h 2025282"/>
                      <a:gd name="connsiteX53" fmla="*/ 891618 w 1991308"/>
                      <a:gd name="connsiteY53" fmla="*/ 223623 h 2025282"/>
                      <a:gd name="connsiteX54" fmla="*/ 1042303 w 1991308"/>
                      <a:gd name="connsiteY54" fmla="*/ 225299 h 2025282"/>
                      <a:gd name="connsiteX55" fmla="*/ 1145064 w 1991308"/>
                      <a:gd name="connsiteY55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292697 w 1991308"/>
                      <a:gd name="connsiteY44" fmla="*/ 634428 h 2025282"/>
                      <a:gd name="connsiteX45" fmla="*/ 328470 w 1991308"/>
                      <a:gd name="connsiteY45" fmla="*/ 577270 h 2025282"/>
                      <a:gd name="connsiteX46" fmla="*/ 196990 w 1991308"/>
                      <a:gd name="connsiteY46" fmla="*/ 414811 h 2025282"/>
                      <a:gd name="connsiteX47" fmla="*/ 328266 w 1991308"/>
                      <a:gd name="connsiteY47" fmla="*/ 256793 h 2025282"/>
                      <a:gd name="connsiteX48" fmla="*/ 506333 w 1991308"/>
                      <a:gd name="connsiteY48" fmla="*/ 385673 h 2025282"/>
                      <a:gd name="connsiteX49" fmla="*/ 627634 w 1991308"/>
                      <a:gd name="connsiteY49" fmla="*/ 310522 h 2025282"/>
                      <a:gd name="connsiteX50" fmla="*/ 605377 w 1991308"/>
                      <a:gd name="connsiteY50" fmla="*/ 89316 h 2025282"/>
                      <a:gd name="connsiteX51" fmla="*/ 777388 w 1991308"/>
                      <a:gd name="connsiteY51" fmla="*/ 0 h 2025282"/>
                      <a:gd name="connsiteX52" fmla="*/ 891618 w 1991308"/>
                      <a:gd name="connsiteY52" fmla="*/ 223623 h 2025282"/>
                      <a:gd name="connsiteX53" fmla="*/ 1042303 w 1991308"/>
                      <a:gd name="connsiteY53" fmla="*/ 225299 h 2025282"/>
                      <a:gd name="connsiteX54" fmla="*/ 1145064 w 1991308"/>
                      <a:gd name="connsiteY54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196129 w 1991308"/>
                      <a:gd name="connsiteY39" fmla="*/ 1014725 h 2025282"/>
                      <a:gd name="connsiteX40" fmla="*/ 200584 w 1991308"/>
                      <a:gd name="connsiteY40" fmla="*/ 944310 h 2025282"/>
                      <a:gd name="connsiteX41" fmla="*/ 0 w 1991308"/>
                      <a:gd name="connsiteY41" fmla="*/ 847341 h 2025282"/>
                      <a:gd name="connsiteX42" fmla="*/ 52146 w 1991308"/>
                      <a:gd name="connsiteY42" fmla="*/ 650205 h 2025282"/>
                      <a:gd name="connsiteX43" fmla="*/ 273733 w 1991308"/>
                      <a:gd name="connsiteY43" fmla="*/ 674946 h 2025282"/>
                      <a:gd name="connsiteX44" fmla="*/ 328470 w 1991308"/>
                      <a:gd name="connsiteY44" fmla="*/ 577270 h 2025282"/>
                      <a:gd name="connsiteX45" fmla="*/ 196990 w 1991308"/>
                      <a:gd name="connsiteY45" fmla="*/ 414811 h 2025282"/>
                      <a:gd name="connsiteX46" fmla="*/ 328266 w 1991308"/>
                      <a:gd name="connsiteY46" fmla="*/ 256793 h 2025282"/>
                      <a:gd name="connsiteX47" fmla="*/ 506333 w 1991308"/>
                      <a:gd name="connsiteY47" fmla="*/ 385673 h 2025282"/>
                      <a:gd name="connsiteX48" fmla="*/ 627634 w 1991308"/>
                      <a:gd name="connsiteY48" fmla="*/ 310522 h 2025282"/>
                      <a:gd name="connsiteX49" fmla="*/ 605377 w 1991308"/>
                      <a:gd name="connsiteY49" fmla="*/ 89316 h 2025282"/>
                      <a:gd name="connsiteX50" fmla="*/ 777388 w 1991308"/>
                      <a:gd name="connsiteY50" fmla="*/ 0 h 2025282"/>
                      <a:gd name="connsiteX51" fmla="*/ 891618 w 1991308"/>
                      <a:gd name="connsiteY51" fmla="*/ 223623 h 2025282"/>
                      <a:gd name="connsiteX52" fmla="*/ 1042303 w 1991308"/>
                      <a:gd name="connsiteY52" fmla="*/ 225299 h 2025282"/>
                      <a:gd name="connsiteX53" fmla="*/ 1145064 w 1991308"/>
                      <a:gd name="connsiteY53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260 w 1991308"/>
                      <a:gd name="connsiteY38" fmla="*/ 1096299 h 2025282"/>
                      <a:gd name="connsiteX39" fmla="*/ 200584 w 1991308"/>
                      <a:gd name="connsiteY39" fmla="*/ 944310 h 2025282"/>
                      <a:gd name="connsiteX40" fmla="*/ 0 w 1991308"/>
                      <a:gd name="connsiteY40" fmla="*/ 847341 h 2025282"/>
                      <a:gd name="connsiteX41" fmla="*/ 52146 w 1991308"/>
                      <a:gd name="connsiteY41" fmla="*/ 650205 h 2025282"/>
                      <a:gd name="connsiteX42" fmla="*/ 273733 w 1991308"/>
                      <a:gd name="connsiteY42" fmla="*/ 674946 h 2025282"/>
                      <a:gd name="connsiteX43" fmla="*/ 328470 w 1991308"/>
                      <a:gd name="connsiteY43" fmla="*/ 577270 h 2025282"/>
                      <a:gd name="connsiteX44" fmla="*/ 196990 w 1991308"/>
                      <a:gd name="connsiteY44" fmla="*/ 414811 h 2025282"/>
                      <a:gd name="connsiteX45" fmla="*/ 328266 w 1991308"/>
                      <a:gd name="connsiteY45" fmla="*/ 256793 h 2025282"/>
                      <a:gd name="connsiteX46" fmla="*/ 506333 w 1991308"/>
                      <a:gd name="connsiteY46" fmla="*/ 385673 h 2025282"/>
                      <a:gd name="connsiteX47" fmla="*/ 627634 w 1991308"/>
                      <a:gd name="connsiteY47" fmla="*/ 310522 h 2025282"/>
                      <a:gd name="connsiteX48" fmla="*/ 605377 w 1991308"/>
                      <a:gd name="connsiteY48" fmla="*/ 89316 h 2025282"/>
                      <a:gd name="connsiteX49" fmla="*/ 777388 w 1991308"/>
                      <a:gd name="connsiteY49" fmla="*/ 0 h 2025282"/>
                      <a:gd name="connsiteX50" fmla="*/ 891618 w 1991308"/>
                      <a:gd name="connsiteY50" fmla="*/ 223623 h 2025282"/>
                      <a:gd name="connsiteX51" fmla="*/ 1042303 w 1991308"/>
                      <a:gd name="connsiteY51" fmla="*/ 225299 h 2025282"/>
                      <a:gd name="connsiteX52" fmla="*/ 1145064 w 1991308"/>
                      <a:gd name="connsiteY52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332774 w 1991308"/>
                      <a:gd name="connsiteY33" fmla="*/ 1460804 h 2025282"/>
                      <a:gd name="connsiteX34" fmla="*/ 283608 w 1991308"/>
                      <a:gd name="connsiteY34" fmla="*/ 1370479 h 2025282"/>
                      <a:gd name="connsiteX35" fmla="*/ 45928 w 1991308"/>
                      <a:gd name="connsiteY35" fmla="*/ 1397294 h 2025282"/>
                      <a:gd name="connsiteX36" fmla="*/ 512 w 1991308"/>
                      <a:gd name="connsiteY36" fmla="*/ 1208072 h 2025282"/>
                      <a:gd name="connsiteX37" fmla="*/ 203917 w 1991308"/>
                      <a:gd name="connsiteY37" fmla="*/ 1120195 h 2025282"/>
                      <a:gd name="connsiteX38" fmla="*/ 200584 w 1991308"/>
                      <a:gd name="connsiteY38" fmla="*/ 944310 h 2025282"/>
                      <a:gd name="connsiteX39" fmla="*/ 0 w 1991308"/>
                      <a:gd name="connsiteY39" fmla="*/ 847341 h 2025282"/>
                      <a:gd name="connsiteX40" fmla="*/ 52146 w 1991308"/>
                      <a:gd name="connsiteY40" fmla="*/ 650205 h 2025282"/>
                      <a:gd name="connsiteX41" fmla="*/ 273733 w 1991308"/>
                      <a:gd name="connsiteY41" fmla="*/ 674946 h 2025282"/>
                      <a:gd name="connsiteX42" fmla="*/ 328470 w 1991308"/>
                      <a:gd name="connsiteY42" fmla="*/ 577270 h 2025282"/>
                      <a:gd name="connsiteX43" fmla="*/ 196990 w 1991308"/>
                      <a:gd name="connsiteY43" fmla="*/ 414811 h 2025282"/>
                      <a:gd name="connsiteX44" fmla="*/ 328266 w 1991308"/>
                      <a:gd name="connsiteY44" fmla="*/ 256793 h 2025282"/>
                      <a:gd name="connsiteX45" fmla="*/ 506333 w 1991308"/>
                      <a:gd name="connsiteY45" fmla="*/ 385673 h 2025282"/>
                      <a:gd name="connsiteX46" fmla="*/ 627634 w 1991308"/>
                      <a:gd name="connsiteY46" fmla="*/ 310522 h 2025282"/>
                      <a:gd name="connsiteX47" fmla="*/ 605377 w 1991308"/>
                      <a:gd name="connsiteY47" fmla="*/ 89316 h 2025282"/>
                      <a:gd name="connsiteX48" fmla="*/ 777388 w 1991308"/>
                      <a:gd name="connsiteY48" fmla="*/ 0 h 2025282"/>
                      <a:gd name="connsiteX49" fmla="*/ 891618 w 1991308"/>
                      <a:gd name="connsiteY49" fmla="*/ 223623 h 2025282"/>
                      <a:gd name="connsiteX50" fmla="*/ 1042303 w 1991308"/>
                      <a:gd name="connsiteY50" fmla="*/ 225299 h 2025282"/>
                      <a:gd name="connsiteX51" fmla="*/ 1145064 w 1991308"/>
                      <a:gd name="connsiteY51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614854 w 1991308"/>
                      <a:gd name="connsiteY28" fmla="*/ 1716269 h 2025282"/>
                      <a:gd name="connsiteX29" fmla="*/ 534524 w 1991308"/>
                      <a:gd name="connsiteY29" fmla="*/ 1666277 h 2025282"/>
                      <a:gd name="connsiteX30" fmla="*/ 365847 w 1991308"/>
                      <a:gd name="connsiteY30" fmla="*/ 1807261 h 2025282"/>
                      <a:gd name="connsiteX31" fmla="*/ 220840 w 1991308"/>
                      <a:gd name="connsiteY31" fmla="*/ 1659558 h 2025282"/>
                      <a:gd name="connsiteX32" fmla="*/ 351210 w 1991308"/>
                      <a:gd name="connsiteY32" fmla="*/ 1484786 h 2025282"/>
                      <a:gd name="connsiteX33" fmla="*/ 283608 w 1991308"/>
                      <a:gd name="connsiteY33" fmla="*/ 1370479 h 2025282"/>
                      <a:gd name="connsiteX34" fmla="*/ 45928 w 1991308"/>
                      <a:gd name="connsiteY34" fmla="*/ 1397294 h 2025282"/>
                      <a:gd name="connsiteX35" fmla="*/ 512 w 1991308"/>
                      <a:gd name="connsiteY35" fmla="*/ 1208072 h 2025282"/>
                      <a:gd name="connsiteX36" fmla="*/ 203917 w 1991308"/>
                      <a:gd name="connsiteY36" fmla="*/ 1120195 h 2025282"/>
                      <a:gd name="connsiteX37" fmla="*/ 200584 w 1991308"/>
                      <a:gd name="connsiteY37" fmla="*/ 944310 h 2025282"/>
                      <a:gd name="connsiteX38" fmla="*/ 0 w 1991308"/>
                      <a:gd name="connsiteY38" fmla="*/ 847341 h 2025282"/>
                      <a:gd name="connsiteX39" fmla="*/ 52146 w 1991308"/>
                      <a:gd name="connsiteY39" fmla="*/ 650205 h 2025282"/>
                      <a:gd name="connsiteX40" fmla="*/ 273733 w 1991308"/>
                      <a:gd name="connsiteY40" fmla="*/ 674946 h 2025282"/>
                      <a:gd name="connsiteX41" fmla="*/ 328470 w 1991308"/>
                      <a:gd name="connsiteY41" fmla="*/ 577270 h 2025282"/>
                      <a:gd name="connsiteX42" fmla="*/ 196990 w 1991308"/>
                      <a:gd name="connsiteY42" fmla="*/ 414811 h 2025282"/>
                      <a:gd name="connsiteX43" fmla="*/ 328266 w 1991308"/>
                      <a:gd name="connsiteY43" fmla="*/ 256793 h 2025282"/>
                      <a:gd name="connsiteX44" fmla="*/ 506333 w 1991308"/>
                      <a:gd name="connsiteY44" fmla="*/ 385673 h 2025282"/>
                      <a:gd name="connsiteX45" fmla="*/ 627634 w 1991308"/>
                      <a:gd name="connsiteY45" fmla="*/ 310522 h 2025282"/>
                      <a:gd name="connsiteX46" fmla="*/ 605377 w 1991308"/>
                      <a:gd name="connsiteY46" fmla="*/ 89316 h 2025282"/>
                      <a:gd name="connsiteX47" fmla="*/ 777388 w 1991308"/>
                      <a:gd name="connsiteY47" fmla="*/ 0 h 2025282"/>
                      <a:gd name="connsiteX48" fmla="*/ 891618 w 1991308"/>
                      <a:gd name="connsiteY48" fmla="*/ 223623 h 2025282"/>
                      <a:gd name="connsiteX49" fmla="*/ 1042303 w 1991308"/>
                      <a:gd name="connsiteY49" fmla="*/ 225299 h 2025282"/>
                      <a:gd name="connsiteX50" fmla="*/ 1145064 w 1991308"/>
                      <a:gd name="connsiteY50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605377 w 1991308"/>
                      <a:gd name="connsiteY45" fmla="*/ 89316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  <a:gd name="connsiteX0" fmla="*/ 1145064 w 1991308"/>
                      <a:gd name="connsiteY0" fmla="*/ 18624 h 2025282"/>
                      <a:gd name="connsiteX1" fmla="*/ 1332494 w 1991308"/>
                      <a:gd name="connsiteY1" fmla="*/ 74851 h 2025282"/>
                      <a:gd name="connsiteX2" fmla="*/ 1312475 w 1991308"/>
                      <a:gd name="connsiteY2" fmla="*/ 282188 h 2025282"/>
                      <a:gd name="connsiteX3" fmla="*/ 1462838 w 1991308"/>
                      <a:gd name="connsiteY3" fmla="*/ 367870 h 2025282"/>
                      <a:gd name="connsiteX4" fmla="*/ 1644156 w 1991308"/>
                      <a:gd name="connsiteY4" fmla="*/ 240973 h 2025282"/>
                      <a:gd name="connsiteX5" fmla="*/ 1777472 w 1991308"/>
                      <a:gd name="connsiteY5" fmla="*/ 384253 h 2025282"/>
                      <a:gd name="connsiteX6" fmla="*/ 1659819 w 1991308"/>
                      <a:gd name="connsiteY6" fmla="*/ 570608 h 2025282"/>
                      <a:gd name="connsiteX7" fmla="*/ 1729190 w 1991308"/>
                      <a:gd name="connsiteY7" fmla="*/ 697304 h 2025282"/>
                      <a:gd name="connsiteX8" fmla="*/ 1957651 w 1991308"/>
                      <a:gd name="connsiteY8" fmla="*/ 687895 h 2025282"/>
                      <a:gd name="connsiteX9" fmla="*/ 1990889 w 1991308"/>
                      <a:gd name="connsiteY9" fmla="*/ 893438 h 2025282"/>
                      <a:gd name="connsiteX10" fmla="*/ 1792444 w 1991308"/>
                      <a:gd name="connsiteY10" fmla="*/ 953310 h 2025282"/>
                      <a:gd name="connsiteX11" fmla="*/ 1787922 w 1991308"/>
                      <a:gd name="connsiteY11" fmla="*/ 1125536 h 2025282"/>
                      <a:gd name="connsiteX12" fmla="*/ 1991308 w 1991308"/>
                      <a:gd name="connsiteY12" fmla="*/ 1225473 h 2025282"/>
                      <a:gd name="connsiteX13" fmla="*/ 1926661 w 1991308"/>
                      <a:gd name="connsiteY13" fmla="*/ 1426499 h 2025282"/>
                      <a:gd name="connsiteX14" fmla="*/ 1709997 w 1991308"/>
                      <a:gd name="connsiteY14" fmla="*/ 1373517 h 2025282"/>
                      <a:gd name="connsiteX15" fmla="*/ 1637679 w 1991308"/>
                      <a:gd name="connsiteY15" fmla="*/ 1488732 h 2025282"/>
                      <a:gd name="connsiteX16" fmla="*/ 1759429 w 1991308"/>
                      <a:gd name="connsiteY16" fmla="*/ 1699577 h 2025282"/>
                      <a:gd name="connsiteX17" fmla="*/ 1616775 w 1991308"/>
                      <a:gd name="connsiteY17" fmla="*/ 1835208 h 2025282"/>
                      <a:gd name="connsiteX18" fmla="*/ 1424944 w 1991308"/>
                      <a:gd name="connsiteY18" fmla="*/ 1687251 h 2025282"/>
                      <a:gd name="connsiteX19" fmla="*/ 1307664 w 1991308"/>
                      <a:gd name="connsiteY19" fmla="*/ 1749866 h 2025282"/>
                      <a:gd name="connsiteX20" fmla="*/ 1290645 w 1991308"/>
                      <a:gd name="connsiteY20" fmla="*/ 1985931 h 2025282"/>
                      <a:gd name="connsiteX21" fmla="*/ 1097779 w 1991308"/>
                      <a:gd name="connsiteY21" fmla="*/ 2025282 h 2025282"/>
                      <a:gd name="connsiteX22" fmla="*/ 1022201 w 1991308"/>
                      <a:gd name="connsiteY22" fmla="*/ 1809953 h 2025282"/>
                      <a:gd name="connsiteX23" fmla="*/ 894326 w 1991308"/>
                      <a:gd name="connsiteY23" fmla="*/ 1806154 h 2025282"/>
                      <a:gd name="connsiteX24" fmla="*/ 890210 w 1991308"/>
                      <a:gd name="connsiteY24" fmla="*/ 1805369 h 2025282"/>
                      <a:gd name="connsiteX25" fmla="*/ 798991 w 1991308"/>
                      <a:gd name="connsiteY25" fmla="*/ 2013587 h 2025282"/>
                      <a:gd name="connsiteX26" fmla="*/ 601824 w 1991308"/>
                      <a:gd name="connsiteY26" fmla="*/ 1958349 h 2025282"/>
                      <a:gd name="connsiteX27" fmla="*/ 644484 w 1991308"/>
                      <a:gd name="connsiteY27" fmla="*/ 1730058 h 2025282"/>
                      <a:gd name="connsiteX28" fmla="*/ 534524 w 1991308"/>
                      <a:gd name="connsiteY28" fmla="*/ 1666277 h 2025282"/>
                      <a:gd name="connsiteX29" fmla="*/ 365847 w 1991308"/>
                      <a:gd name="connsiteY29" fmla="*/ 1807261 h 2025282"/>
                      <a:gd name="connsiteX30" fmla="*/ 220840 w 1991308"/>
                      <a:gd name="connsiteY30" fmla="*/ 1659558 h 2025282"/>
                      <a:gd name="connsiteX31" fmla="*/ 351210 w 1991308"/>
                      <a:gd name="connsiteY31" fmla="*/ 1484786 h 2025282"/>
                      <a:gd name="connsiteX32" fmla="*/ 283608 w 1991308"/>
                      <a:gd name="connsiteY32" fmla="*/ 1370479 h 2025282"/>
                      <a:gd name="connsiteX33" fmla="*/ 45928 w 1991308"/>
                      <a:gd name="connsiteY33" fmla="*/ 1397294 h 2025282"/>
                      <a:gd name="connsiteX34" fmla="*/ 512 w 1991308"/>
                      <a:gd name="connsiteY34" fmla="*/ 1208072 h 2025282"/>
                      <a:gd name="connsiteX35" fmla="*/ 203917 w 1991308"/>
                      <a:gd name="connsiteY35" fmla="*/ 1120195 h 2025282"/>
                      <a:gd name="connsiteX36" fmla="*/ 200584 w 1991308"/>
                      <a:gd name="connsiteY36" fmla="*/ 944310 h 2025282"/>
                      <a:gd name="connsiteX37" fmla="*/ 0 w 1991308"/>
                      <a:gd name="connsiteY37" fmla="*/ 847341 h 2025282"/>
                      <a:gd name="connsiteX38" fmla="*/ 52146 w 1991308"/>
                      <a:gd name="connsiteY38" fmla="*/ 650205 h 2025282"/>
                      <a:gd name="connsiteX39" fmla="*/ 273733 w 1991308"/>
                      <a:gd name="connsiteY39" fmla="*/ 674946 h 2025282"/>
                      <a:gd name="connsiteX40" fmla="*/ 328470 w 1991308"/>
                      <a:gd name="connsiteY40" fmla="*/ 577270 h 2025282"/>
                      <a:gd name="connsiteX41" fmla="*/ 196990 w 1991308"/>
                      <a:gd name="connsiteY41" fmla="*/ 414811 h 2025282"/>
                      <a:gd name="connsiteX42" fmla="*/ 328266 w 1991308"/>
                      <a:gd name="connsiteY42" fmla="*/ 256793 h 2025282"/>
                      <a:gd name="connsiteX43" fmla="*/ 506333 w 1991308"/>
                      <a:gd name="connsiteY43" fmla="*/ 385673 h 2025282"/>
                      <a:gd name="connsiteX44" fmla="*/ 627634 w 1991308"/>
                      <a:gd name="connsiteY44" fmla="*/ 310522 h 2025282"/>
                      <a:gd name="connsiteX45" fmla="*/ 591340 w 1991308"/>
                      <a:gd name="connsiteY45" fmla="*/ 70475 h 2025282"/>
                      <a:gd name="connsiteX46" fmla="*/ 777388 w 1991308"/>
                      <a:gd name="connsiteY46" fmla="*/ 0 h 2025282"/>
                      <a:gd name="connsiteX47" fmla="*/ 891618 w 1991308"/>
                      <a:gd name="connsiteY47" fmla="*/ 223623 h 2025282"/>
                      <a:gd name="connsiteX48" fmla="*/ 1042303 w 1991308"/>
                      <a:gd name="connsiteY48" fmla="*/ 225299 h 2025282"/>
                      <a:gd name="connsiteX49" fmla="*/ 1145064 w 1991308"/>
                      <a:gd name="connsiteY49" fmla="*/ 18624 h 2025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991308" h="2025282">
                        <a:moveTo>
                          <a:pt x="1145064" y="18624"/>
                        </a:moveTo>
                        <a:lnTo>
                          <a:pt x="1332494" y="74851"/>
                        </a:lnTo>
                        <a:lnTo>
                          <a:pt x="1312475" y="282188"/>
                        </a:lnTo>
                        <a:lnTo>
                          <a:pt x="1462838" y="367870"/>
                        </a:lnTo>
                        <a:lnTo>
                          <a:pt x="1644156" y="240973"/>
                        </a:lnTo>
                        <a:lnTo>
                          <a:pt x="1777472" y="384253"/>
                        </a:lnTo>
                        <a:lnTo>
                          <a:pt x="1659819" y="570608"/>
                        </a:lnTo>
                        <a:lnTo>
                          <a:pt x="1729190" y="697304"/>
                        </a:lnTo>
                        <a:lnTo>
                          <a:pt x="1957651" y="687895"/>
                        </a:lnTo>
                        <a:lnTo>
                          <a:pt x="1990889" y="893438"/>
                        </a:lnTo>
                        <a:lnTo>
                          <a:pt x="1792444" y="953310"/>
                        </a:lnTo>
                        <a:lnTo>
                          <a:pt x="1787922" y="1125536"/>
                        </a:lnTo>
                        <a:lnTo>
                          <a:pt x="1991308" y="1225473"/>
                        </a:lnTo>
                        <a:lnTo>
                          <a:pt x="1926661" y="1426499"/>
                        </a:lnTo>
                        <a:lnTo>
                          <a:pt x="1709997" y="1373517"/>
                        </a:lnTo>
                        <a:lnTo>
                          <a:pt x="1637679" y="1488732"/>
                        </a:lnTo>
                        <a:lnTo>
                          <a:pt x="1759429" y="1699577"/>
                        </a:lnTo>
                        <a:lnTo>
                          <a:pt x="1616775" y="1835208"/>
                        </a:lnTo>
                        <a:lnTo>
                          <a:pt x="1424944" y="1687251"/>
                        </a:lnTo>
                        <a:lnTo>
                          <a:pt x="1307664" y="1749866"/>
                        </a:lnTo>
                        <a:lnTo>
                          <a:pt x="1290645" y="1985931"/>
                        </a:lnTo>
                        <a:lnTo>
                          <a:pt x="1097779" y="2025282"/>
                        </a:lnTo>
                        <a:lnTo>
                          <a:pt x="1022201" y="1809953"/>
                        </a:lnTo>
                        <a:lnTo>
                          <a:pt x="894326" y="1806154"/>
                        </a:lnTo>
                        <a:lnTo>
                          <a:pt x="890210" y="1805369"/>
                        </a:lnTo>
                        <a:lnTo>
                          <a:pt x="798991" y="2013587"/>
                        </a:lnTo>
                        <a:lnTo>
                          <a:pt x="601824" y="1958349"/>
                        </a:lnTo>
                        <a:lnTo>
                          <a:pt x="644484" y="1730058"/>
                        </a:lnTo>
                        <a:lnTo>
                          <a:pt x="534524" y="1666277"/>
                        </a:lnTo>
                        <a:lnTo>
                          <a:pt x="365847" y="1807261"/>
                        </a:lnTo>
                        <a:lnTo>
                          <a:pt x="220840" y="1659558"/>
                        </a:lnTo>
                        <a:lnTo>
                          <a:pt x="351210" y="1484786"/>
                        </a:lnTo>
                        <a:lnTo>
                          <a:pt x="283608" y="1370479"/>
                        </a:lnTo>
                        <a:lnTo>
                          <a:pt x="45928" y="1397294"/>
                        </a:lnTo>
                        <a:lnTo>
                          <a:pt x="512" y="1208072"/>
                        </a:lnTo>
                        <a:lnTo>
                          <a:pt x="203917" y="1120195"/>
                        </a:lnTo>
                        <a:lnTo>
                          <a:pt x="200584" y="944310"/>
                        </a:lnTo>
                        <a:lnTo>
                          <a:pt x="0" y="847341"/>
                        </a:lnTo>
                        <a:lnTo>
                          <a:pt x="52146" y="650205"/>
                        </a:lnTo>
                        <a:lnTo>
                          <a:pt x="273733" y="674946"/>
                        </a:lnTo>
                        <a:lnTo>
                          <a:pt x="328470" y="577270"/>
                        </a:lnTo>
                        <a:lnTo>
                          <a:pt x="196990" y="414811"/>
                        </a:lnTo>
                        <a:lnTo>
                          <a:pt x="328266" y="256793"/>
                        </a:lnTo>
                        <a:lnTo>
                          <a:pt x="506333" y="385673"/>
                        </a:lnTo>
                        <a:lnTo>
                          <a:pt x="627634" y="310522"/>
                        </a:lnTo>
                        <a:lnTo>
                          <a:pt x="591340" y="70475"/>
                        </a:lnTo>
                        <a:lnTo>
                          <a:pt x="777388" y="0"/>
                        </a:lnTo>
                        <a:lnTo>
                          <a:pt x="891618" y="223623"/>
                        </a:lnTo>
                        <a:lnTo>
                          <a:pt x="1042303" y="225299"/>
                        </a:lnTo>
                        <a:lnTo>
                          <a:pt x="1145064" y="18624"/>
                        </a:lnTo>
                        <a:close/>
                      </a:path>
                    </a:pathLst>
                  </a:custGeom>
                  <a:solidFill>
                    <a:srgbClr val="1F72B9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defRPr/>
                    </a:pPr>
                    <a:endParaRPr lang="en-US" u="sng" kern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299693" y="4799384"/>
                    <a:ext cx="523874" cy="5238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3367022" y="4927790"/>
                  <a:ext cx="253709" cy="267061"/>
                  <a:chOff x="1575859" y="2290979"/>
                  <a:chExt cx="2094888" cy="2205147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80" name="Rectangle 306"/>
                  <p:cNvSpPr>
                    <a:spLocks noChangeArrowheads="1"/>
                  </p:cNvSpPr>
                  <p:nvPr/>
                </p:nvSpPr>
                <p:spPr bwMode="auto">
                  <a:xfrm>
                    <a:off x="1575859" y="3425057"/>
                    <a:ext cx="2094888" cy="13388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Freeform 308"/>
                  <p:cNvSpPr>
                    <a:spLocks/>
                  </p:cNvSpPr>
                  <p:nvPr/>
                </p:nvSpPr>
                <p:spPr bwMode="auto">
                  <a:xfrm>
                    <a:off x="2867445" y="2818637"/>
                    <a:ext cx="700922" cy="196891"/>
                  </a:xfrm>
                  <a:custGeom>
                    <a:avLst/>
                    <a:gdLst>
                      <a:gd name="T0" fmla="*/ 14 w 89"/>
                      <a:gd name="T1" fmla="*/ 0 h 25"/>
                      <a:gd name="T2" fmla="*/ 74 w 89"/>
                      <a:gd name="T3" fmla="*/ 0 h 25"/>
                      <a:gd name="T4" fmla="*/ 89 w 89"/>
                      <a:gd name="T5" fmla="*/ 25 h 25"/>
                      <a:gd name="T6" fmla="*/ 0 w 89"/>
                      <a:gd name="T7" fmla="*/ 25 h 25"/>
                      <a:gd name="T8" fmla="*/ 14 w 89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25">
                        <a:moveTo>
                          <a:pt x="14" y="0"/>
                        </a:moveTo>
                        <a:lnTo>
                          <a:pt x="74" y="0"/>
                        </a:lnTo>
                        <a:lnTo>
                          <a:pt x="89" y="25"/>
                        </a:lnTo>
                        <a:lnTo>
                          <a:pt x="0" y="2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" name="Freeform 309"/>
                  <p:cNvSpPr>
                    <a:spLocks/>
                  </p:cNvSpPr>
                  <p:nvPr/>
                </p:nvSpPr>
                <p:spPr bwMode="auto">
                  <a:xfrm>
                    <a:off x="2867445" y="3062781"/>
                    <a:ext cx="700922" cy="70884"/>
                  </a:xfrm>
                  <a:custGeom>
                    <a:avLst/>
                    <a:gdLst>
                      <a:gd name="T0" fmla="*/ 5 w 89"/>
                      <a:gd name="T1" fmla="*/ 0 h 9"/>
                      <a:gd name="T2" fmla="*/ 85 w 89"/>
                      <a:gd name="T3" fmla="*/ 0 h 9"/>
                      <a:gd name="T4" fmla="*/ 89 w 89"/>
                      <a:gd name="T5" fmla="*/ 9 h 9"/>
                      <a:gd name="T6" fmla="*/ 0 w 89"/>
                      <a:gd name="T7" fmla="*/ 9 h 9"/>
                      <a:gd name="T8" fmla="*/ 5 w 8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9">
                        <a:moveTo>
                          <a:pt x="5" y="0"/>
                        </a:moveTo>
                        <a:lnTo>
                          <a:pt x="85" y="0"/>
                        </a:lnTo>
                        <a:lnTo>
                          <a:pt x="89" y="9"/>
                        </a:lnTo>
                        <a:lnTo>
                          <a:pt x="0" y="9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" name="Freeform 310"/>
                  <p:cNvSpPr>
                    <a:spLocks/>
                  </p:cNvSpPr>
                  <p:nvPr/>
                </p:nvSpPr>
                <p:spPr bwMode="auto">
                  <a:xfrm>
                    <a:off x="2867445" y="3165161"/>
                    <a:ext cx="700922" cy="70884"/>
                  </a:xfrm>
                  <a:custGeom>
                    <a:avLst/>
                    <a:gdLst>
                      <a:gd name="T0" fmla="*/ 5 w 89"/>
                      <a:gd name="T1" fmla="*/ 0 h 9"/>
                      <a:gd name="T2" fmla="*/ 85 w 89"/>
                      <a:gd name="T3" fmla="*/ 0 h 9"/>
                      <a:gd name="T4" fmla="*/ 89 w 89"/>
                      <a:gd name="T5" fmla="*/ 9 h 9"/>
                      <a:gd name="T6" fmla="*/ 0 w 89"/>
                      <a:gd name="T7" fmla="*/ 9 h 9"/>
                      <a:gd name="T8" fmla="*/ 5 w 8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9">
                        <a:moveTo>
                          <a:pt x="5" y="0"/>
                        </a:moveTo>
                        <a:lnTo>
                          <a:pt x="85" y="0"/>
                        </a:lnTo>
                        <a:lnTo>
                          <a:pt x="89" y="9"/>
                        </a:lnTo>
                        <a:lnTo>
                          <a:pt x="0" y="9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4" name="Freeform 311"/>
                  <p:cNvSpPr>
                    <a:spLocks/>
                  </p:cNvSpPr>
                  <p:nvPr/>
                </p:nvSpPr>
                <p:spPr bwMode="auto">
                  <a:xfrm>
                    <a:off x="2867445" y="3291168"/>
                    <a:ext cx="700922" cy="70884"/>
                  </a:xfrm>
                  <a:custGeom>
                    <a:avLst/>
                    <a:gdLst>
                      <a:gd name="T0" fmla="*/ 5 w 89"/>
                      <a:gd name="T1" fmla="*/ 0 h 9"/>
                      <a:gd name="T2" fmla="*/ 85 w 89"/>
                      <a:gd name="T3" fmla="*/ 0 h 9"/>
                      <a:gd name="T4" fmla="*/ 89 w 89"/>
                      <a:gd name="T5" fmla="*/ 9 h 9"/>
                      <a:gd name="T6" fmla="*/ 0 w 89"/>
                      <a:gd name="T7" fmla="*/ 9 h 9"/>
                      <a:gd name="T8" fmla="*/ 5 w 89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9">
                        <a:moveTo>
                          <a:pt x="5" y="0"/>
                        </a:moveTo>
                        <a:lnTo>
                          <a:pt x="85" y="0"/>
                        </a:lnTo>
                        <a:lnTo>
                          <a:pt x="89" y="9"/>
                        </a:lnTo>
                        <a:lnTo>
                          <a:pt x="0" y="9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5" name="Freeform 313"/>
                  <p:cNvSpPr>
                    <a:spLocks/>
                  </p:cNvSpPr>
                  <p:nvPr/>
                </p:nvSpPr>
                <p:spPr bwMode="auto">
                  <a:xfrm>
                    <a:off x="1687540" y="2747762"/>
                    <a:ext cx="1095727" cy="606416"/>
                  </a:xfrm>
                  <a:custGeom>
                    <a:avLst/>
                    <a:gdLst>
                      <a:gd name="T0" fmla="*/ 46 w 140"/>
                      <a:gd name="T1" fmla="*/ 0 h 77"/>
                      <a:gd name="T2" fmla="*/ 65 w 140"/>
                      <a:gd name="T3" fmla="*/ 16 h 77"/>
                      <a:gd name="T4" fmla="*/ 57 w 140"/>
                      <a:gd name="T5" fmla="*/ 46 h 77"/>
                      <a:gd name="T6" fmla="*/ 71 w 140"/>
                      <a:gd name="T7" fmla="*/ 62 h 77"/>
                      <a:gd name="T8" fmla="*/ 84 w 140"/>
                      <a:gd name="T9" fmla="*/ 46 h 77"/>
                      <a:gd name="T10" fmla="*/ 75 w 140"/>
                      <a:gd name="T11" fmla="*/ 16 h 77"/>
                      <a:gd name="T12" fmla="*/ 96 w 140"/>
                      <a:gd name="T13" fmla="*/ 0 h 77"/>
                      <a:gd name="T14" fmla="*/ 114 w 140"/>
                      <a:gd name="T15" fmla="*/ 10 h 77"/>
                      <a:gd name="T16" fmla="*/ 128 w 140"/>
                      <a:gd name="T17" fmla="*/ 25 h 77"/>
                      <a:gd name="T18" fmla="*/ 137 w 140"/>
                      <a:gd name="T19" fmla="*/ 44 h 77"/>
                      <a:gd name="T20" fmla="*/ 140 w 140"/>
                      <a:gd name="T21" fmla="*/ 65 h 77"/>
                      <a:gd name="T22" fmla="*/ 139 w 140"/>
                      <a:gd name="T23" fmla="*/ 77 h 77"/>
                      <a:gd name="T24" fmla="*/ 1 w 140"/>
                      <a:gd name="T25" fmla="*/ 77 h 77"/>
                      <a:gd name="T26" fmla="*/ 0 w 140"/>
                      <a:gd name="T27" fmla="*/ 65 h 77"/>
                      <a:gd name="T28" fmla="*/ 4 w 140"/>
                      <a:gd name="T29" fmla="*/ 44 h 77"/>
                      <a:gd name="T30" fmla="*/ 13 w 140"/>
                      <a:gd name="T31" fmla="*/ 25 h 77"/>
                      <a:gd name="T32" fmla="*/ 26 w 140"/>
                      <a:gd name="T33" fmla="*/ 10 h 77"/>
                      <a:gd name="T34" fmla="*/ 46 w 140"/>
                      <a:gd name="T35" fmla="*/ 0 h 77"/>
                      <a:gd name="connsiteX0" fmla="*/ 3286 w 10000"/>
                      <a:gd name="connsiteY0" fmla="*/ 0 h 10000"/>
                      <a:gd name="connsiteX1" fmla="*/ 4643 w 10000"/>
                      <a:gd name="connsiteY1" fmla="*/ 2078 h 10000"/>
                      <a:gd name="connsiteX2" fmla="*/ 4071 w 10000"/>
                      <a:gd name="connsiteY2" fmla="*/ 5974 h 10000"/>
                      <a:gd name="connsiteX3" fmla="*/ 5071 w 10000"/>
                      <a:gd name="connsiteY3" fmla="*/ 8052 h 10000"/>
                      <a:gd name="connsiteX4" fmla="*/ 6000 w 10000"/>
                      <a:gd name="connsiteY4" fmla="*/ 5974 h 10000"/>
                      <a:gd name="connsiteX5" fmla="*/ 5357 w 10000"/>
                      <a:gd name="connsiteY5" fmla="*/ 2078 h 10000"/>
                      <a:gd name="connsiteX6" fmla="*/ 6857 w 10000"/>
                      <a:gd name="connsiteY6" fmla="*/ 0 h 10000"/>
                      <a:gd name="connsiteX7" fmla="*/ 9143 w 10000"/>
                      <a:gd name="connsiteY7" fmla="*/ 3247 h 10000"/>
                      <a:gd name="connsiteX8" fmla="*/ 9786 w 10000"/>
                      <a:gd name="connsiteY8" fmla="*/ 5714 h 10000"/>
                      <a:gd name="connsiteX9" fmla="*/ 10000 w 10000"/>
                      <a:gd name="connsiteY9" fmla="*/ 8442 h 10000"/>
                      <a:gd name="connsiteX10" fmla="*/ 9929 w 10000"/>
                      <a:gd name="connsiteY10" fmla="*/ 10000 h 10000"/>
                      <a:gd name="connsiteX11" fmla="*/ 71 w 10000"/>
                      <a:gd name="connsiteY11" fmla="*/ 10000 h 10000"/>
                      <a:gd name="connsiteX12" fmla="*/ 0 w 10000"/>
                      <a:gd name="connsiteY12" fmla="*/ 8442 h 10000"/>
                      <a:gd name="connsiteX13" fmla="*/ 286 w 10000"/>
                      <a:gd name="connsiteY13" fmla="*/ 5714 h 10000"/>
                      <a:gd name="connsiteX14" fmla="*/ 929 w 10000"/>
                      <a:gd name="connsiteY14" fmla="*/ 3247 h 10000"/>
                      <a:gd name="connsiteX15" fmla="*/ 1857 w 10000"/>
                      <a:gd name="connsiteY15" fmla="*/ 1299 h 10000"/>
                      <a:gd name="connsiteX16" fmla="*/ 3286 w 10000"/>
                      <a:gd name="connsiteY16" fmla="*/ 0 h 10000"/>
                      <a:gd name="connsiteX0" fmla="*/ 3286 w 10000"/>
                      <a:gd name="connsiteY0" fmla="*/ 0 h 10000"/>
                      <a:gd name="connsiteX1" fmla="*/ 4643 w 10000"/>
                      <a:gd name="connsiteY1" fmla="*/ 2078 h 10000"/>
                      <a:gd name="connsiteX2" fmla="*/ 4071 w 10000"/>
                      <a:gd name="connsiteY2" fmla="*/ 5974 h 10000"/>
                      <a:gd name="connsiteX3" fmla="*/ 5071 w 10000"/>
                      <a:gd name="connsiteY3" fmla="*/ 8052 h 10000"/>
                      <a:gd name="connsiteX4" fmla="*/ 6000 w 10000"/>
                      <a:gd name="connsiteY4" fmla="*/ 5974 h 10000"/>
                      <a:gd name="connsiteX5" fmla="*/ 5357 w 10000"/>
                      <a:gd name="connsiteY5" fmla="*/ 2078 h 10000"/>
                      <a:gd name="connsiteX6" fmla="*/ 6857 w 10000"/>
                      <a:gd name="connsiteY6" fmla="*/ 0 h 10000"/>
                      <a:gd name="connsiteX7" fmla="*/ 9143 w 10000"/>
                      <a:gd name="connsiteY7" fmla="*/ 3247 h 10000"/>
                      <a:gd name="connsiteX8" fmla="*/ 9786 w 10000"/>
                      <a:gd name="connsiteY8" fmla="*/ 5714 h 10000"/>
                      <a:gd name="connsiteX9" fmla="*/ 10000 w 10000"/>
                      <a:gd name="connsiteY9" fmla="*/ 8442 h 10000"/>
                      <a:gd name="connsiteX10" fmla="*/ 9929 w 10000"/>
                      <a:gd name="connsiteY10" fmla="*/ 10000 h 10000"/>
                      <a:gd name="connsiteX11" fmla="*/ 71 w 10000"/>
                      <a:gd name="connsiteY11" fmla="*/ 10000 h 10000"/>
                      <a:gd name="connsiteX12" fmla="*/ 0 w 10000"/>
                      <a:gd name="connsiteY12" fmla="*/ 8442 h 10000"/>
                      <a:gd name="connsiteX13" fmla="*/ 286 w 10000"/>
                      <a:gd name="connsiteY13" fmla="*/ 5714 h 10000"/>
                      <a:gd name="connsiteX14" fmla="*/ 929 w 10000"/>
                      <a:gd name="connsiteY14" fmla="*/ 3247 h 10000"/>
                      <a:gd name="connsiteX15" fmla="*/ 1857 w 10000"/>
                      <a:gd name="connsiteY15" fmla="*/ 1299 h 10000"/>
                      <a:gd name="connsiteX16" fmla="*/ 3286 w 10000"/>
                      <a:gd name="connsiteY16" fmla="*/ 0 h 10000"/>
                      <a:gd name="connsiteX0" fmla="*/ 3286 w 10000"/>
                      <a:gd name="connsiteY0" fmla="*/ 0 h 10000"/>
                      <a:gd name="connsiteX1" fmla="*/ 4643 w 10000"/>
                      <a:gd name="connsiteY1" fmla="*/ 2078 h 10000"/>
                      <a:gd name="connsiteX2" fmla="*/ 4071 w 10000"/>
                      <a:gd name="connsiteY2" fmla="*/ 5974 h 10000"/>
                      <a:gd name="connsiteX3" fmla="*/ 5071 w 10000"/>
                      <a:gd name="connsiteY3" fmla="*/ 8052 h 10000"/>
                      <a:gd name="connsiteX4" fmla="*/ 6000 w 10000"/>
                      <a:gd name="connsiteY4" fmla="*/ 5974 h 10000"/>
                      <a:gd name="connsiteX5" fmla="*/ 5357 w 10000"/>
                      <a:gd name="connsiteY5" fmla="*/ 2078 h 10000"/>
                      <a:gd name="connsiteX6" fmla="*/ 6857 w 10000"/>
                      <a:gd name="connsiteY6" fmla="*/ 0 h 10000"/>
                      <a:gd name="connsiteX7" fmla="*/ 9143 w 10000"/>
                      <a:gd name="connsiteY7" fmla="*/ 3247 h 10000"/>
                      <a:gd name="connsiteX8" fmla="*/ 9786 w 10000"/>
                      <a:gd name="connsiteY8" fmla="*/ 5714 h 10000"/>
                      <a:gd name="connsiteX9" fmla="*/ 10000 w 10000"/>
                      <a:gd name="connsiteY9" fmla="*/ 8442 h 10000"/>
                      <a:gd name="connsiteX10" fmla="*/ 9929 w 10000"/>
                      <a:gd name="connsiteY10" fmla="*/ 10000 h 10000"/>
                      <a:gd name="connsiteX11" fmla="*/ 71 w 10000"/>
                      <a:gd name="connsiteY11" fmla="*/ 10000 h 10000"/>
                      <a:gd name="connsiteX12" fmla="*/ 0 w 10000"/>
                      <a:gd name="connsiteY12" fmla="*/ 8442 h 10000"/>
                      <a:gd name="connsiteX13" fmla="*/ 286 w 10000"/>
                      <a:gd name="connsiteY13" fmla="*/ 5714 h 10000"/>
                      <a:gd name="connsiteX14" fmla="*/ 929 w 10000"/>
                      <a:gd name="connsiteY14" fmla="*/ 3247 h 10000"/>
                      <a:gd name="connsiteX15" fmla="*/ 1857 w 10000"/>
                      <a:gd name="connsiteY15" fmla="*/ 1299 h 10000"/>
                      <a:gd name="connsiteX16" fmla="*/ 3286 w 10000"/>
                      <a:gd name="connsiteY16" fmla="*/ 0 h 10000"/>
                      <a:gd name="connsiteX0" fmla="*/ 3286 w 10000"/>
                      <a:gd name="connsiteY0" fmla="*/ 0 h 10000"/>
                      <a:gd name="connsiteX1" fmla="*/ 4643 w 10000"/>
                      <a:gd name="connsiteY1" fmla="*/ 2078 h 10000"/>
                      <a:gd name="connsiteX2" fmla="*/ 4071 w 10000"/>
                      <a:gd name="connsiteY2" fmla="*/ 5974 h 10000"/>
                      <a:gd name="connsiteX3" fmla="*/ 5071 w 10000"/>
                      <a:gd name="connsiteY3" fmla="*/ 8052 h 10000"/>
                      <a:gd name="connsiteX4" fmla="*/ 6000 w 10000"/>
                      <a:gd name="connsiteY4" fmla="*/ 5974 h 10000"/>
                      <a:gd name="connsiteX5" fmla="*/ 5357 w 10000"/>
                      <a:gd name="connsiteY5" fmla="*/ 2078 h 10000"/>
                      <a:gd name="connsiteX6" fmla="*/ 6857 w 10000"/>
                      <a:gd name="connsiteY6" fmla="*/ 0 h 10000"/>
                      <a:gd name="connsiteX7" fmla="*/ 9143 w 10000"/>
                      <a:gd name="connsiteY7" fmla="*/ 3247 h 10000"/>
                      <a:gd name="connsiteX8" fmla="*/ 10000 w 10000"/>
                      <a:gd name="connsiteY8" fmla="*/ 8442 h 10000"/>
                      <a:gd name="connsiteX9" fmla="*/ 9929 w 10000"/>
                      <a:gd name="connsiteY9" fmla="*/ 10000 h 10000"/>
                      <a:gd name="connsiteX10" fmla="*/ 71 w 10000"/>
                      <a:gd name="connsiteY10" fmla="*/ 10000 h 10000"/>
                      <a:gd name="connsiteX11" fmla="*/ 0 w 10000"/>
                      <a:gd name="connsiteY11" fmla="*/ 8442 h 10000"/>
                      <a:gd name="connsiteX12" fmla="*/ 286 w 10000"/>
                      <a:gd name="connsiteY12" fmla="*/ 5714 h 10000"/>
                      <a:gd name="connsiteX13" fmla="*/ 929 w 10000"/>
                      <a:gd name="connsiteY13" fmla="*/ 3247 h 10000"/>
                      <a:gd name="connsiteX14" fmla="*/ 1857 w 10000"/>
                      <a:gd name="connsiteY14" fmla="*/ 1299 h 10000"/>
                      <a:gd name="connsiteX15" fmla="*/ 3286 w 10000"/>
                      <a:gd name="connsiteY15" fmla="*/ 0 h 10000"/>
                      <a:gd name="connsiteX0" fmla="*/ 3286 w 9929"/>
                      <a:gd name="connsiteY0" fmla="*/ 0 h 10000"/>
                      <a:gd name="connsiteX1" fmla="*/ 4643 w 9929"/>
                      <a:gd name="connsiteY1" fmla="*/ 2078 h 10000"/>
                      <a:gd name="connsiteX2" fmla="*/ 4071 w 9929"/>
                      <a:gd name="connsiteY2" fmla="*/ 5974 h 10000"/>
                      <a:gd name="connsiteX3" fmla="*/ 5071 w 9929"/>
                      <a:gd name="connsiteY3" fmla="*/ 8052 h 10000"/>
                      <a:gd name="connsiteX4" fmla="*/ 6000 w 9929"/>
                      <a:gd name="connsiteY4" fmla="*/ 5974 h 10000"/>
                      <a:gd name="connsiteX5" fmla="*/ 5357 w 9929"/>
                      <a:gd name="connsiteY5" fmla="*/ 2078 h 10000"/>
                      <a:gd name="connsiteX6" fmla="*/ 6857 w 9929"/>
                      <a:gd name="connsiteY6" fmla="*/ 0 h 10000"/>
                      <a:gd name="connsiteX7" fmla="*/ 9143 w 9929"/>
                      <a:gd name="connsiteY7" fmla="*/ 3247 h 10000"/>
                      <a:gd name="connsiteX8" fmla="*/ 9929 w 9929"/>
                      <a:gd name="connsiteY8" fmla="*/ 10000 h 10000"/>
                      <a:gd name="connsiteX9" fmla="*/ 71 w 9929"/>
                      <a:gd name="connsiteY9" fmla="*/ 10000 h 10000"/>
                      <a:gd name="connsiteX10" fmla="*/ 0 w 9929"/>
                      <a:gd name="connsiteY10" fmla="*/ 8442 h 10000"/>
                      <a:gd name="connsiteX11" fmla="*/ 286 w 9929"/>
                      <a:gd name="connsiteY11" fmla="*/ 5714 h 10000"/>
                      <a:gd name="connsiteX12" fmla="*/ 929 w 9929"/>
                      <a:gd name="connsiteY12" fmla="*/ 3247 h 10000"/>
                      <a:gd name="connsiteX13" fmla="*/ 1857 w 9929"/>
                      <a:gd name="connsiteY13" fmla="*/ 1299 h 10000"/>
                      <a:gd name="connsiteX14" fmla="*/ 3286 w 9929"/>
                      <a:gd name="connsiteY14" fmla="*/ 0 h 10000"/>
                      <a:gd name="connsiteX0" fmla="*/ 3309 w 10021"/>
                      <a:gd name="connsiteY0" fmla="*/ 0 h 10000"/>
                      <a:gd name="connsiteX1" fmla="*/ 4676 w 10021"/>
                      <a:gd name="connsiteY1" fmla="*/ 2078 h 10000"/>
                      <a:gd name="connsiteX2" fmla="*/ 4100 w 10021"/>
                      <a:gd name="connsiteY2" fmla="*/ 5974 h 10000"/>
                      <a:gd name="connsiteX3" fmla="*/ 5107 w 10021"/>
                      <a:gd name="connsiteY3" fmla="*/ 8052 h 10000"/>
                      <a:gd name="connsiteX4" fmla="*/ 6043 w 10021"/>
                      <a:gd name="connsiteY4" fmla="*/ 5974 h 10000"/>
                      <a:gd name="connsiteX5" fmla="*/ 5395 w 10021"/>
                      <a:gd name="connsiteY5" fmla="*/ 2078 h 10000"/>
                      <a:gd name="connsiteX6" fmla="*/ 6906 w 10021"/>
                      <a:gd name="connsiteY6" fmla="*/ 0 h 10000"/>
                      <a:gd name="connsiteX7" fmla="*/ 9208 w 10021"/>
                      <a:gd name="connsiteY7" fmla="*/ 3247 h 10000"/>
                      <a:gd name="connsiteX8" fmla="*/ 10000 w 10021"/>
                      <a:gd name="connsiteY8" fmla="*/ 10000 h 10000"/>
                      <a:gd name="connsiteX9" fmla="*/ 72 w 10021"/>
                      <a:gd name="connsiteY9" fmla="*/ 10000 h 10000"/>
                      <a:gd name="connsiteX10" fmla="*/ 0 w 10021"/>
                      <a:gd name="connsiteY10" fmla="*/ 8442 h 10000"/>
                      <a:gd name="connsiteX11" fmla="*/ 288 w 10021"/>
                      <a:gd name="connsiteY11" fmla="*/ 5714 h 10000"/>
                      <a:gd name="connsiteX12" fmla="*/ 936 w 10021"/>
                      <a:gd name="connsiteY12" fmla="*/ 3247 h 10000"/>
                      <a:gd name="connsiteX13" fmla="*/ 1870 w 10021"/>
                      <a:gd name="connsiteY13" fmla="*/ 1299 h 10000"/>
                      <a:gd name="connsiteX14" fmla="*/ 3309 w 10021"/>
                      <a:gd name="connsiteY14" fmla="*/ 0 h 10000"/>
                      <a:gd name="connsiteX0" fmla="*/ 3309 w 10024"/>
                      <a:gd name="connsiteY0" fmla="*/ 0 h 10000"/>
                      <a:gd name="connsiteX1" fmla="*/ 4676 w 10024"/>
                      <a:gd name="connsiteY1" fmla="*/ 2078 h 10000"/>
                      <a:gd name="connsiteX2" fmla="*/ 4100 w 10024"/>
                      <a:gd name="connsiteY2" fmla="*/ 5974 h 10000"/>
                      <a:gd name="connsiteX3" fmla="*/ 5107 w 10024"/>
                      <a:gd name="connsiteY3" fmla="*/ 8052 h 10000"/>
                      <a:gd name="connsiteX4" fmla="*/ 6043 w 10024"/>
                      <a:gd name="connsiteY4" fmla="*/ 5974 h 10000"/>
                      <a:gd name="connsiteX5" fmla="*/ 5395 w 10024"/>
                      <a:gd name="connsiteY5" fmla="*/ 2078 h 10000"/>
                      <a:gd name="connsiteX6" fmla="*/ 6906 w 10024"/>
                      <a:gd name="connsiteY6" fmla="*/ 0 h 10000"/>
                      <a:gd name="connsiteX7" fmla="*/ 9208 w 10024"/>
                      <a:gd name="connsiteY7" fmla="*/ 3247 h 10000"/>
                      <a:gd name="connsiteX8" fmla="*/ 10000 w 10024"/>
                      <a:gd name="connsiteY8" fmla="*/ 10000 h 10000"/>
                      <a:gd name="connsiteX9" fmla="*/ 72 w 10024"/>
                      <a:gd name="connsiteY9" fmla="*/ 10000 h 10000"/>
                      <a:gd name="connsiteX10" fmla="*/ 0 w 10024"/>
                      <a:gd name="connsiteY10" fmla="*/ 8442 h 10000"/>
                      <a:gd name="connsiteX11" fmla="*/ 288 w 10024"/>
                      <a:gd name="connsiteY11" fmla="*/ 5714 h 10000"/>
                      <a:gd name="connsiteX12" fmla="*/ 936 w 10024"/>
                      <a:gd name="connsiteY12" fmla="*/ 3247 h 10000"/>
                      <a:gd name="connsiteX13" fmla="*/ 1870 w 10024"/>
                      <a:gd name="connsiteY13" fmla="*/ 1299 h 10000"/>
                      <a:gd name="connsiteX14" fmla="*/ 3309 w 10024"/>
                      <a:gd name="connsiteY14" fmla="*/ 0 h 10000"/>
                      <a:gd name="connsiteX0" fmla="*/ 3309 w 10023"/>
                      <a:gd name="connsiteY0" fmla="*/ 0 h 10000"/>
                      <a:gd name="connsiteX1" fmla="*/ 4676 w 10023"/>
                      <a:gd name="connsiteY1" fmla="*/ 2078 h 10000"/>
                      <a:gd name="connsiteX2" fmla="*/ 4100 w 10023"/>
                      <a:gd name="connsiteY2" fmla="*/ 5974 h 10000"/>
                      <a:gd name="connsiteX3" fmla="*/ 5107 w 10023"/>
                      <a:gd name="connsiteY3" fmla="*/ 8052 h 10000"/>
                      <a:gd name="connsiteX4" fmla="*/ 6043 w 10023"/>
                      <a:gd name="connsiteY4" fmla="*/ 5974 h 10000"/>
                      <a:gd name="connsiteX5" fmla="*/ 5395 w 10023"/>
                      <a:gd name="connsiteY5" fmla="*/ 2078 h 10000"/>
                      <a:gd name="connsiteX6" fmla="*/ 6906 w 10023"/>
                      <a:gd name="connsiteY6" fmla="*/ 0 h 10000"/>
                      <a:gd name="connsiteX7" fmla="*/ 9208 w 10023"/>
                      <a:gd name="connsiteY7" fmla="*/ 3247 h 10000"/>
                      <a:gd name="connsiteX8" fmla="*/ 10000 w 10023"/>
                      <a:gd name="connsiteY8" fmla="*/ 10000 h 10000"/>
                      <a:gd name="connsiteX9" fmla="*/ 72 w 10023"/>
                      <a:gd name="connsiteY9" fmla="*/ 10000 h 10000"/>
                      <a:gd name="connsiteX10" fmla="*/ 0 w 10023"/>
                      <a:gd name="connsiteY10" fmla="*/ 8442 h 10000"/>
                      <a:gd name="connsiteX11" fmla="*/ 288 w 10023"/>
                      <a:gd name="connsiteY11" fmla="*/ 5714 h 10000"/>
                      <a:gd name="connsiteX12" fmla="*/ 936 w 10023"/>
                      <a:gd name="connsiteY12" fmla="*/ 3247 h 10000"/>
                      <a:gd name="connsiteX13" fmla="*/ 1870 w 10023"/>
                      <a:gd name="connsiteY13" fmla="*/ 1299 h 10000"/>
                      <a:gd name="connsiteX14" fmla="*/ 3309 w 10023"/>
                      <a:gd name="connsiteY14" fmla="*/ 0 h 10000"/>
                      <a:gd name="connsiteX0" fmla="*/ 3309 w 10023"/>
                      <a:gd name="connsiteY0" fmla="*/ 0 h 10000"/>
                      <a:gd name="connsiteX1" fmla="*/ 4676 w 10023"/>
                      <a:gd name="connsiteY1" fmla="*/ 2078 h 10000"/>
                      <a:gd name="connsiteX2" fmla="*/ 4100 w 10023"/>
                      <a:gd name="connsiteY2" fmla="*/ 5974 h 10000"/>
                      <a:gd name="connsiteX3" fmla="*/ 5107 w 10023"/>
                      <a:gd name="connsiteY3" fmla="*/ 8052 h 10000"/>
                      <a:gd name="connsiteX4" fmla="*/ 6043 w 10023"/>
                      <a:gd name="connsiteY4" fmla="*/ 5974 h 10000"/>
                      <a:gd name="connsiteX5" fmla="*/ 5395 w 10023"/>
                      <a:gd name="connsiteY5" fmla="*/ 2078 h 10000"/>
                      <a:gd name="connsiteX6" fmla="*/ 6906 w 10023"/>
                      <a:gd name="connsiteY6" fmla="*/ 0 h 10000"/>
                      <a:gd name="connsiteX7" fmla="*/ 9208 w 10023"/>
                      <a:gd name="connsiteY7" fmla="*/ 3247 h 10000"/>
                      <a:gd name="connsiteX8" fmla="*/ 10000 w 10023"/>
                      <a:gd name="connsiteY8" fmla="*/ 10000 h 10000"/>
                      <a:gd name="connsiteX9" fmla="*/ 72 w 10023"/>
                      <a:gd name="connsiteY9" fmla="*/ 10000 h 10000"/>
                      <a:gd name="connsiteX10" fmla="*/ 0 w 10023"/>
                      <a:gd name="connsiteY10" fmla="*/ 8442 h 10000"/>
                      <a:gd name="connsiteX11" fmla="*/ 288 w 10023"/>
                      <a:gd name="connsiteY11" fmla="*/ 5714 h 10000"/>
                      <a:gd name="connsiteX12" fmla="*/ 936 w 10023"/>
                      <a:gd name="connsiteY12" fmla="*/ 3247 h 10000"/>
                      <a:gd name="connsiteX13" fmla="*/ 3309 w 10023"/>
                      <a:gd name="connsiteY13" fmla="*/ 0 h 10000"/>
                      <a:gd name="connsiteX0" fmla="*/ 3309 w 10023"/>
                      <a:gd name="connsiteY0" fmla="*/ 0 h 10000"/>
                      <a:gd name="connsiteX1" fmla="*/ 4676 w 10023"/>
                      <a:gd name="connsiteY1" fmla="*/ 2078 h 10000"/>
                      <a:gd name="connsiteX2" fmla="*/ 4100 w 10023"/>
                      <a:gd name="connsiteY2" fmla="*/ 5974 h 10000"/>
                      <a:gd name="connsiteX3" fmla="*/ 5107 w 10023"/>
                      <a:gd name="connsiteY3" fmla="*/ 8052 h 10000"/>
                      <a:gd name="connsiteX4" fmla="*/ 6043 w 10023"/>
                      <a:gd name="connsiteY4" fmla="*/ 5974 h 10000"/>
                      <a:gd name="connsiteX5" fmla="*/ 5395 w 10023"/>
                      <a:gd name="connsiteY5" fmla="*/ 2078 h 10000"/>
                      <a:gd name="connsiteX6" fmla="*/ 6906 w 10023"/>
                      <a:gd name="connsiteY6" fmla="*/ 0 h 10000"/>
                      <a:gd name="connsiteX7" fmla="*/ 9208 w 10023"/>
                      <a:gd name="connsiteY7" fmla="*/ 3247 h 10000"/>
                      <a:gd name="connsiteX8" fmla="*/ 10000 w 10023"/>
                      <a:gd name="connsiteY8" fmla="*/ 10000 h 10000"/>
                      <a:gd name="connsiteX9" fmla="*/ 72 w 10023"/>
                      <a:gd name="connsiteY9" fmla="*/ 10000 h 10000"/>
                      <a:gd name="connsiteX10" fmla="*/ 0 w 10023"/>
                      <a:gd name="connsiteY10" fmla="*/ 8442 h 10000"/>
                      <a:gd name="connsiteX11" fmla="*/ 288 w 10023"/>
                      <a:gd name="connsiteY11" fmla="*/ 5714 h 10000"/>
                      <a:gd name="connsiteX12" fmla="*/ 936 w 10023"/>
                      <a:gd name="connsiteY12" fmla="*/ 3247 h 10000"/>
                      <a:gd name="connsiteX13" fmla="*/ 3309 w 10023"/>
                      <a:gd name="connsiteY13" fmla="*/ 0 h 10000"/>
                      <a:gd name="connsiteX0" fmla="*/ 3309 w 10023"/>
                      <a:gd name="connsiteY0" fmla="*/ 0 h 10000"/>
                      <a:gd name="connsiteX1" fmla="*/ 4676 w 10023"/>
                      <a:gd name="connsiteY1" fmla="*/ 2078 h 10000"/>
                      <a:gd name="connsiteX2" fmla="*/ 4100 w 10023"/>
                      <a:gd name="connsiteY2" fmla="*/ 5974 h 10000"/>
                      <a:gd name="connsiteX3" fmla="*/ 5107 w 10023"/>
                      <a:gd name="connsiteY3" fmla="*/ 8052 h 10000"/>
                      <a:gd name="connsiteX4" fmla="*/ 6043 w 10023"/>
                      <a:gd name="connsiteY4" fmla="*/ 5974 h 10000"/>
                      <a:gd name="connsiteX5" fmla="*/ 5395 w 10023"/>
                      <a:gd name="connsiteY5" fmla="*/ 2078 h 10000"/>
                      <a:gd name="connsiteX6" fmla="*/ 6906 w 10023"/>
                      <a:gd name="connsiteY6" fmla="*/ 0 h 10000"/>
                      <a:gd name="connsiteX7" fmla="*/ 9208 w 10023"/>
                      <a:gd name="connsiteY7" fmla="*/ 3247 h 10000"/>
                      <a:gd name="connsiteX8" fmla="*/ 10000 w 10023"/>
                      <a:gd name="connsiteY8" fmla="*/ 10000 h 10000"/>
                      <a:gd name="connsiteX9" fmla="*/ 72 w 10023"/>
                      <a:gd name="connsiteY9" fmla="*/ 10000 h 10000"/>
                      <a:gd name="connsiteX10" fmla="*/ 0 w 10023"/>
                      <a:gd name="connsiteY10" fmla="*/ 8442 h 10000"/>
                      <a:gd name="connsiteX11" fmla="*/ 288 w 10023"/>
                      <a:gd name="connsiteY11" fmla="*/ 5714 h 10000"/>
                      <a:gd name="connsiteX12" fmla="*/ 936 w 10023"/>
                      <a:gd name="connsiteY12" fmla="*/ 3247 h 10000"/>
                      <a:gd name="connsiteX13" fmla="*/ 3309 w 10023"/>
                      <a:gd name="connsiteY13" fmla="*/ 0 h 10000"/>
                      <a:gd name="connsiteX0" fmla="*/ 3933 w 10647"/>
                      <a:gd name="connsiteY0" fmla="*/ 0 h 10000"/>
                      <a:gd name="connsiteX1" fmla="*/ 5300 w 10647"/>
                      <a:gd name="connsiteY1" fmla="*/ 2078 h 10000"/>
                      <a:gd name="connsiteX2" fmla="*/ 4724 w 10647"/>
                      <a:gd name="connsiteY2" fmla="*/ 5974 h 10000"/>
                      <a:gd name="connsiteX3" fmla="*/ 5731 w 10647"/>
                      <a:gd name="connsiteY3" fmla="*/ 8052 h 10000"/>
                      <a:gd name="connsiteX4" fmla="*/ 6667 w 10647"/>
                      <a:gd name="connsiteY4" fmla="*/ 5974 h 10000"/>
                      <a:gd name="connsiteX5" fmla="*/ 6019 w 10647"/>
                      <a:gd name="connsiteY5" fmla="*/ 2078 h 10000"/>
                      <a:gd name="connsiteX6" fmla="*/ 7530 w 10647"/>
                      <a:gd name="connsiteY6" fmla="*/ 0 h 10000"/>
                      <a:gd name="connsiteX7" fmla="*/ 9832 w 10647"/>
                      <a:gd name="connsiteY7" fmla="*/ 3247 h 10000"/>
                      <a:gd name="connsiteX8" fmla="*/ 10624 w 10647"/>
                      <a:gd name="connsiteY8" fmla="*/ 10000 h 10000"/>
                      <a:gd name="connsiteX9" fmla="*/ 696 w 10647"/>
                      <a:gd name="connsiteY9" fmla="*/ 10000 h 10000"/>
                      <a:gd name="connsiteX10" fmla="*/ 912 w 10647"/>
                      <a:gd name="connsiteY10" fmla="*/ 5714 h 10000"/>
                      <a:gd name="connsiteX11" fmla="*/ 1560 w 10647"/>
                      <a:gd name="connsiteY11" fmla="*/ 3247 h 10000"/>
                      <a:gd name="connsiteX12" fmla="*/ 3933 w 10647"/>
                      <a:gd name="connsiteY12" fmla="*/ 0 h 10000"/>
                      <a:gd name="connsiteX0" fmla="*/ 3822 w 10536"/>
                      <a:gd name="connsiteY0" fmla="*/ 0 h 10000"/>
                      <a:gd name="connsiteX1" fmla="*/ 5189 w 10536"/>
                      <a:gd name="connsiteY1" fmla="*/ 2078 h 10000"/>
                      <a:gd name="connsiteX2" fmla="*/ 4613 w 10536"/>
                      <a:gd name="connsiteY2" fmla="*/ 5974 h 10000"/>
                      <a:gd name="connsiteX3" fmla="*/ 5620 w 10536"/>
                      <a:gd name="connsiteY3" fmla="*/ 8052 h 10000"/>
                      <a:gd name="connsiteX4" fmla="*/ 6556 w 10536"/>
                      <a:gd name="connsiteY4" fmla="*/ 5974 h 10000"/>
                      <a:gd name="connsiteX5" fmla="*/ 5908 w 10536"/>
                      <a:gd name="connsiteY5" fmla="*/ 2078 h 10000"/>
                      <a:gd name="connsiteX6" fmla="*/ 7419 w 10536"/>
                      <a:gd name="connsiteY6" fmla="*/ 0 h 10000"/>
                      <a:gd name="connsiteX7" fmla="*/ 9721 w 10536"/>
                      <a:gd name="connsiteY7" fmla="*/ 3247 h 10000"/>
                      <a:gd name="connsiteX8" fmla="*/ 10513 w 10536"/>
                      <a:gd name="connsiteY8" fmla="*/ 10000 h 10000"/>
                      <a:gd name="connsiteX9" fmla="*/ 585 w 10536"/>
                      <a:gd name="connsiteY9" fmla="*/ 10000 h 10000"/>
                      <a:gd name="connsiteX10" fmla="*/ 1449 w 10536"/>
                      <a:gd name="connsiteY10" fmla="*/ 3247 h 10000"/>
                      <a:gd name="connsiteX11" fmla="*/ 3822 w 10536"/>
                      <a:gd name="connsiteY11" fmla="*/ 0 h 10000"/>
                      <a:gd name="connsiteX0" fmla="*/ 3371 w 10085"/>
                      <a:gd name="connsiteY0" fmla="*/ 0 h 10000"/>
                      <a:gd name="connsiteX1" fmla="*/ 4738 w 10085"/>
                      <a:gd name="connsiteY1" fmla="*/ 2078 h 10000"/>
                      <a:gd name="connsiteX2" fmla="*/ 4162 w 10085"/>
                      <a:gd name="connsiteY2" fmla="*/ 5974 h 10000"/>
                      <a:gd name="connsiteX3" fmla="*/ 5169 w 10085"/>
                      <a:gd name="connsiteY3" fmla="*/ 8052 h 10000"/>
                      <a:gd name="connsiteX4" fmla="*/ 6105 w 10085"/>
                      <a:gd name="connsiteY4" fmla="*/ 5974 h 10000"/>
                      <a:gd name="connsiteX5" fmla="*/ 5457 w 10085"/>
                      <a:gd name="connsiteY5" fmla="*/ 2078 h 10000"/>
                      <a:gd name="connsiteX6" fmla="*/ 6968 w 10085"/>
                      <a:gd name="connsiteY6" fmla="*/ 0 h 10000"/>
                      <a:gd name="connsiteX7" fmla="*/ 9270 w 10085"/>
                      <a:gd name="connsiteY7" fmla="*/ 3247 h 10000"/>
                      <a:gd name="connsiteX8" fmla="*/ 10062 w 10085"/>
                      <a:gd name="connsiteY8" fmla="*/ 10000 h 10000"/>
                      <a:gd name="connsiteX9" fmla="*/ 134 w 10085"/>
                      <a:gd name="connsiteY9" fmla="*/ 10000 h 10000"/>
                      <a:gd name="connsiteX10" fmla="*/ 998 w 10085"/>
                      <a:gd name="connsiteY10" fmla="*/ 3247 h 10000"/>
                      <a:gd name="connsiteX11" fmla="*/ 3371 w 10085"/>
                      <a:gd name="connsiteY11" fmla="*/ 0 h 10000"/>
                      <a:gd name="connsiteX0" fmla="*/ 3269 w 9983"/>
                      <a:gd name="connsiteY0" fmla="*/ 0 h 10000"/>
                      <a:gd name="connsiteX1" fmla="*/ 4636 w 9983"/>
                      <a:gd name="connsiteY1" fmla="*/ 2078 h 10000"/>
                      <a:gd name="connsiteX2" fmla="*/ 4060 w 9983"/>
                      <a:gd name="connsiteY2" fmla="*/ 5974 h 10000"/>
                      <a:gd name="connsiteX3" fmla="*/ 5067 w 9983"/>
                      <a:gd name="connsiteY3" fmla="*/ 8052 h 10000"/>
                      <a:gd name="connsiteX4" fmla="*/ 6003 w 9983"/>
                      <a:gd name="connsiteY4" fmla="*/ 5974 h 10000"/>
                      <a:gd name="connsiteX5" fmla="*/ 5355 w 9983"/>
                      <a:gd name="connsiteY5" fmla="*/ 2078 h 10000"/>
                      <a:gd name="connsiteX6" fmla="*/ 6866 w 9983"/>
                      <a:gd name="connsiteY6" fmla="*/ 0 h 10000"/>
                      <a:gd name="connsiteX7" fmla="*/ 9168 w 9983"/>
                      <a:gd name="connsiteY7" fmla="*/ 3247 h 10000"/>
                      <a:gd name="connsiteX8" fmla="*/ 9960 w 9983"/>
                      <a:gd name="connsiteY8" fmla="*/ 10000 h 10000"/>
                      <a:gd name="connsiteX9" fmla="*/ 32 w 9983"/>
                      <a:gd name="connsiteY9" fmla="*/ 10000 h 10000"/>
                      <a:gd name="connsiteX10" fmla="*/ 896 w 9983"/>
                      <a:gd name="connsiteY10" fmla="*/ 3247 h 10000"/>
                      <a:gd name="connsiteX11" fmla="*/ 3269 w 9983"/>
                      <a:gd name="connsiteY11" fmla="*/ 0 h 10000"/>
                      <a:gd name="connsiteX0" fmla="*/ 3302 w 10026"/>
                      <a:gd name="connsiteY0" fmla="*/ 0 h 10000"/>
                      <a:gd name="connsiteX1" fmla="*/ 4671 w 10026"/>
                      <a:gd name="connsiteY1" fmla="*/ 2078 h 10000"/>
                      <a:gd name="connsiteX2" fmla="*/ 4094 w 10026"/>
                      <a:gd name="connsiteY2" fmla="*/ 5974 h 10000"/>
                      <a:gd name="connsiteX3" fmla="*/ 5103 w 10026"/>
                      <a:gd name="connsiteY3" fmla="*/ 8052 h 10000"/>
                      <a:gd name="connsiteX4" fmla="*/ 6040 w 10026"/>
                      <a:gd name="connsiteY4" fmla="*/ 5974 h 10000"/>
                      <a:gd name="connsiteX5" fmla="*/ 5391 w 10026"/>
                      <a:gd name="connsiteY5" fmla="*/ 2078 h 10000"/>
                      <a:gd name="connsiteX6" fmla="*/ 6905 w 10026"/>
                      <a:gd name="connsiteY6" fmla="*/ 0 h 10000"/>
                      <a:gd name="connsiteX7" fmla="*/ 9211 w 10026"/>
                      <a:gd name="connsiteY7" fmla="*/ 3247 h 10000"/>
                      <a:gd name="connsiteX8" fmla="*/ 10004 w 10026"/>
                      <a:gd name="connsiteY8" fmla="*/ 10000 h 10000"/>
                      <a:gd name="connsiteX9" fmla="*/ 59 w 10026"/>
                      <a:gd name="connsiteY9" fmla="*/ 10000 h 10000"/>
                      <a:gd name="connsiteX10" fmla="*/ 925 w 10026"/>
                      <a:gd name="connsiteY10" fmla="*/ 3247 h 10000"/>
                      <a:gd name="connsiteX11" fmla="*/ 3302 w 10026"/>
                      <a:gd name="connsiteY11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26" h="10000">
                        <a:moveTo>
                          <a:pt x="3302" y="0"/>
                        </a:moveTo>
                        <a:lnTo>
                          <a:pt x="4671" y="2078"/>
                        </a:lnTo>
                        <a:cubicBezTo>
                          <a:pt x="4479" y="3377"/>
                          <a:pt x="4286" y="4675"/>
                          <a:pt x="4094" y="5974"/>
                        </a:cubicBezTo>
                        <a:lnTo>
                          <a:pt x="5103" y="8052"/>
                        </a:lnTo>
                        <a:lnTo>
                          <a:pt x="6040" y="5974"/>
                        </a:lnTo>
                        <a:cubicBezTo>
                          <a:pt x="5824" y="4675"/>
                          <a:pt x="5607" y="3377"/>
                          <a:pt x="5391" y="2078"/>
                        </a:cubicBezTo>
                        <a:lnTo>
                          <a:pt x="6905" y="0"/>
                        </a:lnTo>
                        <a:cubicBezTo>
                          <a:pt x="7543" y="297"/>
                          <a:pt x="8595" y="1497"/>
                          <a:pt x="9211" y="3247"/>
                        </a:cubicBezTo>
                        <a:cubicBezTo>
                          <a:pt x="9541" y="4320"/>
                          <a:pt x="10153" y="6807"/>
                          <a:pt x="10004" y="10000"/>
                        </a:cubicBezTo>
                        <a:lnTo>
                          <a:pt x="59" y="10000"/>
                        </a:lnTo>
                        <a:cubicBezTo>
                          <a:pt x="-190" y="7933"/>
                          <a:pt x="384" y="4914"/>
                          <a:pt x="925" y="3247"/>
                        </a:cubicBezTo>
                        <a:cubicBezTo>
                          <a:pt x="1630" y="1537"/>
                          <a:pt x="2509" y="336"/>
                          <a:pt x="330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" name="Freeform 314"/>
                  <p:cNvSpPr>
                    <a:spLocks/>
                  </p:cNvSpPr>
                  <p:nvPr/>
                </p:nvSpPr>
                <p:spPr bwMode="auto">
                  <a:xfrm>
                    <a:off x="2056264" y="2290979"/>
                    <a:ext cx="385903" cy="504032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686113" y="3606191"/>
                    <a:ext cx="1882254" cy="88993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70" name="Group 269"/>
          <p:cNvGrpSpPr/>
          <p:nvPr/>
        </p:nvGrpSpPr>
        <p:grpSpPr>
          <a:xfrm>
            <a:off x="4954848" y="1479056"/>
            <a:ext cx="2097228" cy="942438"/>
            <a:chOff x="375673" y="4535585"/>
            <a:chExt cx="3159345" cy="942438"/>
          </a:xfrm>
        </p:grpSpPr>
        <p:sp>
          <p:nvSpPr>
            <p:cNvPr id="271" name="Rectangle 270"/>
            <p:cNvSpPr/>
            <p:nvPr/>
          </p:nvSpPr>
          <p:spPr>
            <a:xfrm flipH="1">
              <a:off x="375673" y="4831692"/>
              <a:ext cx="3159345" cy="6463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PEO vision, People, Programs, Tech Insertions, Tech Development, Resources </a:t>
              </a:r>
            </a:p>
          </p:txBody>
        </p:sp>
        <p:sp>
          <p:nvSpPr>
            <p:cNvPr id="272" name="Rectangle 271"/>
            <p:cNvSpPr/>
            <p:nvPr/>
          </p:nvSpPr>
          <p:spPr>
            <a:xfrm flipH="1">
              <a:off x="425351" y="4535585"/>
              <a:ext cx="2941303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b="1" u="sng" spc="600" dirty="0">
                  <a:solidFill>
                    <a:srgbClr val="00B050"/>
                  </a:solidFill>
                  <a:cs typeface="Arial" panose="020B0604020202020204" pitchFamily="34" charset="0"/>
                </a:rPr>
                <a:t>PEO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3790190" y="5486194"/>
            <a:ext cx="2097228" cy="1127104"/>
            <a:chOff x="375673" y="4535585"/>
            <a:chExt cx="3159345" cy="1127104"/>
          </a:xfrm>
        </p:grpSpPr>
        <p:sp>
          <p:nvSpPr>
            <p:cNvPr id="274" name="Rectangle 273"/>
            <p:cNvSpPr/>
            <p:nvPr/>
          </p:nvSpPr>
          <p:spPr>
            <a:xfrm flipH="1">
              <a:off x="375673" y="4831692"/>
              <a:ext cx="3159345" cy="83099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200" b="1" dirty="0">
                  <a:cs typeface="Arial" panose="020B0604020202020204" pitchFamily="34" charset="0"/>
                </a:rPr>
                <a:t>Commander Guidance, Assessment Director, S&amp;T Director Futures Guidance, Component Gaps, TSOC Gaps</a:t>
              </a:r>
            </a:p>
          </p:txBody>
        </p:sp>
        <p:sp>
          <p:nvSpPr>
            <p:cNvPr id="275" name="Rectangle 274"/>
            <p:cNvSpPr/>
            <p:nvPr/>
          </p:nvSpPr>
          <p:spPr>
            <a:xfrm flipH="1">
              <a:off x="425351" y="4535585"/>
              <a:ext cx="2941303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b="1" u="sng" spc="600" dirty="0">
                  <a:cs typeface="Arial" panose="020B0604020202020204" pitchFamily="34" charset="0"/>
                </a:rPr>
                <a:t>SOCOM</a:t>
              </a: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54176" y="5268819"/>
            <a:ext cx="3144335" cy="1127104"/>
            <a:chOff x="375672" y="4535585"/>
            <a:chExt cx="3399841" cy="1127104"/>
          </a:xfrm>
        </p:grpSpPr>
        <p:sp>
          <p:nvSpPr>
            <p:cNvPr id="277" name="Rectangle 276"/>
            <p:cNvSpPr/>
            <p:nvPr/>
          </p:nvSpPr>
          <p:spPr>
            <a:xfrm flipH="1">
              <a:off x="375672" y="4831692"/>
              <a:ext cx="3399841" cy="83099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200" b="1" dirty="0">
                  <a:solidFill>
                    <a:srgbClr val="8A50A0"/>
                  </a:solidFill>
                  <a:cs typeface="Arial" panose="020B0604020202020204" pitchFamily="34" charset="0"/>
                </a:rPr>
                <a:t>S&amp;T, SOFWERX Ecosystem, OTAs, Rapid Prototyping, Crowdsourcing, Venture Capitalists, Experimentation, Grants, CRADA’s, Capstone, Hacking 4 Defense, Social Media</a:t>
              </a:r>
            </a:p>
          </p:txBody>
        </p:sp>
        <p:sp>
          <p:nvSpPr>
            <p:cNvPr id="278" name="Rectangle 277"/>
            <p:cNvSpPr/>
            <p:nvPr/>
          </p:nvSpPr>
          <p:spPr>
            <a:xfrm flipH="1">
              <a:off x="425351" y="4535585"/>
              <a:ext cx="3109667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b="1" u="sng" spc="600" dirty="0">
                  <a:solidFill>
                    <a:srgbClr val="8A50A0"/>
                  </a:solidFill>
                  <a:cs typeface="Arial" panose="020B0604020202020204" pitchFamily="34" charset="0"/>
                </a:rPr>
                <a:t>INNOVATION</a:t>
              </a: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637153" y="1564400"/>
            <a:ext cx="2097228" cy="942438"/>
            <a:chOff x="375673" y="4535585"/>
            <a:chExt cx="3159345" cy="942438"/>
          </a:xfrm>
        </p:grpSpPr>
        <p:sp>
          <p:nvSpPr>
            <p:cNvPr id="280" name="Rectangle 279"/>
            <p:cNvSpPr/>
            <p:nvPr/>
          </p:nvSpPr>
          <p:spPr>
            <a:xfrm flipH="1">
              <a:off x="375673" y="4831692"/>
              <a:ext cx="3159345" cy="6463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Acquisition Executive, Deputy Acquisition Executive, Comptroller</a:t>
              </a:r>
            </a:p>
          </p:txBody>
        </p:sp>
        <p:sp>
          <p:nvSpPr>
            <p:cNvPr id="281" name="Rectangle 280"/>
            <p:cNvSpPr/>
            <p:nvPr/>
          </p:nvSpPr>
          <p:spPr>
            <a:xfrm flipH="1">
              <a:off x="425351" y="4535585"/>
              <a:ext cx="2941303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2000" b="1" u="sng" spc="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SOF AT&amp;L </a:t>
              </a:r>
              <a:endParaRPr lang="en-US" sz="2000" b="1" u="sng" spc="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862071" y="5535622"/>
            <a:ext cx="2605009" cy="991866"/>
            <a:chOff x="375673" y="4572656"/>
            <a:chExt cx="2990981" cy="991866"/>
          </a:xfrm>
        </p:grpSpPr>
        <p:sp>
          <p:nvSpPr>
            <p:cNvPr id="283" name="Rectangle 282"/>
            <p:cNvSpPr/>
            <p:nvPr/>
          </p:nvSpPr>
          <p:spPr>
            <a:xfrm flipH="1">
              <a:off x="375673" y="4918191"/>
              <a:ext cx="2969704" cy="6463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QDR, Acquisition Reform, ASD Policy, ASD R&amp;E, ASD SOLIC, ASD O, Presidential Directives, Congress …</a:t>
              </a:r>
            </a:p>
          </p:txBody>
        </p:sp>
        <p:sp>
          <p:nvSpPr>
            <p:cNvPr id="284" name="Rectangle 283"/>
            <p:cNvSpPr/>
            <p:nvPr/>
          </p:nvSpPr>
          <p:spPr>
            <a:xfrm flipH="1">
              <a:off x="425351" y="4572656"/>
              <a:ext cx="2941303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b="1" u="sng" spc="600" dirty="0">
                  <a:solidFill>
                    <a:srgbClr val="0070C0"/>
                  </a:solidFill>
                  <a:cs typeface="Arial" panose="020B0604020202020204" pitchFamily="34" charset="0"/>
                </a:rPr>
                <a:t>OSD</a:t>
              </a: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7932740" y="1193194"/>
            <a:ext cx="2097228" cy="757772"/>
            <a:chOff x="375673" y="4535585"/>
            <a:chExt cx="3159345" cy="757772"/>
          </a:xfrm>
        </p:grpSpPr>
        <p:sp>
          <p:nvSpPr>
            <p:cNvPr id="286" name="Rectangle 285"/>
            <p:cNvSpPr/>
            <p:nvPr/>
          </p:nvSpPr>
          <p:spPr>
            <a:xfrm flipH="1">
              <a:off x="375673" y="4831692"/>
              <a:ext cx="3159345" cy="46166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200" b="1" dirty="0">
                  <a:solidFill>
                    <a:srgbClr val="595959"/>
                  </a:solidFill>
                  <a:cs typeface="Arial" panose="020B0604020202020204" pitchFamily="34" charset="0"/>
                </a:rPr>
                <a:t>IR&amp;D, Product Development, Engagement</a:t>
              </a:r>
            </a:p>
          </p:txBody>
        </p:sp>
        <p:sp>
          <p:nvSpPr>
            <p:cNvPr id="287" name="Rectangle 286"/>
            <p:cNvSpPr/>
            <p:nvPr/>
          </p:nvSpPr>
          <p:spPr>
            <a:xfrm flipH="1">
              <a:off x="425351" y="4535585"/>
              <a:ext cx="2941303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b="1" u="sng" spc="6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INDUSTRY</a:t>
              </a:r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2384996" y="753273"/>
            <a:ext cx="2301721" cy="757772"/>
            <a:chOff x="375671" y="4535585"/>
            <a:chExt cx="3467401" cy="757772"/>
          </a:xfrm>
        </p:grpSpPr>
        <p:sp>
          <p:nvSpPr>
            <p:cNvPr id="289" name="Rectangle 288"/>
            <p:cNvSpPr/>
            <p:nvPr/>
          </p:nvSpPr>
          <p:spPr>
            <a:xfrm flipH="1">
              <a:off x="375671" y="4831692"/>
              <a:ext cx="3467401" cy="46166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Advantage, accessibility, speed, freedom from constraints</a:t>
              </a:r>
              <a:endParaRPr lang="en-US" sz="12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 flipH="1">
              <a:off x="425351" y="4535585"/>
              <a:ext cx="3035694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b="1" u="sng" spc="6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ADVERSARY</a:t>
              </a:r>
              <a:endParaRPr lang="en-US" b="1" u="sng" spc="6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6" name="Freeform 295"/>
          <p:cNvSpPr/>
          <p:nvPr/>
        </p:nvSpPr>
        <p:spPr>
          <a:xfrm flipH="1" flipV="1">
            <a:off x="9684531" y="3348592"/>
            <a:ext cx="1055662" cy="1046596"/>
          </a:xfrm>
          <a:custGeom>
            <a:avLst/>
            <a:gdLst>
              <a:gd name="connsiteX0" fmla="*/ 1004589 w 1991308"/>
              <a:gd name="connsiteY0" fmla="*/ 735176 h 2006658"/>
              <a:gd name="connsiteX1" fmla="*/ 744875 w 1991308"/>
              <a:gd name="connsiteY1" fmla="*/ 994889 h 2006658"/>
              <a:gd name="connsiteX2" fmla="*/ 1004589 w 1991308"/>
              <a:gd name="connsiteY2" fmla="*/ 1254602 h 2006658"/>
              <a:gd name="connsiteX3" fmla="*/ 1264303 w 1991308"/>
              <a:gd name="connsiteY3" fmla="*/ 994889 h 2006658"/>
              <a:gd name="connsiteX4" fmla="*/ 1004589 w 1991308"/>
              <a:gd name="connsiteY4" fmla="*/ 735176 h 2006658"/>
              <a:gd name="connsiteX5" fmla="*/ 1145064 w 1991308"/>
              <a:gd name="connsiteY5" fmla="*/ 0 h 2006658"/>
              <a:gd name="connsiteX6" fmla="*/ 1332494 w 1991308"/>
              <a:gd name="connsiteY6" fmla="*/ 56227 h 2006658"/>
              <a:gd name="connsiteX7" fmla="*/ 1312475 w 1991308"/>
              <a:gd name="connsiteY7" fmla="*/ 263564 h 2006658"/>
              <a:gd name="connsiteX8" fmla="*/ 1443573 w 1991308"/>
              <a:gd name="connsiteY8" fmla="*/ 334521 h 2006658"/>
              <a:gd name="connsiteX9" fmla="*/ 1462837 w 1991308"/>
              <a:gd name="connsiteY9" fmla="*/ 349247 h 2006658"/>
              <a:gd name="connsiteX10" fmla="*/ 1644156 w 1991308"/>
              <a:gd name="connsiteY10" fmla="*/ 222349 h 2006658"/>
              <a:gd name="connsiteX11" fmla="*/ 1777472 w 1991308"/>
              <a:gd name="connsiteY11" fmla="*/ 365629 h 2006658"/>
              <a:gd name="connsiteX12" fmla="*/ 1659819 w 1991308"/>
              <a:gd name="connsiteY12" fmla="*/ 551984 h 2006658"/>
              <a:gd name="connsiteX13" fmla="*/ 1699762 w 1991308"/>
              <a:gd name="connsiteY13" fmla="*/ 615804 h 2006658"/>
              <a:gd name="connsiteX14" fmla="*/ 1729190 w 1991308"/>
              <a:gd name="connsiteY14" fmla="*/ 678680 h 2006658"/>
              <a:gd name="connsiteX15" fmla="*/ 1957651 w 1991308"/>
              <a:gd name="connsiteY15" fmla="*/ 669271 h 2006658"/>
              <a:gd name="connsiteX16" fmla="*/ 1990889 w 1991308"/>
              <a:gd name="connsiteY16" fmla="*/ 874814 h 2006658"/>
              <a:gd name="connsiteX17" fmla="*/ 1792444 w 1991308"/>
              <a:gd name="connsiteY17" fmla="*/ 934686 h 2006658"/>
              <a:gd name="connsiteX18" fmla="*/ 1796329 w 1991308"/>
              <a:gd name="connsiteY18" fmla="*/ 996101 h 2006658"/>
              <a:gd name="connsiteX19" fmla="*/ 1787922 w 1991308"/>
              <a:gd name="connsiteY19" fmla="*/ 1106912 h 2006658"/>
              <a:gd name="connsiteX20" fmla="*/ 1991308 w 1991308"/>
              <a:gd name="connsiteY20" fmla="*/ 1206849 h 2006658"/>
              <a:gd name="connsiteX21" fmla="*/ 1926661 w 1991308"/>
              <a:gd name="connsiteY21" fmla="*/ 1407875 h 2006658"/>
              <a:gd name="connsiteX22" fmla="*/ 1709997 w 1991308"/>
              <a:gd name="connsiteY22" fmla="*/ 1354893 h 2006658"/>
              <a:gd name="connsiteX23" fmla="*/ 1659685 w 1991308"/>
              <a:gd name="connsiteY23" fmla="*/ 1442180 h 2006658"/>
              <a:gd name="connsiteX24" fmla="*/ 1637679 w 1991308"/>
              <a:gd name="connsiteY24" fmla="*/ 1470108 h 2006658"/>
              <a:gd name="connsiteX25" fmla="*/ 1759429 w 1991308"/>
              <a:gd name="connsiteY25" fmla="*/ 1680953 h 2006658"/>
              <a:gd name="connsiteX26" fmla="*/ 1616775 w 1991308"/>
              <a:gd name="connsiteY26" fmla="*/ 1816584 h 2006658"/>
              <a:gd name="connsiteX27" fmla="*/ 1424944 w 1991308"/>
              <a:gd name="connsiteY27" fmla="*/ 1668627 h 2006658"/>
              <a:gd name="connsiteX28" fmla="*/ 1411110 w 1991308"/>
              <a:gd name="connsiteY28" fmla="*/ 1678434 h 2006658"/>
              <a:gd name="connsiteX29" fmla="*/ 1307664 w 1991308"/>
              <a:gd name="connsiteY29" fmla="*/ 1731242 h 2006658"/>
              <a:gd name="connsiteX30" fmla="*/ 1280616 w 1991308"/>
              <a:gd name="connsiteY30" fmla="*/ 1739615 h 2006658"/>
              <a:gd name="connsiteX31" fmla="*/ 1290645 w 1991308"/>
              <a:gd name="connsiteY31" fmla="*/ 1967307 h 2006658"/>
              <a:gd name="connsiteX32" fmla="*/ 1097779 w 1991308"/>
              <a:gd name="connsiteY32" fmla="*/ 2006658 h 2006658"/>
              <a:gd name="connsiteX33" fmla="*/ 1022201 w 1991308"/>
              <a:gd name="connsiteY33" fmla="*/ 1791329 h 2006658"/>
              <a:gd name="connsiteX34" fmla="*/ 996229 w 1991308"/>
              <a:gd name="connsiteY34" fmla="*/ 1793940 h 2006658"/>
              <a:gd name="connsiteX35" fmla="*/ 894326 w 1991308"/>
              <a:gd name="connsiteY35" fmla="*/ 1787530 h 2006658"/>
              <a:gd name="connsiteX36" fmla="*/ 890210 w 1991308"/>
              <a:gd name="connsiteY36" fmla="*/ 1786745 h 2006658"/>
              <a:gd name="connsiteX37" fmla="*/ 798991 w 1991308"/>
              <a:gd name="connsiteY37" fmla="*/ 1994963 h 2006658"/>
              <a:gd name="connsiteX38" fmla="*/ 601824 w 1991308"/>
              <a:gd name="connsiteY38" fmla="*/ 1939725 h 2006658"/>
              <a:gd name="connsiteX39" fmla="*/ 644484 w 1991308"/>
              <a:gd name="connsiteY39" fmla="*/ 1711434 h 2006658"/>
              <a:gd name="connsiteX40" fmla="*/ 614854 w 1991308"/>
              <a:gd name="connsiteY40" fmla="*/ 1697645 h 2006658"/>
              <a:gd name="connsiteX41" fmla="*/ 534524 w 1991308"/>
              <a:gd name="connsiteY41" fmla="*/ 1647653 h 2006658"/>
              <a:gd name="connsiteX42" fmla="*/ 365847 w 1991308"/>
              <a:gd name="connsiteY42" fmla="*/ 1788637 h 2006658"/>
              <a:gd name="connsiteX43" fmla="*/ 220840 w 1991308"/>
              <a:gd name="connsiteY43" fmla="*/ 1640934 h 2006658"/>
              <a:gd name="connsiteX44" fmla="*/ 351210 w 1991308"/>
              <a:gd name="connsiteY44" fmla="*/ 1466162 h 2006658"/>
              <a:gd name="connsiteX45" fmla="*/ 332774 w 1991308"/>
              <a:gd name="connsiteY45" fmla="*/ 1442180 h 2006658"/>
              <a:gd name="connsiteX46" fmla="*/ 283608 w 1991308"/>
              <a:gd name="connsiteY46" fmla="*/ 1351855 h 2006658"/>
              <a:gd name="connsiteX47" fmla="*/ 45928 w 1991308"/>
              <a:gd name="connsiteY47" fmla="*/ 1378670 h 2006658"/>
              <a:gd name="connsiteX48" fmla="*/ 512 w 1991308"/>
              <a:gd name="connsiteY48" fmla="*/ 1189448 h 2006658"/>
              <a:gd name="connsiteX49" fmla="*/ 203917 w 1991308"/>
              <a:gd name="connsiteY49" fmla="*/ 1101571 h 2006658"/>
              <a:gd name="connsiteX50" fmla="*/ 200260 w 1991308"/>
              <a:gd name="connsiteY50" fmla="*/ 1077675 h 2006658"/>
              <a:gd name="connsiteX51" fmla="*/ 196129 w 1991308"/>
              <a:gd name="connsiteY51" fmla="*/ 996101 h 2006658"/>
              <a:gd name="connsiteX52" fmla="*/ 200584 w 1991308"/>
              <a:gd name="connsiteY52" fmla="*/ 925686 h 2006658"/>
              <a:gd name="connsiteX53" fmla="*/ 0 w 1991308"/>
              <a:gd name="connsiteY53" fmla="*/ 828717 h 2006658"/>
              <a:gd name="connsiteX54" fmla="*/ 52146 w 1991308"/>
              <a:gd name="connsiteY54" fmla="*/ 631581 h 2006658"/>
              <a:gd name="connsiteX55" fmla="*/ 273733 w 1991308"/>
              <a:gd name="connsiteY55" fmla="*/ 656322 h 2006658"/>
              <a:gd name="connsiteX56" fmla="*/ 292697 w 1991308"/>
              <a:gd name="connsiteY56" fmla="*/ 615804 h 2006658"/>
              <a:gd name="connsiteX57" fmla="*/ 328470 w 1991308"/>
              <a:gd name="connsiteY57" fmla="*/ 558646 h 2006658"/>
              <a:gd name="connsiteX58" fmla="*/ 196990 w 1991308"/>
              <a:gd name="connsiteY58" fmla="*/ 396187 h 2006658"/>
              <a:gd name="connsiteX59" fmla="*/ 328266 w 1991308"/>
              <a:gd name="connsiteY59" fmla="*/ 238169 h 2006658"/>
              <a:gd name="connsiteX60" fmla="*/ 506333 w 1991308"/>
              <a:gd name="connsiteY60" fmla="*/ 367049 h 2006658"/>
              <a:gd name="connsiteX61" fmla="*/ 548886 w 1991308"/>
              <a:gd name="connsiteY61" fmla="*/ 334521 h 2006658"/>
              <a:gd name="connsiteX62" fmla="*/ 627634 w 1991308"/>
              <a:gd name="connsiteY62" fmla="*/ 291898 h 2006658"/>
              <a:gd name="connsiteX63" fmla="*/ 605377 w 1991308"/>
              <a:gd name="connsiteY63" fmla="*/ 70692 h 2006658"/>
              <a:gd name="connsiteX64" fmla="*/ 777387 w 1991308"/>
              <a:gd name="connsiteY64" fmla="*/ 11607 h 2006658"/>
              <a:gd name="connsiteX65" fmla="*/ 891618 w 1991308"/>
              <a:gd name="connsiteY65" fmla="*/ 208778 h 2006658"/>
              <a:gd name="connsiteX66" fmla="*/ 996229 w 1991308"/>
              <a:gd name="connsiteY66" fmla="*/ 198262 h 2006658"/>
              <a:gd name="connsiteX67" fmla="*/ 1042304 w 1991308"/>
              <a:gd name="connsiteY67" fmla="*/ 202894 h 2006658"/>
              <a:gd name="connsiteX0" fmla="*/ 1264303 w 1991308"/>
              <a:gd name="connsiteY0" fmla="*/ 994889 h 2006658"/>
              <a:gd name="connsiteX1" fmla="*/ 744875 w 1991308"/>
              <a:gd name="connsiteY1" fmla="*/ 994889 h 2006658"/>
              <a:gd name="connsiteX2" fmla="*/ 1004589 w 1991308"/>
              <a:gd name="connsiteY2" fmla="*/ 1254602 h 2006658"/>
              <a:gd name="connsiteX3" fmla="*/ 1264303 w 1991308"/>
              <a:gd name="connsiteY3" fmla="*/ 994889 h 2006658"/>
              <a:gd name="connsiteX4" fmla="*/ 1145064 w 1991308"/>
              <a:gd name="connsiteY4" fmla="*/ 0 h 2006658"/>
              <a:gd name="connsiteX5" fmla="*/ 1332494 w 1991308"/>
              <a:gd name="connsiteY5" fmla="*/ 56227 h 2006658"/>
              <a:gd name="connsiteX6" fmla="*/ 1312475 w 1991308"/>
              <a:gd name="connsiteY6" fmla="*/ 263564 h 2006658"/>
              <a:gd name="connsiteX7" fmla="*/ 1443573 w 1991308"/>
              <a:gd name="connsiteY7" fmla="*/ 334521 h 2006658"/>
              <a:gd name="connsiteX8" fmla="*/ 1462837 w 1991308"/>
              <a:gd name="connsiteY8" fmla="*/ 349247 h 2006658"/>
              <a:gd name="connsiteX9" fmla="*/ 1644156 w 1991308"/>
              <a:gd name="connsiteY9" fmla="*/ 222349 h 2006658"/>
              <a:gd name="connsiteX10" fmla="*/ 1777472 w 1991308"/>
              <a:gd name="connsiteY10" fmla="*/ 365629 h 2006658"/>
              <a:gd name="connsiteX11" fmla="*/ 1659819 w 1991308"/>
              <a:gd name="connsiteY11" fmla="*/ 551984 h 2006658"/>
              <a:gd name="connsiteX12" fmla="*/ 1699762 w 1991308"/>
              <a:gd name="connsiteY12" fmla="*/ 615804 h 2006658"/>
              <a:gd name="connsiteX13" fmla="*/ 1729190 w 1991308"/>
              <a:gd name="connsiteY13" fmla="*/ 678680 h 2006658"/>
              <a:gd name="connsiteX14" fmla="*/ 1957651 w 1991308"/>
              <a:gd name="connsiteY14" fmla="*/ 669271 h 2006658"/>
              <a:gd name="connsiteX15" fmla="*/ 1990889 w 1991308"/>
              <a:gd name="connsiteY15" fmla="*/ 874814 h 2006658"/>
              <a:gd name="connsiteX16" fmla="*/ 1792444 w 1991308"/>
              <a:gd name="connsiteY16" fmla="*/ 934686 h 2006658"/>
              <a:gd name="connsiteX17" fmla="*/ 1796329 w 1991308"/>
              <a:gd name="connsiteY17" fmla="*/ 996101 h 2006658"/>
              <a:gd name="connsiteX18" fmla="*/ 1787922 w 1991308"/>
              <a:gd name="connsiteY18" fmla="*/ 1106912 h 2006658"/>
              <a:gd name="connsiteX19" fmla="*/ 1991308 w 1991308"/>
              <a:gd name="connsiteY19" fmla="*/ 1206849 h 2006658"/>
              <a:gd name="connsiteX20" fmla="*/ 1926661 w 1991308"/>
              <a:gd name="connsiteY20" fmla="*/ 1407875 h 2006658"/>
              <a:gd name="connsiteX21" fmla="*/ 1709997 w 1991308"/>
              <a:gd name="connsiteY21" fmla="*/ 1354893 h 2006658"/>
              <a:gd name="connsiteX22" fmla="*/ 1659685 w 1991308"/>
              <a:gd name="connsiteY22" fmla="*/ 1442180 h 2006658"/>
              <a:gd name="connsiteX23" fmla="*/ 1637679 w 1991308"/>
              <a:gd name="connsiteY23" fmla="*/ 1470108 h 2006658"/>
              <a:gd name="connsiteX24" fmla="*/ 1759429 w 1991308"/>
              <a:gd name="connsiteY24" fmla="*/ 1680953 h 2006658"/>
              <a:gd name="connsiteX25" fmla="*/ 1616775 w 1991308"/>
              <a:gd name="connsiteY25" fmla="*/ 1816584 h 2006658"/>
              <a:gd name="connsiteX26" fmla="*/ 1424944 w 1991308"/>
              <a:gd name="connsiteY26" fmla="*/ 1668627 h 2006658"/>
              <a:gd name="connsiteX27" fmla="*/ 1411110 w 1991308"/>
              <a:gd name="connsiteY27" fmla="*/ 1678434 h 2006658"/>
              <a:gd name="connsiteX28" fmla="*/ 1307664 w 1991308"/>
              <a:gd name="connsiteY28" fmla="*/ 1731242 h 2006658"/>
              <a:gd name="connsiteX29" fmla="*/ 1280616 w 1991308"/>
              <a:gd name="connsiteY29" fmla="*/ 1739615 h 2006658"/>
              <a:gd name="connsiteX30" fmla="*/ 1290645 w 1991308"/>
              <a:gd name="connsiteY30" fmla="*/ 1967307 h 2006658"/>
              <a:gd name="connsiteX31" fmla="*/ 1097779 w 1991308"/>
              <a:gd name="connsiteY31" fmla="*/ 2006658 h 2006658"/>
              <a:gd name="connsiteX32" fmla="*/ 1022201 w 1991308"/>
              <a:gd name="connsiteY32" fmla="*/ 1791329 h 2006658"/>
              <a:gd name="connsiteX33" fmla="*/ 996229 w 1991308"/>
              <a:gd name="connsiteY33" fmla="*/ 1793940 h 2006658"/>
              <a:gd name="connsiteX34" fmla="*/ 894326 w 1991308"/>
              <a:gd name="connsiteY34" fmla="*/ 1787530 h 2006658"/>
              <a:gd name="connsiteX35" fmla="*/ 890210 w 1991308"/>
              <a:gd name="connsiteY35" fmla="*/ 1786745 h 2006658"/>
              <a:gd name="connsiteX36" fmla="*/ 798991 w 1991308"/>
              <a:gd name="connsiteY36" fmla="*/ 1994963 h 2006658"/>
              <a:gd name="connsiteX37" fmla="*/ 601824 w 1991308"/>
              <a:gd name="connsiteY37" fmla="*/ 1939725 h 2006658"/>
              <a:gd name="connsiteX38" fmla="*/ 644484 w 1991308"/>
              <a:gd name="connsiteY38" fmla="*/ 1711434 h 2006658"/>
              <a:gd name="connsiteX39" fmla="*/ 614854 w 1991308"/>
              <a:gd name="connsiteY39" fmla="*/ 1697645 h 2006658"/>
              <a:gd name="connsiteX40" fmla="*/ 534524 w 1991308"/>
              <a:gd name="connsiteY40" fmla="*/ 1647653 h 2006658"/>
              <a:gd name="connsiteX41" fmla="*/ 365847 w 1991308"/>
              <a:gd name="connsiteY41" fmla="*/ 1788637 h 2006658"/>
              <a:gd name="connsiteX42" fmla="*/ 220840 w 1991308"/>
              <a:gd name="connsiteY42" fmla="*/ 1640934 h 2006658"/>
              <a:gd name="connsiteX43" fmla="*/ 351210 w 1991308"/>
              <a:gd name="connsiteY43" fmla="*/ 1466162 h 2006658"/>
              <a:gd name="connsiteX44" fmla="*/ 332774 w 1991308"/>
              <a:gd name="connsiteY44" fmla="*/ 1442180 h 2006658"/>
              <a:gd name="connsiteX45" fmla="*/ 283608 w 1991308"/>
              <a:gd name="connsiteY45" fmla="*/ 1351855 h 2006658"/>
              <a:gd name="connsiteX46" fmla="*/ 45928 w 1991308"/>
              <a:gd name="connsiteY46" fmla="*/ 1378670 h 2006658"/>
              <a:gd name="connsiteX47" fmla="*/ 512 w 1991308"/>
              <a:gd name="connsiteY47" fmla="*/ 1189448 h 2006658"/>
              <a:gd name="connsiteX48" fmla="*/ 203917 w 1991308"/>
              <a:gd name="connsiteY48" fmla="*/ 1101571 h 2006658"/>
              <a:gd name="connsiteX49" fmla="*/ 200260 w 1991308"/>
              <a:gd name="connsiteY49" fmla="*/ 1077675 h 2006658"/>
              <a:gd name="connsiteX50" fmla="*/ 196129 w 1991308"/>
              <a:gd name="connsiteY50" fmla="*/ 996101 h 2006658"/>
              <a:gd name="connsiteX51" fmla="*/ 200584 w 1991308"/>
              <a:gd name="connsiteY51" fmla="*/ 925686 h 2006658"/>
              <a:gd name="connsiteX52" fmla="*/ 0 w 1991308"/>
              <a:gd name="connsiteY52" fmla="*/ 828717 h 2006658"/>
              <a:gd name="connsiteX53" fmla="*/ 52146 w 1991308"/>
              <a:gd name="connsiteY53" fmla="*/ 631581 h 2006658"/>
              <a:gd name="connsiteX54" fmla="*/ 273733 w 1991308"/>
              <a:gd name="connsiteY54" fmla="*/ 656322 h 2006658"/>
              <a:gd name="connsiteX55" fmla="*/ 292697 w 1991308"/>
              <a:gd name="connsiteY55" fmla="*/ 615804 h 2006658"/>
              <a:gd name="connsiteX56" fmla="*/ 328470 w 1991308"/>
              <a:gd name="connsiteY56" fmla="*/ 558646 h 2006658"/>
              <a:gd name="connsiteX57" fmla="*/ 196990 w 1991308"/>
              <a:gd name="connsiteY57" fmla="*/ 396187 h 2006658"/>
              <a:gd name="connsiteX58" fmla="*/ 328266 w 1991308"/>
              <a:gd name="connsiteY58" fmla="*/ 238169 h 2006658"/>
              <a:gd name="connsiteX59" fmla="*/ 506333 w 1991308"/>
              <a:gd name="connsiteY59" fmla="*/ 367049 h 2006658"/>
              <a:gd name="connsiteX60" fmla="*/ 548886 w 1991308"/>
              <a:gd name="connsiteY60" fmla="*/ 334521 h 2006658"/>
              <a:gd name="connsiteX61" fmla="*/ 627634 w 1991308"/>
              <a:gd name="connsiteY61" fmla="*/ 291898 h 2006658"/>
              <a:gd name="connsiteX62" fmla="*/ 605377 w 1991308"/>
              <a:gd name="connsiteY62" fmla="*/ 70692 h 2006658"/>
              <a:gd name="connsiteX63" fmla="*/ 777387 w 1991308"/>
              <a:gd name="connsiteY63" fmla="*/ 11607 h 2006658"/>
              <a:gd name="connsiteX64" fmla="*/ 891618 w 1991308"/>
              <a:gd name="connsiteY64" fmla="*/ 208778 h 2006658"/>
              <a:gd name="connsiteX65" fmla="*/ 996229 w 1991308"/>
              <a:gd name="connsiteY65" fmla="*/ 198262 h 2006658"/>
              <a:gd name="connsiteX66" fmla="*/ 1042304 w 1991308"/>
              <a:gd name="connsiteY66" fmla="*/ 202894 h 2006658"/>
              <a:gd name="connsiteX67" fmla="*/ 1145064 w 1991308"/>
              <a:gd name="connsiteY67" fmla="*/ 0 h 2006658"/>
              <a:gd name="connsiteX0" fmla="*/ 1004589 w 1991308"/>
              <a:gd name="connsiteY0" fmla="*/ 1254602 h 2006658"/>
              <a:gd name="connsiteX1" fmla="*/ 744875 w 1991308"/>
              <a:gd name="connsiteY1" fmla="*/ 994889 h 2006658"/>
              <a:gd name="connsiteX2" fmla="*/ 1004589 w 1991308"/>
              <a:gd name="connsiteY2" fmla="*/ 1254602 h 2006658"/>
              <a:gd name="connsiteX3" fmla="*/ 1145064 w 1991308"/>
              <a:gd name="connsiteY3" fmla="*/ 0 h 2006658"/>
              <a:gd name="connsiteX4" fmla="*/ 1332494 w 1991308"/>
              <a:gd name="connsiteY4" fmla="*/ 56227 h 2006658"/>
              <a:gd name="connsiteX5" fmla="*/ 1312475 w 1991308"/>
              <a:gd name="connsiteY5" fmla="*/ 263564 h 2006658"/>
              <a:gd name="connsiteX6" fmla="*/ 1443573 w 1991308"/>
              <a:gd name="connsiteY6" fmla="*/ 334521 h 2006658"/>
              <a:gd name="connsiteX7" fmla="*/ 1462837 w 1991308"/>
              <a:gd name="connsiteY7" fmla="*/ 349247 h 2006658"/>
              <a:gd name="connsiteX8" fmla="*/ 1644156 w 1991308"/>
              <a:gd name="connsiteY8" fmla="*/ 222349 h 2006658"/>
              <a:gd name="connsiteX9" fmla="*/ 1777472 w 1991308"/>
              <a:gd name="connsiteY9" fmla="*/ 365629 h 2006658"/>
              <a:gd name="connsiteX10" fmla="*/ 1659819 w 1991308"/>
              <a:gd name="connsiteY10" fmla="*/ 551984 h 2006658"/>
              <a:gd name="connsiteX11" fmla="*/ 1699762 w 1991308"/>
              <a:gd name="connsiteY11" fmla="*/ 615804 h 2006658"/>
              <a:gd name="connsiteX12" fmla="*/ 1729190 w 1991308"/>
              <a:gd name="connsiteY12" fmla="*/ 678680 h 2006658"/>
              <a:gd name="connsiteX13" fmla="*/ 1957651 w 1991308"/>
              <a:gd name="connsiteY13" fmla="*/ 669271 h 2006658"/>
              <a:gd name="connsiteX14" fmla="*/ 1990889 w 1991308"/>
              <a:gd name="connsiteY14" fmla="*/ 874814 h 2006658"/>
              <a:gd name="connsiteX15" fmla="*/ 1792444 w 1991308"/>
              <a:gd name="connsiteY15" fmla="*/ 934686 h 2006658"/>
              <a:gd name="connsiteX16" fmla="*/ 1796329 w 1991308"/>
              <a:gd name="connsiteY16" fmla="*/ 996101 h 2006658"/>
              <a:gd name="connsiteX17" fmla="*/ 1787922 w 1991308"/>
              <a:gd name="connsiteY17" fmla="*/ 1106912 h 2006658"/>
              <a:gd name="connsiteX18" fmla="*/ 1991308 w 1991308"/>
              <a:gd name="connsiteY18" fmla="*/ 1206849 h 2006658"/>
              <a:gd name="connsiteX19" fmla="*/ 1926661 w 1991308"/>
              <a:gd name="connsiteY19" fmla="*/ 1407875 h 2006658"/>
              <a:gd name="connsiteX20" fmla="*/ 1709997 w 1991308"/>
              <a:gd name="connsiteY20" fmla="*/ 1354893 h 2006658"/>
              <a:gd name="connsiteX21" fmla="*/ 1659685 w 1991308"/>
              <a:gd name="connsiteY21" fmla="*/ 1442180 h 2006658"/>
              <a:gd name="connsiteX22" fmla="*/ 1637679 w 1991308"/>
              <a:gd name="connsiteY22" fmla="*/ 1470108 h 2006658"/>
              <a:gd name="connsiteX23" fmla="*/ 1759429 w 1991308"/>
              <a:gd name="connsiteY23" fmla="*/ 1680953 h 2006658"/>
              <a:gd name="connsiteX24" fmla="*/ 1616775 w 1991308"/>
              <a:gd name="connsiteY24" fmla="*/ 1816584 h 2006658"/>
              <a:gd name="connsiteX25" fmla="*/ 1424944 w 1991308"/>
              <a:gd name="connsiteY25" fmla="*/ 1668627 h 2006658"/>
              <a:gd name="connsiteX26" fmla="*/ 1411110 w 1991308"/>
              <a:gd name="connsiteY26" fmla="*/ 1678434 h 2006658"/>
              <a:gd name="connsiteX27" fmla="*/ 1307664 w 1991308"/>
              <a:gd name="connsiteY27" fmla="*/ 1731242 h 2006658"/>
              <a:gd name="connsiteX28" fmla="*/ 1280616 w 1991308"/>
              <a:gd name="connsiteY28" fmla="*/ 1739615 h 2006658"/>
              <a:gd name="connsiteX29" fmla="*/ 1290645 w 1991308"/>
              <a:gd name="connsiteY29" fmla="*/ 1967307 h 2006658"/>
              <a:gd name="connsiteX30" fmla="*/ 1097779 w 1991308"/>
              <a:gd name="connsiteY30" fmla="*/ 2006658 h 2006658"/>
              <a:gd name="connsiteX31" fmla="*/ 1022201 w 1991308"/>
              <a:gd name="connsiteY31" fmla="*/ 1791329 h 2006658"/>
              <a:gd name="connsiteX32" fmla="*/ 996229 w 1991308"/>
              <a:gd name="connsiteY32" fmla="*/ 1793940 h 2006658"/>
              <a:gd name="connsiteX33" fmla="*/ 894326 w 1991308"/>
              <a:gd name="connsiteY33" fmla="*/ 1787530 h 2006658"/>
              <a:gd name="connsiteX34" fmla="*/ 890210 w 1991308"/>
              <a:gd name="connsiteY34" fmla="*/ 1786745 h 2006658"/>
              <a:gd name="connsiteX35" fmla="*/ 798991 w 1991308"/>
              <a:gd name="connsiteY35" fmla="*/ 1994963 h 2006658"/>
              <a:gd name="connsiteX36" fmla="*/ 601824 w 1991308"/>
              <a:gd name="connsiteY36" fmla="*/ 1939725 h 2006658"/>
              <a:gd name="connsiteX37" fmla="*/ 644484 w 1991308"/>
              <a:gd name="connsiteY37" fmla="*/ 1711434 h 2006658"/>
              <a:gd name="connsiteX38" fmla="*/ 614854 w 1991308"/>
              <a:gd name="connsiteY38" fmla="*/ 1697645 h 2006658"/>
              <a:gd name="connsiteX39" fmla="*/ 534524 w 1991308"/>
              <a:gd name="connsiteY39" fmla="*/ 1647653 h 2006658"/>
              <a:gd name="connsiteX40" fmla="*/ 365847 w 1991308"/>
              <a:gd name="connsiteY40" fmla="*/ 1788637 h 2006658"/>
              <a:gd name="connsiteX41" fmla="*/ 220840 w 1991308"/>
              <a:gd name="connsiteY41" fmla="*/ 1640934 h 2006658"/>
              <a:gd name="connsiteX42" fmla="*/ 351210 w 1991308"/>
              <a:gd name="connsiteY42" fmla="*/ 1466162 h 2006658"/>
              <a:gd name="connsiteX43" fmla="*/ 332774 w 1991308"/>
              <a:gd name="connsiteY43" fmla="*/ 1442180 h 2006658"/>
              <a:gd name="connsiteX44" fmla="*/ 283608 w 1991308"/>
              <a:gd name="connsiteY44" fmla="*/ 1351855 h 2006658"/>
              <a:gd name="connsiteX45" fmla="*/ 45928 w 1991308"/>
              <a:gd name="connsiteY45" fmla="*/ 1378670 h 2006658"/>
              <a:gd name="connsiteX46" fmla="*/ 512 w 1991308"/>
              <a:gd name="connsiteY46" fmla="*/ 1189448 h 2006658"/>
              <a:gd name="connsiteX47" fmla="*/ 203917 w 1991308"/>
              <a:gd name="connsiteY47" fmla="*/ 1101571 h 2006658"/>
              <a:gd name="connsiteX48" fmla="*/ 200260 w 1991308"/>
              <a:gd name="connsiteY48" fmla="*/ 1077675 h 2006658"/>
              <a:gd name="connsiteX49" fmla="*/ 196129 w 1991308"/>
              <a:gd name="connsiteY49" fmla="*/ 996101 h 2006658"/>
              <a:gd name="connsiteX50" fmla="*/ 200584 w 1991308"/>
              <a:gd name="connsiteY50" fmla="*/ 925686 h 2006658"/>
              <a:gd name="connsiteX51" fmla="*/ 0 w 1991308"/>
              <a:gd name="connsiteY51" fmla="*/ 828717 h 2006658"/>
              <a:gd name="connsiteX52" fmla="*/ 52146 w 1991308"/>
              <a:gd name="connsiteY52" fmla="*/ 631581 h 2006658"/>
              <a:gd name="connsiteX53" fmla="*/ 273733 w 1991308"/>
              <a:gd name="connsiteY53" fmla="*/ 656322 h 2006658"/>
              <a:gd name="connsiteX54" fmla="*/ 292697 w 1991308"/>
              <a:gd name="connsiteY54" fmla="*/ 615804 h 2006658"/>
              <a:gd name="connsiteX55" fmla="*/ 328470 w 1991308"/>
              <a:gd name="connsiteY55" fmla="*/ 558646 h 2006658"/>
              <a:gd name="connsiteX56" fmla="*/ 196990 w 1991308"/>
              <a:gd name="connsiteY56" fmla="*/ 396187 h 2006658"/>
              <a:gd name="connsiteX57" fmla="*/ 328266 w 1991308"/>
              <a:gd name="connsiteY57" fmla="*/ 238169 h 2006658"/>
              <a:gd name="connsiteX58" fmla="*/ 506333 w 1991308"/>
              <a:gd name="connsiteY58" fmla="*/ 367049 h 2006658"/>
              <a:gd name="connsiteX59" fmla="*/ 548886 w 1991308"/>
              <a:gd name="connsiteY59" fmla="*/ 334521 h 2006658"/>
              <a:gd name="connsiteX60" fmla="*/ 627634 w 1991308"/>
              <a:gd name="connsiteY60" fmla="*/ 291898 h 2006658"/>
              <a:gd name="connsiteX61" fmla="*/ 605377 w 1991308"/>
              <a:gd name="connsiteY61" fmla="*/ 70692 h 2006658"/>
              <a:gd name="connsiteX62" fmla="*/ 777387 w 1991308"/>
              <a:gd name="connsiteY62" fmla="*/ 11607 h 2006658"/>
              <a:gd name="connsiteX63" fmla="*/ 891618 w 1991308"/>
              <a:gd name="connsiteY63" fmla="*/ 208778 h 2006658"/>
              <a:gd name="connsiteX64" fmla="*/ 996229 w 1991308"/>
              <a:gd name="connsiteY64" fmla="*/ 198262 h 2006658"/>
              <a:gd name="connsiteX65" fmla="*/ 1042304 w 1991308"/>
              <a:gd name="connsiteY65" fmla="*/ 202894 h 2006658"/>
              <a:gd name="connsiteX66" fmla="*/ 1145064 w 1991308"/>
              <a:gd name="connsiteY6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2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96329 w 1991308"/>
              <a:gd name="connsiteY13" fmla="*/ 996101 h 2006658"/>
              <a:gd name="connsiteX14" fmla="*/ 1787922 w 1991308"/>
              <a:gd name="connsiteY14" fmla="*/ 1106912 h 2006658"/>
              <a:gd name="connsiteX15" fmla="*/ 1991308 w 1991308"/>
              <a:gd name="connsiteY15" fmla="*/ 1206849 h 2006658"/>
              <a:gd name="connsiteX16" fmla="*/ 1926661 w 1991308"/>
              <a:gd name="connsiteY16" fmla="*/ 1407875 h 2006658"/>
              <a:gd name="connsiteX17" fmla="*/ 1709997 w 1991308"/>
              <a:gd name="connsiteY17" fmla="*/ 1354893 h 2006658"/>
              <a:gd name="connsiteX18" fmla="*/ 1659685 w 1991308"/>
              <a:gd name="connsiteY18" fmla="*/ 1442180 h 2006658"/>
              <a:gd name="connsiteX19" fmla="*/ 1637679 w 1991308"/>
              <a:gd name="connsiteY19" fmla="*/ 1470108 h 2006658"/>
              <a:gd name="connsiteX20" fmla="*/ 1759429 w 1991308"/>
              <a:gd name="connsiteY20" fmla="*/ 1680953 h 2006658"/>
              <a:gd name="connsiteX21" fmla="*/ 1616775 w 1991308"/>
              <a:gd name="connsiteY21" fmla="*/ 1816584 h 2006658"/>
              <a:gd name="connsiteX22" fmla="*/ 1424944 w 1991308"/>
              <a:gd name="connsiteY22" fmla="*/ 1668627 h 2006658"/>
              <a:gd name="connsiteX23" fmla="*/ 1411110 w 1991308"/>
              <a:gd name="connsiteY23" fmla="*/ 1678434 h 2006658"/>
              <a:gd name="connsiteX24" fmla="*/ 1307664 w 1991308"/>
              <a:gd name="connsiteY24" fmla="*/ 1731242 h 2006658"/>
              <a:gd name="connsiteX25" fmla="*/ 1280616 w 1991308"/>
              <a:gd name="connsiteY25" fmla="*/ 1739615 h 2006658"/>
              <a:gd name="connsiteX26" fmla="*/ 1290645 w 1991308"/>
              <a:gd name="connsiteY26" fmla="*/ 1967307 h 2006658"/>
              <a:gd name="connsiteX27" fmla="*/ 1097779 w 1991308"/>
              <a:gd name="connsiteY27" fmla="*/ 2006658 h 2006658"/>
              <a:gd name="connsiteX28" fmla="*/ 1022201 w 1991308"/>
              <a:gd name="connsiteY28" fmla="*/ 1791329 h 2006658"/>
              <a:gd name="connsiteX29" fmla="*/ 996229 w 1991308"/>
              <a:gd name="connsiteY29" fmla="*/ 1793940 h 2006658"/>
              <a:gd name="connsiteX30" fmla="*/ 894326 w 1991308"/>
              <a:gd name="connsiteY30" fmla="*/ 1787530 h 2006658"/>
              <a:gd name="connsiteX31" fmla="*/ 890210 w 1991308"/>
              <a:gd name="connsiteY31" fmla="*/ 1786745 h 2006658"/>
              <a:gd name="connsiteX32" fmla="*/ 798991 w 1991308"/>
              <a:gd name="connsiteY32" fmla="*/ 1994963 h 2006658"/>
              <a:gd name="connsiteX33" fmla="*/ 601824 w 1991308"/>
              <a:gd name="connsiteY33" fmla="*/ 1939725 h 2006658"/>
              <a:gd name="connsiteX34" fmla="*/ 644484 w 1991308"/>
              <a:gd name="connsiteY34" fmla="*/ 1711434 h 2006658"/>
              <a:gd name="connsiteX35" fmla="*/ 614854 w 1991308"/>
              <a:gd name="connsiteY35" fmla="*/ 1697645 h 2006658"/>
              <a:gd name="connsiteX36" fmla="*/ 534524 w 1991308"/>
              <a:gd name="connsiteY36" fmla="*/ 1647653 h 2006658"/>
              <a:gd name="connsiteX37" fmla="*/ 365847 w 1991308"/>
              <a:gd name="connsiteY37" fmla="*/ 1788637 h 2006658"/>
              <a:gd name="connsiteX38" fmla="*/ 220840 w 1991308"/>
              <a:gd name="connsiteY38" fmla="*/ 1640934 h 2006658"/>
              <a:gd name="connsiteX39" fmla="*/ 351210 w 1991308"/>
              <a:gd name="connsiteY39" fmla="*/ 1466162 h 2006658"/>
              <a:gd name="connsiteX40" fmla="*/ 332774 w 1991308"/>
              <a:gd name="connsiteY40" fmla="*/ 1442180 h 2006658"/>
              <a:gd name="connsiteX41" fmla="*/ 283608 w 1991308"/>
              <a:gd name="connsiteY41" fmla="*/ 1351855 h 2006658"/>
              <a:gd name="connsiteX42" fmla="*/ 45928 w 1991308"/>
              <a:gd name="connsiteY42" fmla="*/ 1378670 h 2006658"/>
              <a:gd name="connsiteX43" fmla="*/ 512 w 1991308"/>
              <a:gd name="connsiteY43" fmla="*/ 1189448 h 2006658"/>
              <a:gd name="connsiteX44" fmla="*/ 203917 w 1991308"/>
              <a:gd name="connsiteY44" fmla="*/ 1101571 h 2006658"/>
              <a:gd name="connsiteX45" fmla="*/ 200260 w 1991308"/>
              <a:gd name="connsiteY45" fmla="*/ 1077675 h 2006658"/>
              <a:gd name="connsiteX46" fmla="*/ 196129 w 1991308"/>
              <a:gd name="connsiteY46" fmla="*/ 996101 h 2006658"/>
              <a:gd name="connsiteX47" fmla="*/ 200584 w 1991308"/>
              <a:gd name="connsiteY47" fmla="*/ 925686 h 2006658"/>
              <a:gd name="connsiteX48" fmla="*/ 0 w 1991308"/>
              <a:gd name="connsiteY48" fmla="*/ 828717 h 2006658"/>
              <a:gd name="connsiteX49" fmla="*/ 52146 w 1991308"/>
              <a:gd name="connsiteY49" fmla="*/ 631581 h 2006658"/>
              <a:gd name="connsiteX50" fmla="*/ 273733 w 1991308"/>
              <a:gd name="connsiteY50" fmla="*/ 656322 h 2006658"/>
              <a:gd name="connsiteX51" fmla="*/ 292697 w 1991308"/>
              <a:gd name="connsiteY51" fmla="*/ 615804 h 2006658"/>
              <a:gd name="connsiteX52" fmla="*/ 328470 w 1991308"/>
              <a:gd name="connsiteY52" fmla="*/ 558646 h 2006658"/>
              <a:gd name="connsiteX53" fmla="*/ 196990 w 1991308"/>
              <a:gd name="connsiteY53" fmla="*/ 396187 h 2006658"/>
              <a:gd name="connsiteX54" fmla="*/ 328266 w 1991308"/>
              <a:gd name="connsiteY54" fmla="*/ 238169 h 2006658"/>
              <a:gd name="connsiteX55" fmla="*/ 506333 w 1991308"/>
              <a:gd name="connsiteY55" fmla="*/ 367049 h 2006658"/>
              <a:gd name="connsiteX56" fmla="*/ 548886 w 1991308"/>
              <a:gd name="connsiteY56" fmla="*/ 334521 h 2006658"/>
              <a:gd name="connsiteX57" fmla="*/ 627634 w 1991308"/>
              <a:gd name="connsiteY57" fmla="*/ 291898 h 2006658"/>
              <a:gd name="connsiteX58" fmla="*/ 605377 w 1991308"/>
              <a:gd name="connsiteY58" fmla="*/ 70692 h 2006658"/>
              <a:gd name="connsiteX59" fmla="*/ 777387 w 1991308"/>
              <a:gd name="connsiteY59" fmla="*/ 11607 h 2006658"/>
              <a:gd name="connsiteX60" fmla="*/ 891618 w 1991308"/>
              <a:gd name="connsiteY60" fmla="*/ 208778 h 2006658"/>
              <a:gd name="connsiteX61" fmla="*/ 996229 w 1991308"/>
              <a:gd name="connsiteY61" fmla="*/ 198262 h 2006658"/>
              <a:gd name="connsiteX62" fmla="*/ 1042304 w 1991308"/>
              <a:gd name="connsiteY62" fmla="*/ 202894 h 2006658"/>
              <a:gd name="connsiteX63" fmla="*/ 1145064 w 1991308"/>
              <a:gd name="connsiteY63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2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96329 w 1991308"/>
              <a:gd name="connsiteY13" fmla="*/ 996101 h 2006658"/>
              <a:gd name="connsiteX14" fmla="*/ 1787922 w 1991308"/>
              <a:gd name="connsiteY14" fmla="*/ 1106912 h 2006658"/>
              <a:gd name="connsiteX15" fmla="*/ 1991308 w 1991308"/>
              <a:gd name="connsiteY15" fmla="*/ 1206849 h 2006658"/>
              <a:gd name="connsiteX16" fmla="*/ 1926661 w 1991308"/>
              <a:gd name="connsiteY16" fmla="*/ 1407875 h 2006658"/>
              <a:gd name="connsiteX17" fmla="*/ 1709997 w 1991308"/>
              <a:gd name="connsiteY17" fmla="*/ 1354893 h 2006658"/>
              <a:gd name="connsiteX18" fmla="*/ 1659685 w 1991308"/>
              <a:gd name="connsiteY18" fmla="*/ 1442180 h 2006658"/>
              <a:gd name="connsiteX19" fmla="*/ 1637679 w 1991308"/>
              <a:gd name="connsiteY19" fmla="*/ 1470108 h 2006658"/>
              <a:gd name="connsiteX20" fmla="*/ 1759429 w 1991308"/>
              <a:gd name="connsiteY20" fmla="*/ 1680953 h 2006658"/>
              <a:gd name="connsiteX21" fmla="*/ 1616775 w 1991308"/>
              <a:gd name="connsiteY21" fmla="*/ 1816584 h 2006658"/>
              <a:gd name="connsiteX22" fmla="*/ 1424944 w 1991308"/>
              <a:gd name="connsiteY22" fmla="*/ 1668627 h 2006658"/>
              <a:gd name="connsiteX23" fmla="*/ 1411110 w 1991308"/>
              <a:gd name="connsiteY23" fmla="*/ 1678434 h 2006658"/>
              <a:gd name="connsiteX24" fmla="*/ 1307664 w 1991308"/>
              <a:gd name="connsiteY24" fmla="*/ 1731242 h 2006658"/>
              <a:gd name="connsiteX25" fmla="*/ 1280616 w 1991308"/>
              <a:gd name="connsiteY25" fmla="*/ 1739615 h 2006658"/>
              <a:gd name="connsiteX26" fmla="*/ 1290645 w 1991308"/>
              <a:gd name="connsiteY26" fmla="*/ 1967307 h 2006658"/>
              <a:gd name="connsiteX27" fmla="*/ 1097779 w 1991308"/>
              <a:gd name="connsiteY27" fmla="*/ 2006658 h 2006658"/>
              <a:gd name="connsiteX28" fmla="*/ 1022201 w 1991308"/>
              <a:gd name="connsiteY28" fmla="*/ 1791329 h 2006658"/>
              <a:gd name="connsiteX29" fmla="*/ 996229 w 1991308"/>
              <a:gd name="connsiteY29" fmla="*/ 1793940 h 2006658"/>
              <a:gd name="connsiteX30" fmla="*/ 894326 w 1991308"/>
              <a:gd name="connsiteY30" fmla="*/ 1787530 h 2006658"/>
              <a:gd name="connsiteX31" fmla="*/ 890210 w 1991308"/>
              <a:gd name="connsiteY31" fmla="*/ 1786745 h 2006658"/>
              <a:gd name="connsiteX32" fmla="*/ 798991 w 1991308"/>
              <a:gd name="connsiteY32" fmla="*/ 1994963 h 2006658"/>
              <a:gd name="connsiteX33" fmla="*/ 601824 w 1991308"/>
              <a:gd name="connsiteY33" fmla="*/ 1939725 h 2006658"/>
              <a:gd name="connsiteX34" fmla="*/ 644484 w 1991308"/>
              <a:gd name="connsiteY34" fmla="*/ 1711434 h 2006658"/>
              <a:gd name="connsiteX35" fmla="*/ 614854 w 1991308"/>
              <a:gd name="connsiteY35" fmla="*/ 1697645 h 2006658"/>
              <a:gd name="connsiteX36" fmla="*/ 534524 w 1991308"/>
              <a:gd name="connsiteY36" fmla="*/ 1647653 h 2006658"/>
              <a:gd name="connsiteX37" fmla="*/ 365847 w 1991308"/>
              <a:gd name="connsiteY37" fmla="*/ 1788637 h 2006658"/>
              <a:gd name="connsiteX38" fmla="*/ 220840 w 1991308"/>
              <a:gd name="connsiteY38" fmla="*/ 1640934 h 2006658"/>
              <a:gd name="connsiteX39" fmla="*/ 351210 w 1991308"/>
              <a:gd name="connsiteY39" fmla="*/ 1466162 h 2006658"/>
              <a:gd name="connsiteX40" fmla="*/ 332774 w 1991308"/>
              <a:gd name="connsiteY40" fmla="*/ 1442180 h 2006658"/>
              <a:gd name="connsiteX41" fmla="*/ 283608 w 1991308"/>
              <a:gd name="connsiteY41" fmla="*/ 1351855 h 2006658"/>
              <a:gd name="connsiteX42" fmla="*/ 45928 w 1991308"/>
              <a:gd name="connsiteY42" fmla="*/ 1378670 h 2006658"/>
              <a:gd name="connsiteX43" fmla="*/ 512 w 1991308"/>
              <a:gd name="connsiteY43" fmla="*/ 1189448 h 2006658"/>
              <a:gd name="connsiteX44" fmla="*/ 203917 w 1991308"/>
              <a:gd name="connsiteY44" fmla="*/ 1101571 h 2006658"/>
              <a:gd name="connsiteX45" fmla="*/ 200260 w 1991308"/>
              <a:gd name="connsiteY45" fmla="*/ 1077675 h 2006658"/>
              <a:gd name="connsiteX46" fmla="*/ 196129 w 1991308"/>
              <a:gd name="connsiteY46" fmla="*/ 996101 h 2006658"/>
              <a:gd name="connsiteX47" fmla="*/ 200584 w 1991308"/>
              <a:gd name="connsiteY47" fmla="*/ 925686 h 2006658"/>
              <a:gd name="connsiteX48" fmla="*/ 0 w 1991308"/>
              <a:gd name="connsiteY48" fmla="*/ 828717 h 2006658"/>
              <a:gd name="connsiteX49" fmla="*/ 52146 w 1991308"/>
              <a:gd name="connsiteY49" fmla="*/ 631581 h 2006658"/>
              <a:gd name="connsiteX50" fmla="*/ 273733 w 1991308"/>
              <a:gd name="connsiteY50" fmla="*/ 656322 h 2006658"/>
              <a:gd name="connsiteX51" fmla="*/ 292697 w 1991308"/>
              <a:gd name="connsiteY51" fmla="*/ 615804 h 2006658"/>
              <a:gd name="connsiteX52" fmla="*/ 328470 w 1991308"/>
              <a:gd name="connsiteY52" fmla="*/ 558646 h 2006658"/>
              <a:gd name="connsiteX53" fmla="*/ 196990 w 1991308"/>
              <a:gd name="connsiteY53" fmla="*/ 396187 h 2006658"/>
              <a:gd name="connsiteX54" fmla="*/ 328266 w 1991308"/>
              <a:gd name="connsiteY54" fmla="*/ 238169 h 2006658"/>
              <a:gd name="connsiteX55" fmla="*/ 506333 w 1991308"/>
              <a:gd name="connsiteY55" fmla="*/ 367049 h 2006658"/>
              <a:gd name="connsiteX56" fmla="*/ 548886 w 1991308"/>
              <a:gd name="connsiteY56" fmla="*/ 334521 h 2006658"/>
              <a:gd name="connsiteX57" fmla="*/ 627634 w 1991308"/>
              <a:gd name="connsiteY57" fmla="*/ 291898 h 2006658"/>
              <a:gd name="connsiteX58" fmla="*/ 605377 w 1991308"/>
              <a:gd name="connsiteY58" fmla="*/ 70692 h 2006658"/>
              <a:gd name="connsiteX59" fmla="*/ 777387 w 1991308"/>
              <a:gd name="connsiteY59" fmla="*/ 11607 h 2006658"/>
              <a:gd name="connsiteX60" fmla="*/ 891618 w 1991308"/>
              <a:gd name="connsiteY60" fmla="*/ 208778 h 2006658"/>
              <a:gd name="connsiteX61" fmla="*/ 996229 w 1991308"/>
              <a:gd name="connsiteY61" fmla="*/ 198262 h 2006658"/>
              <a:gd name="connsiteX62" fmla="*/ 1042304 w 1991308"/>
              <a:gd name="connsiteY62" fmla="*/ 202894 h 2006658"/>
              <a:gd name="connsiteX63" fmla="*/ 1145064 w 1991308"/>
              <a:gd name="connsiteY63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2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96329 w 1991308"/>
              <a:gd name="connsiteY13" fmla="*/ 996101 h 2006658"/>
              <a:gd name="connsiteX14" fmla="*/ 1787922 w 1991308"/>
              <a:gd name="connsiteY14" fmla="*/ 1106912 h 2006658"/>
              <a:gd name="connsiteX15" fmla="*/ 1991308 w 1991308"/>
              <a:gd name="connsiteY15" fmla="*/ 1206849 h 2006658"/>
              <a:gd name="connsiteX16" fmla="*/ 1926661 w 1991308"/>
              <a:gd name="connsiteY16" fmla="*/ 1407875 h 2006658"/>
              <a:gd name="connsiteX17" fmla="*/ 1709997 w 1991308"/>
              <a:gd name="connsiteY17" fmla="*/ 1354893 h 2006658"/>
              <a:gd name="connsiteX18" fmla="*/ 1659685 w 1991308"/>
              <a:gd name="connsiteY18" fmla="*/ 1442180 h 2006658"/>
              <a:gd name="connsiteX19" fmla="*/ 1637679 w 1991308"/>
              <a:gd name="connsiteY19" fmla="*/ 1470108 h 2006658"/>
              <a:gd name="connsiteX20" fmla="*/ 1759429 w 1991308"/>
              <a:gd name="connsiteY20" fmla="*/ 1680953 h 2006658"/>
              <a:gd name="connsiteX21" fmla="*/ 1616775 w 1991308"/>
              <a:gd name="connsiteY21" fmla="*/ 1816584 h 2006658"/>
              <a:gd name="connsiteX22" fmla="*/ 1424944 w 1991308"/>
              <a:gd name="connsiteY22" fmla="*/ 1668627 h 2006658"/>
              <a:gd name="connsiteX23" fmla="*/ 1411110 w 1991308"/>
              <a:gd name="connsiteY23" fmla="*/ 1678434 h 2006658"/>
              <a:gd name="connsiteX24" fmla="*/ 1307664 w 1991308"/>
              <a:gd name="connsiteY24" fmla="*/ 1731242 h 2006658"/>
              <a:gd name="connsiteX25" fmla="*/ 1280616 w 1991308"/>
              <a:gd name="connsiteY25" fmla="*/ 1739615 h 2006658"/>
              <a:gd name="connsiteX26" fmla="*/ 1290645 w 1991308"/>
              <a:gd name="connsiteY26" fmla="*/ 1967307 h 2006658"/>
              <a:gd name="connsiteX27" fmla="*/ 1097779 w 1991308"/>
              <a:gd name="connsiteY27" fmla="*/ 2006658 h 2006658"/>
              <a:gd name="connsiteX28" fmla="*/ 1022201 w 1991308"/>
              <a:gd name="connsiteY28" fmla="*/ 1791329 h 2006658"/>
              <a:gd name="connsiteX29" fmla="*/ 894326 w 1991308"/>
              <a:gd name="connsiteY29" fmla="*/ 1787530 h 2006658"/>
              <a:gd name="connsiteX30" fmla="*/ 890210 w 1991308"/>
              <a:gd name="connsiteY30" fmla="*/ 1786745 h 2006658"/>
              <a:gd name="connsiteX31" fmla="*/ 798991 w 1991308"/>
              <a:gd name="connsiteY31" fmla="*/ 1994963 h 2006658"/>
              <a:gd name="connsiteX32" fmla="*/ 601824 w 1991308"/>
              <a:gd name="connsiteY32" fmla="*/ 1939725 h 2006658"/>
              <a:gd name="connsiteX33" fmla="*/ 644484 w 1991308"/>
              <a:gd name="connsiteY33" fmla="*/ 1711434 h 2006658"/>
              <a:gd name="connsiteX34" fmla="*/ 614854 w 1991308"/>
              <a:gd name="connsiteY34" fmla="*/ 1697645 h 2006658"/>
              <a:gd name="connsiteX35" fmla="*/ 534524 w 1991308"/>
              <a:gd name="connsiteY35" fmla="*/ 1647653 h 2006658"/>
              <a:gd name="connsiteX36" fmla="*/ 365847 w 1991308"/>
              <a:gd name="connsiteY36" fmla="*/ 1788637 h 2006658"/>
              <a:gd name="connsiteX37" fmla="*/ 220840 w 1991308"/>
              <a:gd name="connsiteY37" fmla="*/ 1640934 h 2006658"/>
              <a:gd name="connsiteX38" fmla="*/ 351210 w 1991308"/>
              <a:gd name="connsiteY38" fmla="*/ 1466162 h 2006658"/>
              <a:gd name="connsiteX39" fmla="*/ 332774 w 1991308"/>
              <a:gd name="connsiteY39" fmla="*/ 1442180 h 2006658"/>
              <a:gd name="connsiteX40" fmla="*/ 283608 w 1991308"/>
              <a:gd name="connsiteY40" fmla="*/ 1351855 h 2006658"/>
              <a:gd name="connsiteX41" fmla="*/ 45928 w 1991308"/>
              <a:gd name="connsiteY41" fmla="*/ 1378670 h 2006658"/>
              <a:gd name="connsiteX42" fmla="*/ 512 w 1991308"/>
              <a:gd name="connsiteY42" fmla="*/ 1189448 h 2006658"/>
              <a:gd name="connsiteX43" fmla="*/ 203917 w 1991308"/>
              <a:gd name="connsiteY43" fmla="*/ 1101571 h 2006658"/>
              <a:gd name="connsiteX44" fmla="*/ 200260 w 1991308"/>
              <a:gd name="connsiteY44" fmla="*/ 1077675 h 2006658"/>
              <a:gd name="connsiteX45" fmla="*/ 196129 w 1991308"/>
              <a:gd name="connsiteY45" fmla="*/ 996101 h 2006658"/>
              <a:gd name="connsiteX46" fmla="*/ 200584 w 1991308"/>
              <a:gd name="connsiteY46" fmla="*/ 925686 h 2006658"/>
              <a:gd name="connsiteX47" fmla="*/ 0 w 1991308"/>
              <a:gd name="connsiteY47" fmla="*/ 828717 h 2006658"/>
              <a:gd name="connsiteX48" fmla="*/ 52146 w 1991308"/>
              <a:gd name="connsiteY48" fmla="*/ 631581 h 2006658"/>
              <a:gd name="connsiteX49" fmla="*/ 273733 w 1991308"/>
              <a:gd name="connsiteY49" fmla="*/ 656322 h 2006658"/>
              <a:gd name="connsiteX50" fmla="*/ 292697 w 1991308"/>
              <a:gd name="connsiteY50" fmla="*/ 615804 h 2006658"/>
              <a:gd name="connsiteX51" fmla="*/ 328470 w 1991308"/>
              <a:gd name="connsiteY51" fmla="*/ 558646 h 2006658"/>
              <a:gd name="connsiteX52" fmla="*/ 196990 w 1991308"/>
              <a:gd name="connsiteY52" fmla="*/ 396187 h 2006658"/>
              <a:gd name="connsiteX53" fmla="*/ 328266 w 1991308"/>
              <a:gd name="connsiteY53" fmla="*/ 238169 h 2006658"/>
              <a:gd name="connsiteX54" fmla="*/ 506333 w 1991308"/>
              <a:gd name="connsiteY54" fmla="*/ 367049 h 2006658"/>
              <a:gd name="connsiteX55" fmla="*/ 548886 w 1991308"/>
              <a:gd name="connsiteY55" fmla="*/ 334521 h 2006658"/>
              <a:gd name="connsiteX56" fmla="*/ 627634 w 1991308"/>
              <a:gd name="connsiteY56" fmla="*/ 291898 h 2006658"/>
              <a:gd name="connsiteX57" fmla="*/ 605377 w 1991308"/>
              <a:gd name="connsiteY57" fmla="*/ 70692 h 2006658"/>
              <a:gd name="connsiteX58" fmla="*/ 777387 w 1991308"/>
              <a:gd name="connsiteY58" fmla="*/ 11607 h 2006658"/>
              <a:gd name="connsiteX59" fmla="*/ 891618 w 1991308"/>
              <a:gd name="connsiteY59" fmla="*/ 208778 h 2006658"/>
              <a:gd name="connsiteX60" fmla="*/ 996229 w 1991308"/>
              <a:gd name="connsiteY60" fmla="*/ 198262 h 2006658"/>
              <a:gd name="connsiteX61" fmla="*/ 1042304 w 1991308"/>
              <a:gd name="connsiteY61" fmla="*/ 202894 h 2006658"/>
              <a:gd name="connsiteX62" fmla="*/ 1145064 w 1991308"/>
              <a:gd name="connsiteY62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2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96329 w 1991308"/>
              <a:gd name="connsiteY13" fmla="*/ 996101 h 2006658"/>
              <a:gd name="connsiteX14" fmla="*/ 1787922 w 1991308"/>
              <a:gd name="connsiteY14" fmla="*/ 1106912 h 2006658"/>
              <a:gd name="connsiteX15" fmla="*/ 1991308 w 1991308"/>
              <a:gd name="connsiteY15" fmla="*/ 1206849 h 2006658"/>
              <a:gd name="connsiteX16" fmla="*/ 1926661 w 1991308"/>
              <a:gd name="connsiteY16" fmla="*/ 1407875 h 2006658"/>
              <a:gd name="connsiteX17" fmla="*/ 1709997 w 1991308"/>
              <a:gd name="connsiteY17" fmla="*/ 1354893 h 2006658"/>
              <a:gd name="connsiteX18" fmla="*/ 1659685 w 1991308"/>
              <a:gd name="connsiteY18" fmla="*/ 1442180 h 2006658"/>
              <a:gd name="connsiteX19" fmla="*/ 1637679 w 1991308"/>
              <a:gd name="connsiteY19" fmla="*/ 1470108 h 2006658"/>
              <a:gd name="connsiteX20" fmla="*/ 1759429 w 1991308"/>
              <a:gd name="connsiteY20" fmla="*/ 1680953 h 2006658"/>
              <a:gd name="connsiteX21" fmla="*/ 1616775 w 1991308"/>
              <a:gd name="connsiteY21" fmla="*/ 1816584 h 2006658"/>
              <a:gd name="connsiteX22" fmla="*/ 1424944 w 1991308"/>
              <a:gd name="connsiteY22" fmla="*/ 1668627 h 2006658"/>
              <a:gd name="connsiteX23" fmla="*/ 1411110 w 1991308"/>
              <a:gd name="connsiteY23" fmla="*/ 1678434 h 2006658"/>
              <a:gd name="connsiteX24" fmla="*/ 1307664 w 1991308"/>
              <a:gd name="connsiteY24" fmla="*/ 1731242 h 2006658"/>
              <a:gd name="connsiteX25" fmla="*/ 1290645 w 1991308"/>
              <a:gd name="connsiteY25" fmla="*/ 1967307 h 2006658"/>
              <a:gd name="connsiteX26" fmla="*/ 1097779 w 1991308"/>
              <a:gd name="connsiteY26" fmla="*/ 2006658 h 2006658"/>
              <a:gd name="connsiteX27" fmla="*/ 1022201 w 1991308"/>
              <a:gd name="connsiteY27" fmla="*/ 1791329 h 2006658"/>
              <a:gd name="connsiteX28" fmla="*/ 894326 w 1991308"/>
              <a:gd name="connsiteY28" fmla="*/ 1787530 h 2006658"/>
              <a:gd name="connsiteX29" fmla="*/ 890210 w 1991308"/>
              <a:gd name="connsiteY29" fmla="*/ 1786745 h 2006658"/>
              <a:gd name="connsiteX30" fmla="*/ 798991 w 1991308"/>
              <a:gd name="connsiteY30" fmla="*/ 1994963 h 2006658"/>
              <a:gd name="connsiteX31" fmla="*/ 601824 w 1991308"/>
              <a:gd name="connsiteY31" fmla="*/ 1939725 h 2006658"/>
              <a:gd name="connsiteX32" fmla="*/ 644484 w 1991308"/>
              <a:gd name="connsiteY32" fmla="*/ 1711434 h 2006658"/>
              <a:gd name="connsiteX33" fmla="*/ 614854 w 1991308"/>
              <a:gd name="connsiteY33" fmla="*/ 1697645 h 2006658"/>
              <a:gd name="connsiteX34" fmla="*/ 534524 w 1991308"/>
              <a:gd name="connsiteY34" fmla="*/ 1647653 h 2006658"/>
              <a:gd name="connsiteX35" fmla="*/ 365847 w 1991308"/>
              <a:gd name="connsiteY35" fmla="*/ 1788637 h 2006658"/>
              <a:gd name="connsiteX36" fmla="*/ 220840 w 1991308"/>
              <a:gd name="connsiteY36" fmla="*/ 1640934 h 2006658"/>
              <a:gd name="connsiteX37" fmla="*/ 351210 w 1991308"/>
              <a:gd name="connsiteY37" fmla="*/ 1466162 h 2006658"/>
              <a:gd name="connsiteX38" fmla="*/ 332774 w 1991308"/>
              <a:gd name="connsiteY38" fmla="*/ 1442180 h 2006658"/>
              <a:gd name="connsiteX39" fmla="*/ 283608 w 1991308"/>
              <a:gd name="connsiteY39" fmla="*/ 1351855 h 2006658"/>
              <a:gd name="connsiteX40" fmla="*/ 45928 w 1991308"/>
              <a:gd name="connsiteY40" fmla="*/ 1378670 h 2006658"/>
              <a:gd name="connsiteX41" fmla="*/ 512 w 1991308"/>
              <a:gd name="connsiteY41" fmla="*/ 1189448 h 2006658"/>
              <a:gd name="connsiteX42" fmla="*/ 203917 w 1991308"/>
              <a:gd name="connsiteY42" fmla="*/ 1101571 h 2006658"/>
              <a:gd name="connsiteX43" fmla="*/ 200260 w 1991308"/>
              <a:gd name="connsiteY43" fmla="*/ 1077675 h 2006658"/>
              <a:gd name="connsiteX44" fmla="*/ 196129 w 1991308"/>
              <a:gd name="connsiteY44" fmla="*/ 996101 h 2006658"/>
              <a:gd name="connsiteX45" fmla="*/ 200584 w 1991308"/>
              <a:gd name="connsiteY45" fmla="*/ 925686 h 2006658"/>
              <a:gd name="connsiteX46" fmla="*/ 0 w 1991308"/>
              <a:gd name="connsiteY46" fmla="*/ 828717 h 2006658"/>
              <a:gd name="connsiteX47" fmla="*/ 52146 w 1991308"/>
              <a:gd name="connsiteY47" fmla="*/ 631581 h 2006658"/>
              <a:gd name="connsiteX48" fmla="*/ 273733 w 1991308"/>
              <a:gd name="connsiteY48" fmla="*/ 656322 h 2006658"/>
              <a:gd name="connsiteX49" fmla="*/ 292697 w 1991308"/>
              <a:gd name="connsiteY49" fmla="*/ 615804 h 2006658"/>
              <a:gd name="connsiteX50" fmla="*/ 328470 w 1991308"/>
              <a:gd name="connsiteY50" fmla="*/ 558646 h 2006658"/>
              <a:gd name="connsiteX51" fmla="*/ 196990 w 1991308"/>
              <a:gd name="connsiteY51" fmla="*/ 396187 h 2006658"/>
              <a:gd name="connsiteX52" fmla="*/ 328266 w 1991308"/>
              <a:gd name="connsiteY52" fmla="*/ 238169 h 2006658"/>
              <a:gd name="connsiteX53" fmla="*/ 506333 w 1991308"/>
              <a:gd name="connsiteY53" fmla="*/ 367049 h 2006658"/>
              <a:gd name="connsiteX54" fmla="*/ 548886 w 1991308"/>
              <a:gd name="connsiteY54" fmla="*/ 334521 h 2006658"/>
              <a:gd name="connsiteX55" fmla="*/ 627634 w 1991308"/>
              <a:gd name="connsiteY55" fmla="*/ 291898 h 2006658"/>
              <a:gd name="connsiteX56" fmla="*/ 605377 w 1991308"/>
              <a:gd name="connsiteY56" fmla="*/ 70692 h 2006658"/>
              <a:gd name="connsiteX57" fmla="*/ 777387 w 1991308"/>
              <a:gd name="connsiteY57" fmla="*/ 11607 h 2006658"/>
              <a:gd name="connsiteX58" fmla="*/ 891618 w 1991308"/>
              <a:gd name="connsiteY58" fmla="*/ 208778 h 2006658"/>
              <a:gd name="connsiteX59" fmla="*/ 996229 w 1991308"/>
              <a:gd name="connsiteY59" fmla="*/ 198262 h 2006658"/>
              <a:gd name="connsiteX60" fmla="*/ 1042304 w 1991308"/>
              <a:gd name="connsiteY60" fmla="*/ 202894 h 2006658"/>
              <a:gd name="connsiteX61" fmla="*/ 1145064 w 1991308"/>
              <a:gd name="connsiteY61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2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96329 w 1991308"/>
              <a:gd name="connsiteY13" fmla="*/ 996101 h 2006658"/>
              <a:gd name="connsiteX14" fmla="*/ 1787922 w 1991308"/>
              <a:gd name="connsiteY14" fmla="*/ 1106912 h 2006658"/>
              <a:gd name="connsiteX15" fmla="*/ 1991308 w 1991308"/>
              <a:gd name="connsiteY15" fmla="*/ 1206849 h 2006658"/>
              <a:gd name="connsiteX16" fmla="*/ 1926661 w 1991308"/>
              <a:gd name="connsiteY16" fmla="*/ 1407875 h 2006658"/>
              <a:gd name="connsiteX17" fmla="*/ 1709997 w 1991308"/>
              <a:gd name="connsiteY17" fmla="*/ 1354893 h 2006658"/>
              <a:gd name="connsiteX18" fmla="*/ 1659685 w 1991308"/>
              <a:gd name="connsiteY18" fmla="*/ 1442180 h 2006658"/>
              <a:gd name="connsiteX19" fmla="*/ 1637679 w 1991308"/>
              <a:gd name="connsiteY19" fmla="*/ 1470108 h 2006658"/>
              <a:gd name="connsiteX20" fmla="*/ 1759429 w 1991308"/>
              <a:gd name="connsiteY20" fmla="*/ 1680953 h 2006658"/>
              <a:gd name="connsiteX21" fmla="*/ 1616775 w 1991308"/>
              <a:gd name="connsiteY21" fmla="*/ 1816584 h 2006658"/>
              <a:gd name="connsiteX22" fmla="*/ 1424944 w 1991308"/>
              <a:gd name="connsiteY22" fmla="*/ 1668627 h 2006658"/>
              <a:gd name="connsiteX23" fmla="*/ 1307664 w 1991308"/>
              <a:gd name="connsiteY23" fmla="*/ 1731242 h 2006658"/>
              <a:gd name="connsiteX24" fmla="*/ 1290645 w 1991308"/>
              <a:gd name="connsiteY24" fmla="*/ 1967307 h 2006658"/>
              <a:gd name="connsiteX25" fmla="*/ 1097779 w 1991308"/>
              <a:gd name="connsiteY25" fmla="*/ 2006658 h 2006658"/>
              <a:gd name="connsiteX26" fmla="*/ 1022201 w 1991308"/>
              <a:gd name="connsiteY26" fmla="*/ 1791329 h 2006658"/>
              <a:gd name="connsiteX27" fmla="*/ 894326 w 1991308"/>
              <a:gd name="connsiteY27" fmla="*/ 1787530 h 2006658"/>
              <a:gd name="connsiteX28" fmla="*/ 890210 w 1991308"/>
              <a:gd name="connsiteY28" fmla="*/ 1786745 h 2006658"/>
              <a:gd name="connsiteX29" fmla="*/ 798991 w 1991308"/>
              <a:gd name="connsiteY29" fmla="*/ 1994963 h 2006658"/>
              <a:gd name="connsiteX30" fmla="*/ 601824 w 1991308"/>
              <a:gd name="connsiteY30" fmla="*/ 1939725 h 2006658"/>
              <a:gd name="connsiteX31" fmla="*/ 644484 w 1991308"/>
              <a:gd name="connsiteY31" fmla="*/ 1711434 h 2006658"/>
              <a:gd name="connsiteX32" fmla="*/ 614854 w 1991308"/>
              <a:gd name="connsiteY32" fmla="*/ 1697645 h 2006658"/>
              <a:gd name="connsiteX33" fmla="*/ 534524 w 1991308"/>
              <a:gd name="connsiteY33" fmla="*/ 1647653 h 2006658"/>
              <a:gd name="connsiteX34" fmla="*/ 365847 w 1991308"/>
              <a:gd name="connsiteY34" fmla="*/ 1788637 h 2006658"/>
              <a:gd name="connsiteX35" fmla="*/ 220840 w 1991308"/>
              <a:gd name="connsiteY35" fmla="*/ 1640934 h 2006658"/>
              <a:gd name="connsiteX36" fmla="*/ 351210 w 1991308"/>
              <a:gd name="connsiteY36" fmla="*/ 1466162 h 2006658"/>
              <a:gd name="connsiteX37" fmla="*/ 332774 w 1991308"/>
              <a:gd name="connsiteY37" fmla="*/ 1442180 h 2006658"/>
              <a:gd name="connsiteX38" fmla="*/ 283608 w 1991308"/>
              <a:gd name="connsiteY38" fmla="*/ 1351855 h 2006658"/>
              <a:gd name="connsiteX39" fmla="*/ 45928 w 1991308"/>
              <a:gd name="connsiteY39" fmla="*/ 1378670 h 2006658"/>
              <a:gd name="connsiteX40" fmla="*/ 512 w 1991308"/>
              <a:gd name="connsiteY40" fmla="*/ 1189448 h 2006658"/>
              <a:gd name="connsiteX41" fmla="*/ 203917 w 1991308"/>
              <a:gd name="connsiteY41" fmla="*/ 1101571 h 2006658"/>
              <a:gd name="connsiteX42" fmla="*/ 200260 w 1991308"/>
              <a:gd name="connsiteY42" fmla="*/ 1077675 h 2006658"/>
              <a:gd name="connsiteX43" fmla="*/ 196129 w 1991308"/>
              <a:gd name="connsiteY43" fmla="*/ 996101 h 2006658"/>
              <a:gd name="connsiteX44" fmla="*/ 200584 w 1991308"/>
              <a:gd name="connsiteY44" fmla="*/ 925686 h 2006658"/>
              <a:gd name="connsiteX45" fmla="*/ 0 w 1991308"/>
              <a:gd name="connsiteY45" fmla="*/ 828717 h 2006658"/>
              <a:gd name="connsiteX46" fmla="*/ 52146 w 1991308"/>
              <a:gd name="connsiteY46" fmla="*/ 631581 h 2006658"/>
              <a:gd name="connsiteX47" fmla="*/ 273733 w 1991308"/>
              <a:gd name="connsiteY47" fmla="*/ 656322 h 2006658"/>
              <a:gd name="connsiteX48" fmla="*/ 292697 w 1991308"/>
              <a:gd name="connsiteY48" fmla="*/ 615804 h 2006658"/>
              <a:gd name="connsiteX49" fmla="*/ 328470 w 1991308"/>
              <a:gd name="connsiteY49" fmla="*/ 558646 h 2006658"/>
              <a:gd name="connsiteX50" fmla="*/ 196990 w 1991308"/>
              <a:gd name="connsiteY50" fmla="*/ 396187 h 2006658"/>
              <a:gd name="connsiteX51" fmla="*/ 328266 w 1991308"/>
              <a:gd name="connsiteY51" fmla="*/ 238169 h 2006658"/>
              <a:gd name="connsiteX52" fmla="*/ 506333 w 1991308"/>
              <a:gd name="connsiteY52" fmla="*/ 367049 h 2006658"/>
              <a:gd name="connsiteX53" fmla="*/ 548886 w 1991308"/>
              <a:gd name="connsiteY53" fmla="*/ 334521 h 2006658"/>
              <a:gd name="connsiteX54" fmla="*/ 627634 w 1991308"/>
              <a:gd name="connsiteY54" fmla="*/ 291898 h 2006658"/>
              <a:gd name="connsiteX55" fmla="*/ 605377 w 1991308"/>
              <a:gd name="connsiteY55" fmla="*/ 70692 h 2006658"/>
              <a:gd name="connsiteX56" fmla="*/ 777387 w 1991308"/>
              <a:gd name="connsiteY56" fmla="*/ 11607 h 2006658"/>
              <a:gd name="connsiteX57" fmla="*/ 891618 w 1991308"/>
              <a:gd name="connsiteY57" fmla="*/ 208778 h 2006658"/>
              <a:gd name="connsiteX58" fmla="*/ 996229 w 1991308"/>
              <a:gd name="connsiteY58" fmla="*/ 198262 h 2006658"/>
              <a:gd name="connsiteX59" fmla="*/ 1042304 w 1991308"/>
              <a:gd name="connsiteY59" fmla="*/ 202894 h 2006658"/>
              <a:gd name="connsiteX60" fmla="*/ 1145064 w 1991308"/>
              <a:gd name="connsiteY60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2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96329 w 1991308"/>
              <a:gd name="connsiteY13" fmla="*/ 996101 h 2006658"/>
              <a:gd name="connsiteX14" fmla="*/ 1787922 w 1991308"/>
              <a:gd name="connsiteY14" fmla="*/ 1106912 h 2006658"/>
              <a:gd name="connsiteX15" fmla="*/ 1991308 w 1991308"/>
              <a:gd name="connsiteY15" fmla="*/ 1206849 h 2006658"/>
              <a:gd name="connsiteX16" fmla="*/ 1926661 w 1991308"/>
              <a:gd name="connsiteY16" fmla="*/ 1407875 h 2006658"/>
              <a:gd name="connsiteX17" fmla="*/ 1709997 w 1991308"/>
              <a:gd name="connsiteY17" fmla="*/ 1354893 h 2006658"/>
              <a:gd name="connsiteX18" fmla="*/ 1637679 w 1991308"/>
              <a:gd name="connsiteY18" fmla="*/ 1470108 h 2006658"/>
              <a:gd name="connsiteX19" fmla="*/ 1759429 w 1991308"/>
              <a:gd name="connsiteY19" fmla="*/ 1680953 h 2006658"/>
              <a:gd name="connsiteX20" fmla="*/ 1616775 w 1991308"/>
              <a:gd name="connsiteY20" fmla="*/ 1816584 h 2006658"/>
              <a:gd name="connsiteX21" fmla="*/ 1424944 w 1991308"/>
              <a:gd name="connsiteY21" fmla="*/ 1668627 h 2006658"/>
              <a:gd name="connsiteX22" fmla="*/ 1307664 w 1991308"/>
              <a:gd name="connsiteY22" fmla="*/ 1731242 h 2006658"/>
              <a:gd name="connsiteX23" fmla="*/ 1290645 w 1991308"/>
              <a:gd name="connsiteY23" fmla="*/ 1967307 h 2006658"/>
              <a:gd name="connsiteX24" fmla="*/ 1097779 w 1991308"/>
              <a:gd name="connsiteY24" fmla="*/ 2006658 h 2006658"/>
              <a:gd name="connsiteX25" fmla="*/ 1022201 w 1991308"/>
              <a:gd name="connsiteY25" fmla="*/ 1791329 h 2006658"/>
              <a:gd name="connsiteX26" fmla="*/ 894326 w 1991308"/>
              <a:gd name="connsiteY26" fmla="*/ 1787530 h 2006658"/>
              <a:gd name="connsiteX27" fmla="*/ 890210 w 1991308"/>
              <a:gd name="connsiteY27" fmla="*/ 1786745 h 2006658"/>
              <a:gd name="connsiteX28" fmla="*/ 798991 w 1991308"/>
              <a:gd name="connsiteY28" fmla="*/ 1994963 h 2006658"/>
              <a:gd name="connsiteX29" fmla="*/ 601824 w 1991308"/>
              <a:gd name="connsiteY29" fmla="*/ 1939725 h 2006658"/>
              <a:gd name="connsiteX30" fmla="*/ 644484 w 1991308"/>
              <a:gd name="connsiteY30" fmla="*/ 1711434 h 2006658"/>
              <a:gd name="connsiteX31" fmla="*/ 614854 w 1991308"/>
              <a:gd name="connsiteY31" fmla="*/ 1697645 h 2006658"/>
              <a:gd name="connsiteX32" fmla="*/ 534524 w 1991308"/>
              <a:gd name="connsiteY32" fmla="*/ 1647653 h 2006658"/>
              <a:gd name="connsiteX33" fmla="*/ 365847 w 1991308"/>
              <a:gd name="connsiteY33" fmla="*/ 1788637 h 2006658"/>
              <a:gd name="connsiteX34" fmla="*/ 220840 w 1991308"/>
              <a:gd name="connsiteY34" fmla="*/ 1640934 h 2006658"/>
              <a:gd name="connsiteX35" fmla="*/ 351210 w 1991308"/>
              <a:gd name="connsiteY35" fmla="*/ 1466162 h 2006658"/>
              <a:gd name="connsiteX36" fmla="*/ 332774 w 1991308"/>
              <a:gd name="connsiteY36" fmla="*/ 1442180 h 2006658"/>
              <a:gd name="connsiteX37" fmla="*/ 283608 w 1991308"/>
              <a:gd name="connsiteY37" fmla="*/ 1351855 h 2006658"/>
              <a:gd name="connsiteX38" fmla="*/ 45928 w 1991308"/>
              <a:gd name="connsiteY38" fmla="*/ 1378670 h 2006658"/>
              <a:gd name="connsiteX39" fmla="*/ 512 w 1991308"/>
              <a:gd name="connsiteY39" fmla="*/ 1189448 h 2006658"/>
              <a:gd name="connsiteX40" fmla="*/ 203917 w 1991308"/>
              <a:gd name="connsiteY40" fmla="*/ 1101571 h 2006658"/>
              <a:gd name="connsiteX41" fmla="*/ 200260 w 1991308"/>
              <a:gd name="connsiteY41" fmla="*/ 1077675 h 2006658"/>
              <a:gd name="connsiteX42" fmla="*/ 196129 w 1991308"/>
              <a:gd name="connsiteY42" fmla="*/ 996101 h 2006658"/>
              <a:gd name="connsiteX43" fmla="*/ 200584 w 1991308"/>
              <a:gd name="connsiteY43" fmla="*/ 925686 h 2006658"/>
              <a:gd name="connsiteX44" fmla="*/ 0 w 1991308"/>
              <a:gd name="connsiteY44" fmla="*/ 828717 h 2006658"/>
              <a:gd name="connsiteX45" fmla="*/ 52146 w 1991308"/>
              <a:gd name="connsiteY45" fmla="*/ 631581 h 2006658"/>
              <a:gd name="connsiteX46" fmla="*/ 273733 w 1991308"/>
              <a:gd name="connsiteY46" fmla="*/ 656322 h 2006658"/>
              <a:gd name="connsiteX47" fmla="*/ 292697 w 1991308"/>
              <a:gd name="connsiteY47" fmla="*/ 615804 h 2006658"/>
              <a:gd name="connsiteX48" fmla="*/ 328470 w 1991308"/>
              <a:gd name="connsiteY48" fmla="*/ 558646 h 2006658"/>
              <a:gd name="connsiteX49" fmla="*/ 196990 w 1991308"/>
              <a:gd name="connsiteY49" fmla="*/ 396187 h 2006658"/>
              <a:gd name="connsiteX50" fmla="*/ 328266 w 1991308"/>
              <a:gd name="connsiteY50" fmla="*/ 238169 h 2006658"/>
              <a:gd name="connsiteX51" fmla="*/ 506333 w 1991308"/>
              <a:gd name="connsiteY51" fmla="*/ 367049 h 2006658"/>
              <a:gd name="connsiteX52" fmla="*/ 548886 w 1991308"/>
              <a:gd name="connsiteY52" fmla="*/ 334521 h 2006658"/>
              <a:gd name="connsiteX53" fmla="*/ 627634 w 1991308"/>
              <a:gd name="connsiteY53" fmla="*/ 291898 h 2006658"/>
              <a:gd name="connsiteX54" fmla="*/ 605377 w 1991308"/>
              <a:gd name="connsiteY54" fmla="*/ 70692 h 2006658"/>
              <a:gd name="connsiteX55" fmla="*/ 777387 w 1991308"/>
              <a:gd name="connsiteY55" fmla="*/ 11607 h 2006658"/>
              <a:gd name="connsiteX56" fmla="*/ 891618 w 1991308"/>
              <a:gd name="connsiteY56" fmla="*/ 208778 h 2006658"/>
              <a:gd name="connsiteX57" fmla="*/ 996229 w 1991308"/>
              <a:gd name="connsiteY57" fmla="*/ 198262 h 2006658"/>
              <a:gd name="connsiteX58" fmla="*/ 1042304 w 1991308"/>
              <a:gd name="connsiteY58" fmla="*/ 202894 h 2006658"/>
              <a:gd name="connsiteX59" fmla="*/ 1145064 w 1991308"/>
              <a:gd name="connsiteY59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2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87922 w 1991308"/>
              <a:gd name="connsiteY13" fmla="*/ 1106912 h 2006658"/>
              <a:gd name="connsiteX14" fmla="*/ 1991308 w 1991308"/>
              <a:gd name="connsiteY14" fmla="*/ 1206849 h 2006658"/>
              <a:gd name="connsiteX15" fmla="*/ 1926661 w 1991308"/>
              <a:gd name="connsiteY15" fmla="*/ 1407875 h 2006658"/>
              <a:gd name="connsiteX16" fmla="*/ 1709997 w 1991308"/>
              <a:gd name="connsiteY16" fmla="*/ 1354893 h 2006658"/>
              <a:gd name="connsiteX17" fmla="*/ 1637679 w 1991308"/>
              <a:gd name="connsiteY17" fmla="*/ 1470108 h 2006658"/>
              <a:gd name="connsiteX18" fmla="*/ 1759429 w 1991308"/>
              <a:gd name="connsiteY18" fmla="*/ 1680953 h 2006658"/>
              <a:gd name="connsiteX19" fmla="*/ 1616775 w 1991308"/>
              <a:gd name="connsiteY19" fmla="*/ 1816584 h 2006658"/>
              <a:gd name="connsiteX20" fmla="*/ 1424944 w 1991308"/>
              <a:gd name="connsiteY20" fmla="*/ 1668627 h 2006658"/>
              <a:gd name="connsiteX21" fmla="*/ 1307664 w 1991308"/>
              <a:gd name="connsiteY21" fmla="*/ 1731242 h 2006658"/>
              <a:gd name="connsiteX22" fmla="*/ 1290645 w 1991308"/>
              <a:gd name="connsiteY22" fmla="*/ 1967307 h 2006658"/>
              <a:gd name="connsiteX23" fmla="*/ 1097779 w 1991308"/>
              <a:gd name="connsiteY23" fmla="*/ 2006658 h 2006658"/>
              <a:gd name="connsiteX24" fmla="*/ 1022201 w 1991308"/>
              <a:gd name="connsiteY24" fmla="*/ 1791329 h 2006658"/>
              <a:gd name="connsiteX25" fmla="*/ 894326 w 1991308"/>
              <a:gd name="connsiteY25" fmla="*/ 1787530 h 2006658"/>
              <a:gd name="connsiteX26" fmla="*/ 890210 w 1991308"/>
              <a:gd name="connsiteY26" fmla="*/ 1786745 h 2006658"/>
              <a:gd name="connsiteX27" fmla="*/ 798991 w 1991308"/>
              <a:gd name="connsiteY27" fmla="*/ 1994963 h 2006658"/>
              <a:gd name="connsiteX28" fmla="*/ 601824 w 1991308"/>
              <a:gd name="connsiteY28" fmla="*/ 1939725 h 2006658"/>
              <a:gd name="connsiteX29" fmla="*/ 644484 w 1991308"/>
              <a:gd name="connsiteY29" fmla="*/ 1711434 h 2006658"/>
              <a:gd name="connsiteX30" fmla="*/ 614854 w 1991308"/>
              <a:gd name="connsiteY30" fmla="*/ 1697645 h 2006658"/>
              <a:gd name="connsiteX31" fmla="*/ 534524 w 1991308"/>
              <a:gd name="connsiteY31" fmla="*/ 1647653 h 2006658"/>
              <a:gd name="connsiteX32" fmla="*/ 365847 w 1991308"/>
              <a:gd name="connsiteY32" fmla="*/ 1788637 h 2006658"/>
              <a:gd name="connsiteX33" fmla="*/ 220840 w 1991308"/>
              <a:gd name="connsiteY33" fmla="*/ 1640934 h 2006658"/>
              <a:gd name="connsiteX34" fmla="*/ 351210 w 1991308"/>
              <a:gd name="connsiteY34" fmla="*/ 1466162 h 2006658"/>
              <a:gd name="connsiteX35" fmla="*/ 332774 w 1991308"/>
              <a:gd name="connsiteY35" fmla="*/ 1442180 h 2006658"/>
              <a:gd name="connsiteX36" fmla="*/ 283608 w 1991308"/>
              <a:gd name="connsiteY36" fmla="*/ 1351855 h 2006658"/>
              <a:gd name="connsiteX37" fmla="*/ 45928 w 1991308"/>
              <a:gd name="connsiteY37" fmla="*/ 1378670 h 2006658"/>
              <a:gd name="connsiteX38" fmla="*/ 512 w 1991308"/>
              <a:gd name="connsiteY38" fmla="*/ 1189448 h 2006658"/>
              <a:gd name="connsiteX39" fmla="*/ 203917 w 1991308"/>
              <a:gd name="connsiteY39" fmla="*/ 1101571 h 2006658"/>
              <a:gd name="connsiteX40" fmla="*/ 200260 w 1991308"/>
              <a:gd name="connsiteY40" fmla="*/ 1077675 h 2006658"/>
              <a:gd name="connsiteX41" fmla="*/ 196129 w 1991308"/>
              <a:gd name="connsiteY41" fmla="*/ 996101 h 2006658"/>
              <a:gd name="connsiteX42" fmla="*/ 200584 w 1991308"/>
              <a:gd name="connsiteY42" fmla="*/ 925686 h 2006658"/>
              <a:gd name="connsiteX43" fmla="*/ 0 w 1991308"/>
              <a:gd name="connsiteY43" fmla="*/ 828717 h 2006658"/>
              <a:gd name="connsiteX44" fmla="*/ 52146 w 1991308"/>
              <a:gd name="connsiteY44" fmla="*/ 631581 h 2006658"/>
              <a:gd name="connsiteX45" fmla="*/ 273733 w 1991308"/>
              <a:gd name="connsiteY45" fmla="*/ 656322 h 2006658"/>
              <a:gd name="connsiteX46" fmla="*/ 292697 w 1991308"/>
              <a:gd name="connsiteY46" fmla="*/ 615804 h 2006658"/>
              <a:gd name="connsiteX47" fmla="*/ 328470 w 1991308"/>
              <a:gd name="connsiteY47" fmla="*/ 558646 h 2006658"/>
              <a:gd name="connsiteX48" fmla="*/ 196990 w 1991308"/>
              <a:gd name="connsiteY48" fmla="*/ 396187 h 2006658"/>
              <a:gd name="connsiteX49" fmla="*/ 328266 w 1991308"/>
              <a:gd name="connsiteY49" fmla="*/ 238169 h 2006658"/>
              <a:gd name="connsiteX50" fmla="*/ 506333 w 1991308"/>
              <a:gd name="connsiteY50" fmla="*/ 367049 h 2006658"/>
              <a:gd name="connsiteX51" fmla="*/ 548886 w 1991308"/>
              <a:gd name="connsiteY51" fmla="*/ 334521 h 2006658"/>
              <a:gd name="connsiteX52" fmla="*/ 627634 w 1991308"/>
              <a:gd name="connsiteY52" fmla="*/ 291898 h 2006658"/>
              <a:gd name="connsiteX53" fmla="*/ 605377 w 1991308"/>
              <a:gd name="connsiteY53" fmla="*/ 70692 h 2006658"/>
              <a:gd name="connsiteX54" fmla="*/ 777387 w 1991308"/>
              <a:gd name="connsiteY54" fmla="*/ 11607 h 2006658"/>
              <a:gd name="connsiteX55" fmla="*/ 891618 w 1991308"/>
              <a:gd name="connsiteY55" fmla="*/ 208778 h 2006658"/>
              <a:gd name="connsiteX56" fmla="*/ 996229 w 1991308"/>
              <a:gd name="connsiteY56" fmla="*/ 198262 h 2006658"/>
              <a:gd name="connsiteX57" fmla="*/ 1042304 w 1991308"/>
              <a:gd name="connsiteY57" fmla="*/ 202894 h 2006658"/>
              <a:gd name="connsiteX58" fmla="*/ 1145064 w 1991308"/>
              <a:gd name="connsiteY58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1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87922 w 1991308"/>
              <a:gd name="connsiteY13" fmla="*/ 1106912 h 2006658"/>
              <a:gd name="connsiteX14" fmla="*/ 1991308 w 1991308"/>
              <a:gd name="connsiteY14" fmla="*/ 1206849 h 2006658"/>
              <a:gd name="connsiteX15" fmla="*/ 1926661 w 1991308"/>
              <a:gd name="connsiteY15" fmla="*/ 1407875 h 2006658"/>
              <a:gd name="connsiteX16" fmla="*/ 1709997 w 1991308"/>
              <a:gd name="connsiteY16" fmla="*/ 1354893 h 2006658"/>
              <a:gd name="connsiteX17" fmla="*/ 1637679 w 1991308"/>
              <a:gd name="connsiteY17" fmla="*/ 1470108 h 2006658"/>
              <a:gd name="connsiteX18" fmla="*/ 1759429 w 1991308"/>
              <a:gd name="connsiteY18" fmla="*/ 1680953 h 2006658"/>
              <a:gd name="connsiteX19" fmla="*/ 1616775 w 1991308"/>
              <a:gd name="connsiteY19" fmla="*/ 1816584 h 2006658"/>
              <a:gd name="connsiteX20" fmla="*/ 1424944 w 1991308"/>
              <a:gd name="connsiteY20" fmla="*/ 1668627 h 2006658"/>
              <a:gd name="connsiteX21" fmla="*/ 1307664 w 1991308"/>
              <a:gd name="connsiteY21" fmla="*/ 1731242 h 2006658"/>
              <a:gd name="connsiteX22" fmla="*/ 1290645 w 1991308"/>
              <a:gd name="connsiteY22" fmla="*/ 1967307 h 2006658"/>
              <a:gd name="connsiteX23" fmla="*/ 1097779 w 1991308"/>
              <a:gd name="connsiteY23" fmla="*/ 2006658 h 2006658"/>
              <a:gd name="connsiteX24" fmla="*/ 1022201 w 1991308"/>
              <a:gd name="connsiteY24" fmla="*/ 1791329 h 2006658"/>
              <a:gd name="connsiteX25" fmla="*/ 894326 w 1991308"/>
              <a:gd name="connsiteY25" fmla="*/ 1787530 h 2006658"/>
              <a:gd name="connsiteX26" fmla="*/ 890210 w 1991308"/>
              <a:gd name="connsiteY26" fmla="*/ 1786745 h 2006658"/>
              <a:gd name="connsiteX27" fmla="*/ 798991 w 1991308"/>
              <a:gd name="connsiteY27" fmla="*/ 1994963 h 2006658"/>
              <a:gd name="connsiteX28" fmla="*/ 601824 w 1991308"/>
              <a:gd name="connsiteY28" fmla="*/ 1939725 h 2006658"/>
              <a:gd name="connsiteX29" fmla="*/ 644484 w 1991308"/>
              <a:gd name="connsiteY29" fmla="*/ 1711434 h 2006658"/>
              <a:gd name="connsiteX30" fmla="*/ 614854 w 1991308"/>
              <a:gd name="connsiteY30" fmla="*/ 1697645 h 2006658"/>
              <a:gd name="connsiteX31" fmla="*/ 534524 w 1991308"/>
              <a:gd name="connsiteY31" fmla="*/ 1647653 h 2006658"/>
              <a:gd name="connsiteX32" fmla="*/ 365847 w 1991308"/>
              <a:gd name="connsiteY32" fmla="*/ 1788637 h 2006658"/>
              <a:gd name="connsiteX33" fmla="*/ 220840 w 1991308"/>
              <a:gd name="connsiteY33" fmla="*/ 1640934 h 2006658"/>
              <a:gd name="connsiteX34" fmla="*/ 351210 w 1991308"/>
              <a:gd name="connsiteY34" fmla="*/ 1466162 h 2006658"/>
              <a:gd name="connsiteX35" fmla="*/ 332774 w 1991308"/>
              <a:gd name="connsiteY35" fmla="*/ 1442180 h 2006658"/>
              <a:gd name="connsiteX36" fmla="*/ 283608 w 1991308"/>
              <a:gd name="connsiteY36" fmla="*/ 1351855 h 2006658"/>
              <a:gd name="connsiteX37" fmla="*/ 45928 w 1991308"/>
              <a:gd name="connsiteY37" fmla="*/ 1378670 h 2006658"/>
              <a:gd name="connsiteX38" fmla="*/ 512 w 1991308"/>
              <a:gd name="connsiteY38" fmla="*/ 1189448 h 2006658"/>
              <a:gd name="connsiteX39" fmla="*/ 203917 w 1991308"/>
              <a:gd name="connsiteY39" fmla="*/ 1101571 h 2006658"/>
              <a:gd name="connsiteX40" fmla="*/ 200260 w 1991308"/>
              <a:gd name="connsiteY40" fmla="*/ 1077675 h 2006658"/>
              <a:gd name="connsiteX41" fmla="*/ 196129 w 1991308"/>
              <a:gd name="connsiteY41" fmla="*/ 996101 h 2006658"/>
              <a:gd name="connsiteX42" fmla="*/ 200584 w 1991308"/>
              <a:gd name="connsiteY42" fmla="*/ 925686 h 2006658"/>
              <a:gd name="connsiteX43" fmla="*/ 0 w 1991308"/>
              <a:gd name="connsiteY43" fmla="*/ 828717 h 2006658"/>
              <a:gd name="connsiteX44" fmla="*/ 52146 w 1991308"/>
              <a:gd name="connsiteY44" fmla="*/ 631581 h 2006658"/>
              <a:gd name="connsiteX45" fmla="*/ 273733 w 1991308"/>
              <a:gd name="connsiteY45" fmla="*/ 656322 h 2006658"/>
              <a:gd name="connsiteX46" fmla="*/ 292697 w 1991308"/>
              <a:gd name="connsiteY46" fmla="*/ 615804 h 2006658"/>
              <a:gd name="connsiteX47" fmla="*/ 328470 w 1991308"/>
              <a:gd name="connsiteY47" fmla="*/ 558646 h 2006658"/>
              <a:gd name="connsiteX48" fmla="*/ 196990 w 1991308"/>
              <a:gd name="connsiteY48" fmla="*/ 396187 h 2006658"/>
              <a:gd name="connsiteX49" fmla="*/ 328266 w 1991308"/>
              <a:gd name="connsiteY49" fmla="*/ 238169 h 2006658"/>
              <a:gd name="connsiteX50" fmla="*/ 506333 w 1991308"/>
              <a:gd name="connsiteY50" fmla="*/ 367049 h 2006658"/>
              <a:gd name="connsiteX51" fmla="*/ 548886 w 1991308"/>
              <a:gd name="connsiteY51" fmla="*/ 334521 h 2006658"/>
              <a:gd name="connsiteX52" fmla="*/ 627634 w 1991308"/>
              <a:gd name="connsiteY52" fmla="*/ 291898 h 2006658"/>
              <a:gd name="connsiteX53" fmla="*/ 605377 w 1991308"/>
              <a:gd name="connsiteY53" fmla="*/ 70692 h 2006658"/>
              <a:gd name="connsiteX54" fmla="*/ 777387 w 1991308"/>
              <a:gd name="connsiteY54" fmla="*/ 11607 h 2006658"/>
              <a:gd name="connsiteX55" fmla="*/ 891618 w 1991308"/>
              <a:gd name="connsiteY55" fmla="*/ 208778 h 2006658"/>
              <a:gd name="connsiteX56" fmla="*/ 996229 w 1991308"/>
              <a:gd name="connsiteY56" fmla="*/ 198262 h 2006658"/>
              <a:gd name="connsiteX57" fmla="*/ 1042304 w 1991308"/>
              <a:gd name="connsiteY57" fmla="*/ 202894 h 2006658"/>
              <a:gd name="connsiteX58" fmla="*/ 1145064 w 1991308"/>
              <a:gd name="connsiteY58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1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87922 w 1991308"/>
              <a:gd name="connsiteY13" fmla="*/ 1106912 h 2006658"/>
              <a:gd name="connsiteX14" fmla="*/ 1991308 w 1991308"/>
              <a:gd name="connsiteY14" fmla="*/ 1206849 h 2006658"/>
              <a:gd name="connsiteX15" fmla="*/ 1926661 w 1991308"/>
              <a:gd name="connsiteY15" fmla="*/ 1407875 h 2006658"/>
              <a:gd name="connsiteX16" fmla="*/ 1709997 w 1991308"/>
              <a:gd name="connsiteY16" fmla="*/ 1354893 h 2006658"/>
              <a:gd name="connsiteX17" fmla="*/ 1637679 w 1991308"/>
              <a:gd name="connsiteY17" fmla="*/ 1470108 h 2006658"/>
              <a:gd name="connsiteX18" fmla="*/ 1759429 w 1991308"/>
              <a:gd name="connsiteY18" fmla="*/ 1680953 h 2006658"/>
              <a:gd name="connsiteX19" fmla="*/ 1616775 w 1991308"/>
              <a:gd name="connsiteY19" fmla="*/ 1816584 h 2006658"/>
              <a:gd name="connsiteX20" fmla="*/ 1424944 w 1991308"/>
              <a:gd name="connsiteY20" fmla="*/ 1668627 h 2006658"/>
              <a:gd name="connsiteX21" fmla="*/ 1307664 w 1991308"/>
              <a:gd name="connsiteY21" fmla="*/ 1731242 h 2006658"/>
              <a:gd name="connsiteX22" fmla="*/ 1290645 w 1991308"/>
              <a:gd name="connsiteY22" fmla="*/ 1967307 h 2006658"/>
              <a:gd name="connsiteX23" fmla="*/ 1097779 w 1991308"/>
              <a:gd name="connsiteY23" fmla="*/ 2006658 h 2006658"/>
              <a:gd name="connsiteX24" fmla="*/ 1022201 w 1991308"/>
              <a:gd name="connsiteY24" fmla="*/ 1791329 h 2006658"/>
              <a:gd name="connsiteX25" fmla="*/ 894326 w 1991308"/>
              <a:gd name="connsiteY25" fmla="*/ 1787530 h 2006658"/>
              <a:gd name="connsiteX26" fmla="*/ 890210 w 1991308"/>
              <a:gd name="connsiteY26" fmla="*/ 1786745 h 2006658"/>
              <a:gd name="connsiteX27" fmla="*/ 798991 w 1991308"/>
              <a:gd name="connsiteY27" fmla="*/ 1994963 h 2006658"/>
              <a:gd name="connsiteX28" fmla="*/ 601824 w 1991308"/>
              <a:gd name="connsiteY28" fmla="*/ 1939725 h 2006658"/>
              <a:gd name="connsiteX29" fmla="*/ 644484 w 1991308"/>
              <a:gd name="connsiteY29" fmla="*/ 1711434 h 2006658"/>
              <a:gd name="connsiteX30" fmla="*/ 614854 w 1991308"/>
              <a:gd name="connsiteY30" fmla="*/ 1697645 h 2006658"/>
              <a:gd name="connsiteX31" fmla="*/ 534524 w 1991308"/>
              <a:gd name="connsiteY31" fmla="*/ 1647653 h 2006658"/>
              <a:gd name="connsiteX32" fmla="*/ 365847 w 1991308"/>
              <a:gd name="connsiteY32" fmla="*/ 1788637 h 2006658"/>
              <a:gd name="connsiteX33" fmla="*/ 220840 w 1991308"/>
              <a:gd name="connsiteY33" fmla="*/ 1640934 h 2006658"/>
              <a:gd name="connsiteX34" fmla="*/ 351210 w 1991308"/>
              <a:gd name="connsiteY34" fmla="*/ 1466162 h 2006658"/>
              <a:gd name="connsiteX35" fmla="*/ 332774 w 1991308"/>
              <a:gd name="connsiteY35" fmla="*/ 1442180 h 2006658"/>
              <a:gd name="connsiteX36" fmla="*/ 283608 w 1991308"/>
              <a:gd name="connsiteY36" fmla="*/ 1351855 h 2006658"/>
              <a:gd name="connsiteX37" fmla="*/ 45928 w 1991308"/>
              <a:gd name="connsiteY37" fmla="*/ 1378670 h 2006658"/>
              <a:gd name="connsiteX38" fmla="*/ 512 w 1991308"/>
              <a:gd name="connsiteY38" fmla="*/ 1189448 h 2006658"/>
              <a:gd name="connsiteX39" fmla="*/ 203917 w 1991308"/>
              <a:gd name="connsiteY39" fmla="*/ 1101571 h 2006658"/>
              <a:gd name="connsiteX40" fmla="*/ 200260 w 1991308"/>
              <a:gd name="connsiteY40" fmla="*/ 1077675 h 2006658"/>
              <a:gd name="connsiteX41" fmla="*/ 196129 w 1991308"/>
              <a:gd name="connsiteY41" fmla="*/ 996101 h 2006658"/>
              <a:gd name="connsiteX42" fmla="*/ 200584 w 1991308"/>
              <a:gd name="connsiteY42" fmla="*/ 925686 h 2006658"/>
              <a:gd name="connsiteX43" fmla="*/ 0 w 1991308"/>
              <a:gd name="connsiteY43" fmla="*/ 828717 h 2006658"/>
              <a:gd name="connsiteX44" fmla="*/ 52146 w 1991308"/>
              <a:gd name="connsiteY44" fmla="*/ 631581 h 2006658"/>
              <a:gd name="connsiteX45" fmla="*/ 273733 w 1991308"/>
              <a:gd name="connsiteY45" fmla="*/ 656322 h 2006658"/>
              <a:gd name="connsiteX46" fmla="*/ 292697 w 1991308"/>
              <a:gd name="connsiteY46" fmla="*/ 615804 h 2006658"/>
              <a:gd name="connsiteX47" fmla="*/ 328470 w 1991308"/>
              <a:gd name="connsiteY47" fmla="*/ 558646 h 2006658"/>
              <a:gd name="connsiteX48" fmla="*/ 196990 w 1991308"/>
              <a:gd name="connsiteY48" fmla="*/ 396187 h 2006658"/>
              <a:gd name="connsiteX49" fmla="*/ 328266 w 1991308"/>
              <a:gd name="connsiteY49" fmla="*/ 238169 h 2006658"/>
              <a:gd name="connsiteX50" fmla="*/ 506333 w 1991308"/>
              <a:gd name="connsiteY50" fmla="*/ 367049 h 2006658"/>
              <a:gd name="connsiteX51" fmla="*/ 548886 w 1991308"/>
              <a:gd name="connsiteY51" fmla="*/ 334521 h 2006658"/>
              <a:gd name="connsiteX52" fmla="*/ 627634 w 1991308"/>
              <a:gd name="connsiteY52" fmla="*/ 291898 h 2006658"/>
              <a:gd name="connsiteX53" fmla="*/ 605377 w 1991308"/>
              <a:gd name="connsiteY53" fmla="*/ 70692 h 2006658"/>
              <a:gd name="connsiteX54" fmla="*/ 777387 w 1991308"/>
              <a:gd name="connsiteY54" fmla="*/ 11607 h 2006658"/>
              <a:gd name="connsiteX55" fmla="*/ 891618 w 1991308"/>
              <a:gd name="connsiteY55" fmla="*/ 208778 h 2006658"/>
              <a:gd name="connsiteX56" fmla="*/ 996229 w 1991308"/>
              <a:gd name="connsiteY56" fmla="*/ 198262 h 2006658"/>
              <a:gd name="connsiteX57" fmla="*/ 1042304 w 1991308"/>
              <a:gd name="connsiteY57" fmla="*/ 202894 h 2006658"/>
              <a:gd name="connsiteX58" fmla="*/ 1145064 w 1991308"/>
              <a:gd name="connsiteY58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1042303 w 1991308"/>
              <a:gd name="connsiteY54" fmla="*/ 202894 h 2006658"/>
              <a:gd name="connsiteX55" fmla="*/ 1145064 w 1991308"/>
              <a:gd name="connsiteY55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4999 h 2006658"/>
              <a:gd name="connsiteX54" fmla="*/ 1042303 w 1991308"/>
              <a:gd name="connsiteY54" fmla="*/ 202894 h 2006658"/>
              <a:gd name="connsiteX55" fmla="*/ 1145064 w 1991308"/>
              <a:gd name="connsiteY55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4999 h 2006658"/>
              <a:gd name="connsiteX54" fmla="*/ 1042303 w 1991308"/>
              <a:gd name="connsiteY54" fmla="*/ 206675 h 2006658"/>
              <a:gd name="connsiteX55" fmla="*/ 1145064 w 1991308"/>
              <a:gd name="connsiteY55" fmla="*/ 0 h 2006658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614854 w 1991308"/>
              <a:gd name="connsiteY28" fmla="*/ 1716269 h 2025282"/>
              <a:gd name="connsiteX29" fmla="*/ 534524 w 1991308"/>
              <a:gd name="connsiteY29" fmla="*/ 1666277 h 2025282"/>
              <a:gd name="connsiteX30" fmla="*/ 365847 w 1991308"/>
              <a:gd name="connsiteY30" fmla="*/ 1807261 h 2025282"/>
              <a:gd name="connsiteX31" fmla="*/ 220840 w 1991308"/>
              <a:gd name="connsiteY31" fmla="*/ 1659558 h 2025282"/>
              <a:gd name="connsiteX32" fmla="*/ 351210 w 1991308"/>
              <a:gd name="connsiteY32" fmla="*/ 1484786 h 2025282"/>
              <a:gd name="connsiteX33" fmla="*/ 332774 w 1991308"/>
              <a:gd name="connsiteY33" fmla="*/ 1460804 h 2025282"/>
              <a:gd name="connsiteX34" fmla="*/ 283608 w 1991308"/>
              <a:gd name="connsiteY34" fmla="*/ 1370479 h 2025282"/>
              <a:gd name="connsiteX35" fmla="*/ 45928 w 1991308"/>
              <a:gd name="connsiteY35" fmla="*/ 1397294 h 2025282"/>
              <a:gd name="connsiteX36" fmla="*/ 512 w 1991308"/>
              <a:gd name="connsiteY36" fmla="*/ 1208072 h 2025282"/>
              <a:gd name="connsiteX37" fmla="*/ 203917 w 1991308"/>
              <a:gd name="connsiteY37" fmla="*/ 1120195 h 2025282"/>
              <a:gd name="connsiteX38" fmla="*/ 200260 w 1991308"/>
              <a:gd name="connsiteY38" fmla="*/ 1096299 h 2025282"/>
              <a:gd name="connsiteX39" fmla="*/ 196129 w 1991308"/>
              <a:gd name="connsiteY39" fmla="*/ 1014725 h 2025282"/>
              <a:gd name="connsiteX40" fmla="*/ 200584 w 1991308"/>
              <a:gd name="connsiteY40" fmla="*/ 944310 h 2025282"/>
              <a:gd name="connsiteX41" fmla="*/ 0 w 1991308"/>
              <a:gd name="connsiteY41" fmla="*/ 847341 h 2025282"/>
              <a:gd name="connsiteX42" fmla="*/ 52146 w 1991308"/>
              <a:gd name="connsiteY42" fmla="*/ 650205 h 2025282"/>
              <a:gd name="connsiteX43" fmla="*/ 273733 w 1991308"/>
              <a:gd name="connsiteY43" fmla="*/ 674946 h 2025282"/>
              <a:gd name="connsiteX44" fmla="*/ 292697 w 1991308"/>
              <a:gd name="connsiteY44" fmla="*/ 634428 h 2025282"/>
              <a:gd name="connsiteX45" fmla="*/ 328470 w 1991308"/>
              <a:gd name="connsiteY45" fmla="*/ 577270 h 2025282"/>
              <a:gd name="connsiteX46" fmla="*/ 196990 w 1991308"/>
              <a:gd name="connsiteY46" fmla="*/ 414811 h 2025282"/>
              <a:gd name="connsiteX47" fmla="*/ 328266 w 1991308"/>
              <a:gd name="connsiteY47" fmla="*/ 256793 h 2025282"/>
              <a:gd name="connsiteX48" fmla="*/ 506333 w 1991308"/>
              <a:gd name="connsiteY48" fmla="*/ 385673 h 2025282"/>
              <a:gd name="connsiteX49" fmla="*/ 548886 w 1991308"/>
              <a:gd name="connsiteY49" fmla="*/ 353145 h 2025282"/>
              <a:gd name="connsiteX50" fmla="*/ 627634 w 1991308"/>
              <a:gd name="connsiteY50" fmla="*/ 310522 h 2025282"/>
              <a:gd name="connsiteX51" fmla="*/ 605377 w 1991308"/>
              <a:gd name="connsiteY51" fmla="*/ 89316 h 2025282"/>
              <a:gd name="connsiteX52" fmla="*/ 777388 w 1991308"/>
              <a:gd name="connsiteY52" fmla="*/ 0 h 2025282"/>
              <a:gd name="connsiteX53" fmla="*/ 891618 w 1991308"/>
              <a:gd name="connsiteY53" fmla="*/ 223623 h 2025282"/>
              <a:gd name="connsiteX54" fmla="*/ 1042303 w 1991308"/>
              <a:gd name="connsiteY54" fmla="*/ 225299 h 2025282"/>
              <a:gd name="connsiteX55" fmla="*/ 1145064 w 1991308"/>
              <a:gd name="connsiteY55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614854 w 1991308"/>
              <a:gd name="connsiteY28" fmla="*/ 1716269 h 2025282"/>
              <a:gd name="connsiteX29" fmla="*/ 534524 w 1991308"/>
              <a:gd name="connsiteY29" fmla="*/ 1666277 h 2025282"/>
              <a:gd name="connsiteX30" fmla="*/ 365847 w 1991308"/>
              <a:gd name="connsiteY30" fmla="*/ 1807261 h 2025282"/>
              <a:gd name="connsiteX31" fmla="*/ 220840 w 1991308"/>
              <a:gd name="connsiteY31" fmla="*/ 1659558 h 2025282"/>
              <a:gd name="connsiteX32" fmla="*/ 351210 w 1991308"/>
              <a:gd name="connsiteY32" fmla="*/ 1484786 h 2025282"/>
              <a:gd name="connsiteX33" fmla="*/ 332774 w 1991308"/>
              <a:gd name="connsiteY33" fmla="*/ 1460804 h 2025282"/>
              <a:gd name="connsiteX34" fmla="*/ 283608 w 1991308"/>
              <a:gd name="connsiteY34" fmla="*/ 1370479 h 2025282"/>
              <a:gd name="connsiteX35" fmla="*/ 45928 w 1991308"/>
              <a:gd name="connsiteY35" fmla="*/ 1397294 h 2025282"/>
              <a:gd name="connsiteX36" fmla="*/ 512 w 1991308"/>
              <a:gd name="connsiteY36" fmla="*/ 1208072 h 2025282"/>
              <a:gd name="connsiteX37" fmla="*/ 203917 w 1991308"/>
              <a:gd name="connsiteY37" fmla="*/ 1120195 h 2025282"/>
              <a:gd name="connsiteX38" fmla="*/ 200260 w 1991308"/>
              <a:gd name="connsiteY38" fmla="*/ 1096299 h 2025282"/>
              <a:gd name="connsiteX39" fmla="*/ 196129 w 1991308"/>
              <a:gd name="connsiteY39" fmla="*/ 1014725 h 2025282"/>
              <a:gd name="connsiteX40" fmla="*/ 200584 w 1991308"/>
              <a:gd name="connsiteY40" fmla="*/ 944310 h 2025282"/>
              <a:gd name="connsiteX41" fmla="*/ 0 w 1991308"/>
              <a:gd name="connsiteY41" fmla="*/ 847341 h 2025282"/>
              <a:gd name="connsiteX42" fmla="*/ 52146 w 1991308"/>
              <a:gd name="connsiteY42" fmla="*/ 650205 h 2025282"/>
              <a:gd name="connsiteX43" fmla="*/ 273733 w 1991308"/>
              <a:gd name="connsiteY43" fmla="*/ 674946 h 2025282"/>
              <a:gd name="connsiteX44" fmla="*/ 292697 w 1991308"/>
              <a:gd name="connsiteY44" fmla="*/ 634428 h 2025282"/>
              <a:gd name="connsiteX45" fmla="*/ 328470 w 1991308"/>
              <a:gd name="connsiteY45" fmla="*/ 577270 h 2025282"/>
              <a:gd name="connsiteX46" fmla="*/ 196990 w 1991308"/>
              <a:gd name="connsiteY46" fmla="*/ 414811 h 2025282"/>
              <a:gd name="connsiteX47" fmla="*/ 328266 w 1991308"/>
              <a:gd name="connsiteY47" fmla="*/ 256793 h 2025282"/>
              <a:gd name="connsiteX48" fmla="*/ 506333 w 1991308"/>
              <a:gd name="connsiteY48" fmla="*/ 385673 h 2025282"/>
              <a:gd name="connsiteX49" fmla="*/ 627634 w 1991308"/>
              <a:gd name="connsiteY49" fmla="*/ 310522 h 2025282"/>
              <a:gd name="connsiteX50" fmla="*/ 605377 w 1991308"/>
              <a:gd name="connsiteY50" fmla="*/ 89316 h 2025282"/>
              <a:gd name="connsiteX51" fmla="*/ 777388 w 1991308"/>
              <a:gd name="connsiteY51" fmla="*/ 0 h 2025282"/>
              <a:gd name="connsiteX52" fmla="*/ 891618 w 1991308"/>
              <a:gd name="connsiteY52" fmla="*/ 223623 h 2025282"/>
              <a:gd name="connsiteX53" fmla="*/ 1042303 w 1991308"/>
              <a:gd name="connsiteY53" fmla="*/ 225299 h 2025282"/>
              <a:gd name="connsiteX54" fmla="*/ 1145064 w 1991308"/>
              <a:gd name="connsiteY54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614854 w 1991308"/>
              <a:gd name="connsiteY28" fmla="*/ 1716269 h 2025282"/>
              <a:gd name="connsiteX29" fmla="*/ 534524 w 1991308"/>
              <a:gd name="connsiteY29" fmla="*/ 1666277 h 2025282"/>
              <a:gd name="connsiteX30" fmla="*/ 365847 w 1991308"/>
              <a:gd name="connsiteY30" fmla="*/ 1807261 h 2025282"/>
              <a:gd name="connsiteX31" fmla="*/ 220840 w 1991308"/>
              <a:gd name="connsiteY31" fmla="*/ 1659558 h 2025282"/>
              <a:gd name="connsiteX32" fmla="*/ 351210 w 1991308"/>
              <a:gd name="connsiteY32" fmla="*/ 1484786 h 2025282"/>
              <a:gd name="connsiteX33" fmla="*/ 332774 w 1991308"/>
              <a:gd name="connsiteY33" fmla="*/ 1460804 h 2025282"/>
              <a:gd name="connsiteX34" fmla="*/ 283608 w 1991308"/>
              <a:gd name="connsiteY34" fmla="*/ 1370479 h 2025282"/>
              <a:gd name="connsiteX35" fmla="*/ 45928 w 1991308"/>
              <a:gd name="connsiteY35" fmla="*/ 1397294 h 2025282"/>
              <a:gd name="connsiteX36" fmla="*/ 512 w 1991308"/>
              <a:gd name="connsiteY36" fmla="*/ 1208072 h 2025282"/>
              <a:gd name="connsiteX37" fmla="*/ 203917 w 1991308"/>
              <a:gd name="connsiteY37" fmla="*/ 1120195 h 2025282"/>
              <a:gd name="connsiteX38" fmla="*/ 200260 w 1991308"/>
              <a:gd name="connsiteY38" fmla="*/ 1096299 h 2025282"/>
              <a:gd name="connsiteX39" fmla="*/ 196129 w 1991308"/>
              <a:gd name="connsiteY39" fmla="*/ 1014725 h 2025282"/>
              <a:gd name="connsiteX40" fmla="*/ 200584 w 1991308"/>
              <a:gd name="connsiteY40" fmla="*/ 944310 h 2025282"/>
              <a:gd name="connsiteX41" fmla="*/ 0 w 1991308"/>
              <a:gd name="connsiteY41" fmla="*/ 847341 h 2025282"/>
              <a:gd name="connsiteX42" fmla="*/ 52146 w 1991308"/>
              <a:gd name="connsiteY42" fmla="*/ 650205 h 2025282"/>
              <a:gd name="connsiteX43" fmla="*/ 273733 w 1991308"/>
              <a:gd name="connsiteY43" fmla="*/ 674946 h 2025282"/>
              <a:gd name="connsiteX44" fmla="*/ 328470 w 1991308"/>
              <a:gd name="connsiteY44" fmla="*/ 577270 h 2025282"/>
              <a:gd name="connsiteX45" fmla="*/ 196990 w 1991308"/>
              <a:gd name="connsiteY45" fmla="*/ 414811 h 2025282"/>
              <a:gd name="connsiteX46" fmla="*/ 328266 w 1991308"/>
              <a:gd name="connsiteY46" fmla="*/ 256793 h 2025282"/>
              <a:gd name="connsiteX47" fmla="*/ 506333 w 1991308"/>
              <a:gd name="connsiteY47" fmla="*/ 385673 h 2025282"/>
              <a:gd name="connsiteX48" fmla="*/ 627634 w 1991308"/>
              <a:gd name="connsiteY48" fmla="*/ 310522 h 2025282"/>
              <a:gd name="connsiteX49" fmla="*/ 605377 w 1991308"/>
              <a:gd name="connsiteY49" fmla="*/ 89316 h 2025282"/>
              <a:gd name="connsiteX50" fmla="*/ 777388 w 1991308"/>
              <a:gd name="connsiteY50" fmla="*/ 0 h 2025282"/>
              <a:gd name="connsiteX51" fmla="*/ 891618 w 1991308"/>
              <a:gd name="connsiteY51" fmla="*/ 223623 h 2025282"/>
              <a:gd name="connsiteX52" fmla="*/ 1042303 w 1991308"/>
              <a:gd name="connsiteY52" fmla="*/ 225299 h 2025282"/>
              <a:gd name="connsiteX53" fmla="*/ 1145064 w 1991308"/>
              <a:gd name="connsiteY53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614854 w 1991308"/>
              <a:gd name="connsiteY28" fmla="*/ 1716269 h 2025282"/>
              <a:gd name="connsiteX29" fmla="*/ 534524 w 1991308"/>
              <a:gd name="connsiteY29" fmla="*/ 1666277 h 2025282"/>
              <a:gd name="connsiteX30" fmla="*/ 365847 w 1991308"/>
              <a:gd name="connsiteY30" fmla="*/ 1807261 h 2025282"/>
              <a:gd name="connsiteX31" fmla="*/ 220840 w 1991308"/>
              <a:gd name="connsiteY31" fmla="*/ 1659558 h 2025282"/>
              <a:gd name="connsiteX32" fmla="*/ 351210 w 1991308"/>
              <a:gd name="connsiteY32" fmla="*/ 1484786 h 2025282"/>
              <a:gd name="connsiteX33" fmla="*/ 332774 w 1991308"/>
              <a:gd name="connsiteY33" fmla="*/ 1460804 h 2025282"/>
              <a:gd name="connsiteX34" fmla="*/ 283608 w 1991308"/>
              <a:gd name="connsiteY34" fmla="*/ 1370479 h 2025282"/>
              <a:gd name="connsiteX35" fmla="*/ 45928 w 1991308"/>
              <a:gd name="connsiteY35" fmla="*/ 1397294 h 2025282"/>
              <a:gd name="connsiteX36" fmla="*/ 512 w 1991308"/>
              <a:gd name="connsiteY36" fmla="*/ 1208072 h 2025282"/>
              <a:gd name="connsiteX37" fmla="*/ 203917 w 1991308"/>
              <a:gd name="connsiteY37" fmla="*/ 1120195 h 2025282"/>
              <a:gd name="connsiteX38" fmla="*/ 200260 w 1991308"/>
              <a:gd name="connsiteY38" fmla="*/ 1096299 h 2025282"/>
              <a:gd name="connsiteX39" fmla="*/ 200584 w 1991308"/>
              <a:gd name="connsiteY39" fmla="*/ 944310 h 2025282"/>
              <a:gd name="connsiteX40" fmla="*/ 0 w 1991308"/>
              <a:gd name="connsiteY40" fmla="*/ 847341 h 2025282"/>
              <a:gd name="connsiteX41" fmla="*/ 52146 w 1991308"/>
              <a:gd name="connsiteY41" fmla="*/ 650205 h 2025282"/>
              <a:gd name="connsiteX42" fmla="*/ 273733 w 1991308"/>
              <a:gd name="connsiteY42" fmla="*/ 674946 h 2025282"/>
              <a:gd name="connsiteX43" fmla="*/ 328470 w 1991308"/>
              <a:gd name="connsiteY43" fmla="*/ 577270 h 2025282"/>
              <a:gd name="connsiteX44" fmla="*/ 196990 w 1991308"/>
              <a:gd name="connsiteY44" fmla="*/ 414811 h 2025282"/>
              <a:gd name="connsiteX45" fmla="*/ 328266 w 1991308"/>
              <a:gd name="connsiteY45" fmla="*/ 256793 h 2025282"/>
              <a:gd name="connsiteX46" fmla="*/ 506333 w 1991308"/>
              <a:gd name="connsiteY46" fmla="*/ 385673 h 2025282"/>
              <a:gd name="connsiteX47" fmla="*/ 627634 w 1991308"/>
              <a:gd name="connsiteY47" fmla="*/ 310522 h 2025282"/>
              <a:gd name="connsiteX48" fmla="*/ 605377 w 1991308"/>
              <a:gd name="connsiteY48" fmla="*/ 89316 h 2025282"/>
              <a:gd name="connsiteX49" fmla="*/ 777388 w 1991308"/>
              <a:gd name="connsiteY49" fmla="*/ 0 h 2025282"/>
              <a:gd name="connsiteX50" fmla="*/ 891618 w 1991308"/>
              <a:gd name="connsiteY50" fmla="*/ 223623 h 2025282"/>
              <a:gd name="connsiteX51" fmla="*/ 1042303 w 1991308"/>
              <a:gd name="connsiteY51" fmla="*/ 225299 h 2025282"/>
              <a:gd name="connsiteX52" fmla="*/ 1145064 w 1991308"/>
              <a:gd name="connsiteY52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614854 w 1991308"/>
              <a:gd name="connsiteY28" fmla="*/ 1716269 h 2025282"/>
              <a:gd name="connsiteX29" fmla="*/ 534524 w 1991308"/>
              <a:gd name="connsiteY29" fmla="*/ 1666277 h 2025282"/>
              <a:gd name="connsiteX30" fmla="*/ 365847 w 1991308"/>
              <a:gd name="connsiteY30" fmla="*/ 1807261 h 2025282"/>
              <a:gd name="connsiteX31" fmla="*/ 220840 w 1991308"/>
              <a:gd name="connsiteY31" fmla="*/ 1659558 h 2025282"/>
              <a:gd name="connsiteX32" fmla="*/ 351210 w 1991308"/>
              <a:gd name="connsiteY32" fmla="*/ 1484786 h 2025282"/>
              <a:gd name="connsiteX33" fmla="*/ 332774 w 1991308"/>
              <a:gd name="connsiteY33" fmla="*/ 1460804 h 2025282"/>
              <a:gd name="connsiteX34" fmla="*/ 283608 w 1991308"/>
              <a:gd name="connsiteY34" fmla="*/ 1370479 h 2025282"/>
              <a:gd name="connsiteX35" fmla="*/ 45928 w 1991308"/>
              <a:gd name="connsiteY35" fmla="*/ 1397294 h 2025282"/>
              <a:gd name="connsiteX36" fmla="*/ 512 w 1991308"/>
              <a:gd name="connsiteY36" fmla="*/ 1208072 h 2025282"/>
              <a:gd name="connsiteX37" fmla="*/ 203917 w 1991308"/>
              <a:gd name="connsiteY37" fmla="*/ 1120195 h 2025282"/>
              <a:gd name="connsiteX38" fmla="*/ 200584 w 1991308"/>
              <a:gd name="connsiteY38" fmla="*/ 944310 h 2025282"/>
              <a:gd name="connsiteX39" fmla="*/ 0 w 1991308"/>
              <a:gd name="connsiteY39" fmla="*/ 847341 h 2025282"/>
              <a:gd name="connsiteX40" fmla="*/ 52146 w 1991308"/>
              <a:gd name="connsiteY40" fmla="*/ 650205 h 2025282"/>
              <a:gd name="connsiteX41" fmla="*/ 273733 w 1991308"/>
              <a:gd name="connsiteY41" fmla="*/ 674946 h 2025282"/>
              <a:gd name="connsiteX42" fmla="*/ 328470 w 1991308"/>
              <a:gd name="connsiteY42" fmla="*/ 577270 h 2025282"/>
              <a:gd name="connsiteX43" fmla="*/ 196990 w 1991308"/>
              <a:gd name="connsiteY43" fmla="*/ 414811 h 2025282"/>
              <a:gd name="connsiteX44" fmla="*/ 328266 w 1991308"/>
              <a:gd name="connsiteY44" fmla="*/ 256793 h 2025282"/>
              <a:gd name="connsiteX45" fmla="*/ 506333 w 1991308"/>
              <a:gd name="connsiteY45" fmla="*/ 385673 h 2025282"/>
              <a:gd name="connsiteX46" fmla="*/ 627634 w 1991308"/>
              <a:gd name="connsiteY46" fmla="*/ 310522 h 2025282"/>
              <a:gd name="connsiteX47" fmla="*/ 605377 w 1991308"/>
              <a:gd name="connsiteY47" fmla="*/ 89316 h 2025282"/>
              <a:gd name="connsiteX48" fmla="*/ 777388 w 1991308"/>
              <a:gd name="connsiteY48" fmla="*/ 0 h 2025282"/>
              <a:gd name="connsiteX49" fmla="*/ 891618 w 1991308"/>
              <a:gd name="connsiteY49" fmla="*/ 223623 h 2025282"/>
              <a:gd name="connsiteX50" fmla="*/ 1042303 w 1991308"/>
              <a:gd name="connsiteY50" fmla="*/ 225299 h 2025282"/>
              <a:gd name="connsiteX51" fmla="*/ 1145064 w 1991308"/>
              <a:gd name="connsiteY51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614854 w 1991308"/>
              <a:gd name="connsiteY28" fmla="*/ 1716269 h 2025282"/>
              <a:gd name="connsiteX29" fmla="*/ 534524 w 1991308"/>
              <a:gd name="connsiteY29" fmla="*/ 1666277 h 2025282"/>
              <a:gd name="connsiteX30" fmla="*/ 365847 w 1991308"/>
              <a:gd name="connsiteY30" fmla="*/ 1807261 h 2025282"/>
              <a:gd name="connsiteX31" fmla="*/ 220840 w 1991308"/>
              <a:gd name="connsiteY31" fmla="*/ 1659558 h 2025282"/>
              <a:gd name="connsiteX32" fmla="*/ 351210 w 1991308"/>
              <a:gd name="connsiteY32" fmla="*/ 1484786 h 2025282"/>
              <a:gd name="connsiteX33" fmla="*/ 332774 w 1991308"/>
              <a:gd name="connsiteY33" fmla="*/ 1460804 h 2025282"/>
              <a:gd name="connsiteX34" fmla="*/ 283608 w 1991308"/>
              <a:gd name="connsiteY34" fmla="*/ 1370479 h 2025282"/>
              <a:gd name="connsiteX35" fmla="*/ 45928 w 1991308"/>
              <a:gd name="connsiteY35" fmla="*/ 1397294 h 2025282"/>
              <a:gd name="connsiteX36" fmla="*/ 512 w 1991308"/>
              <a:gd name="connsiteY36" fmla="*/ 1208072 h 2025282"/>
              <a:gd name="connsiteX37" fmla="*/ 203917 w 1991308"/>
              <a:gd name="connsiteY37" fmla="*/ 1120195 h 2025282"/>
              <a:gd name="connsiteX38" fmla="*/ 200584 w 1991308"/>
              <a:gd name="connsiteY38" fmla="*/ 944310 h 2025282"/>
              <a:gd name="connsiteX39" fmla="*/ 0 w 1991308"/>
              <a:gd name="connsiteY39" fmla="*/ 847341 h 2025282"/>
              <a:gd name="connsiteX40" fmla="*/ 52146 w 1991308"/>
              <a:gd name="connsiteY40" fmla="*/ 650205 h 2025282"/>
              <a:gd name="connsiteX41" fmla="*/ 273733 w 1991308"/>
              <a:gd name="connsiteY41" fmla="*/ 674946 h 2025282"/>
              <a:gd name="connsiteX42" fmla="*/ 328470 w 1991308"/>
              <a:gd name="connsiteY42" fmla="*/ 577270 h 2025282"/>
              <a:gd name="connsiteX43" fmla="*/ 196990 w 1991308"/>
              <a:gd name="connsiteY43" fmla="*/ 414811 h 2025282"/>
              <a:gd name="connsiteX44" fmla="*/ 328266 w 1991308"/>
              <a:gd name="connsiteY44" fmla="*/ 256793 h 2025282"/>
              <a:gd name="connsiteX45" fmla="*/ 506333 w 1991308"/>
              <a:gd name="connsiteY45" fmla="*/ 385673 h 2025282"/>
              <a:gd name="connsiteX46" fmla="*/ 627634 w 1991308"/>
              <a:gd name="connsiteY46" fmla="*/ 310522 h 2025282"/>
              <a:gd name="connsiteX47" fmla="*/ 605377 w 1991308"/>
              <a:gd name="connsiteY47" fmla="*/ 89316 h 2025282"/>
              <a:gd name="connsiteX48" fmla="*/ 777388 w 1991308"/>
              <a:gd name="connsiteY48" fmla="*/ 0 h 2025282"/>
              <a:gd name="connsiteX49" fmla="*/ 891618 w 1991308"/>
              <a:gd name="connsiteY49" fmla="*/ 223623 h 2025282"/>
              <a:gd name="connsiteX50" fmla="*/ 1042303 w 1991308"/>
              <a:gd name="connsiteY50" fmla="*/ 225299 h 2025282"/>
              <a:gd name="connsiteX51" fmla="*/ 1145064 w 1991308"/>
              <a:gd name="connsiteY51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614854 w 1991308"/>
              <a:gd name="connsiteY28" fmla="*/ 1716269 h 2025282"/>
              <a:gd name="connsiteX29" fmla="*/ 534524 w 1991308"/>
              <a:gd name="connsiteY29" fmla="*/ 1666277 h 2025282"/>
              <a:gd name="connsiteX30" fmla="*/ 365847 w 1991308"/>
              <a:gd name="connsiteY30" fmla="*/ 1807261 h 2025282"/>
              <a:gd name="connsiteX31" fmla="*/ 220840 w 1991308"/>
              <a:gd name="connsiteY31" fmla="*/ 1659558 h 2025282"/>
              <a:gd name="connsiteX32" fmla="*/ 351210 w 1991308"/>
              <a:gd name="connsiteY32" fmla="*/ 1484786 h 2025282"/>
              <a:gd name="connsiteX33" fmla="*/ 283608 w 1991308"/>
              <a:gd name="connsiteY33" fmla="*/ 1370479 h 2025282"/>
              <a:gd name="connsiteX34" fmla="*/ 45928 w 1991308"/>
              <a:gd name="connsiteY34" fmla="*/ 1397294 h 2025282"/>
              <a:gd name="connsiteX35" fmla="*/ 512 w 1991308"/>
              <a:gd name="connsiteY35" fmla="*/ 1208072 h 2025282"/>
              <a:gd name="connsiteX36" fmla="*/ 203917 w 1991308"/>
              <a:gd name="connsiteY36" fmla="*/ 1120195 h 2025282"/>
              <a:gd name="connsiteX37" fmla="*/ 200584 w 1991308"/>
              <a:gd name="connsiteY37" fmla="*/ 944310 h 2025282"/>
              <a:gd name="connsiteX38" fmla="*/ 0 w 1991308"/>
              <a:gd name="connsiteY38" fmla="*/ 847341 h 2025282"/>
              <a:gd name="connsiteX39" fmla="*/ 52146 w 1991308"/>
              <a:gd name="connsiteY39" fmla="*/ 650205 h 2025282"/>
              <a:gd name="connsiteX40" fmla="*/ 273733 w 1991308"/>
              <a:gd name="connsiteY40" fmla="*/ 674946 h 2025282"/>
              <a:gd name="connsiteX41" fmla="*/ 328470 w 1991308"/>
              <a:gd name="connsiteY41" fmla="*/ 577270 h 2025282"/>
              <a:gd name="connsiteX42" fmla="*/ 196990 w 1991308"/>
              <a:gd name="connsiteY42" fmla="*/ 414811 h 2025282"/>
              <a:gd name="connsiteX43" fmla="*/ 328266 w 1991308"/>
              <a:gd name="connsiteY43" fmla="*/ 256793 h 2025282"/>
              <a:gd name="connsiteX44" fmla="*/ 506333 w 1991308"/>
              <a:gd name="connsiteY44" fmla="*/ 385673 h 2025282"/>
              <a:gd name="connsiteX45" fmla="*/ 627634 w 1991308"/>
              <a:gd name="connsiteY45" fmla="*/ 310522 h 2025282"/>
              <a:gd name="connsiteX46" fmla="*/ 605377 w 1991308"/>
              <a:gd name="connsiteY46" fmla="*/ 89316 h 2025282"/>
              <a:gd name="connsiteX47" fmla="*/ 777388 w 1991308"/>
              <a:gd name="connsiteY47" fmla="*/ 0 h 2025282"/>
              <a:gd name="connsiteX48" fmla="*/ 891618 w 1991308"/>
              <a:gd name="connsiteY48" fmla="*/ 223623 h 2025282"/>
              <a:gd name="connsiteX49" fmla="*/ 1042303 w 1991308"/>
              <a:gd name="connsiteY49" fmla="*/ 225299 h 2025282"/>
              <a:gd name="connsiteX50" fmla="*/ 1145064 w 1991308"/>
              <a:gd name="connsiteY50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534524 w 1991308"/>
              <a:gd name="connsiteY28" fmla="*/ 1666277 h 2025282"/>
              <a:gd name="connsiteX29" fmla="*/ 365847 w 1991308"/>
              <a:gd name="connsiteY29" fmla="*/ 1807261 h 2025282"/>
              <a:gd name="connsiteX30" fmla="*/ 220840 w 1991308"/>
              <a:gd name="connsiteY30" fmla="*/ 1659558 h 2025282"/>
              <a:gd name="connsiteX31" fmla="*/ 351210 w 1991308"/>
              <a:gd name="connsiteY31" fmla="*/ 1484786 h 2025282"/>
              <a:gd name="connsiteX32" fmla="*/ 283608 w 1991308"/>
              <a:gd name="connsiteY32" fmla="*/ 1370479 h 2025282"/>
              <a:gd name="connsiteX33" fmla="*/ 45928 w 1991308"/>
              <a:gd name="connsiteY33" fmla="*/ 1397294 h 2025282"/>
              <a:gd name="connsiteX34" fmla="*/ 512 w 1991308"/>
              <a:gd name="connsiteY34" fmla="*/ 1208072 h 2025282"/>
              <a:gd name="connsiteX35" fmla="*/ 203917 w 1991308"/>
              <a:gd name="connsiteY35" fmla="*/ 1120195 h 2025282"/>
              <a:gd name="connsiteX36" fmla="*/ 200584 w 1991308"/>
              <a:gd name="connsiteY36" fmla="*/ 944310 h 2025282"/>
              <a:gd name="connsiteX37" fmla="*/ 0 w 1991308"/>
              <a:gd name="connsiteY37" fmla="*/ 847341 h 2025282"/>
              <a:gd name="connsiteX38" fmla="*/ 52146 w 1991308"/>
              <a:gd name="connsiteY38" fmla="*/ 650205 h 2025282"/>
              <a:gd name="connsiteX39" fmla="*/ 273733 w 1991308"/>
              <a:gd name="connsiteY39" fmla="*/ 674946 h 2025282"/>
              <a:gd name="connsiteX40" fmla="*/ 328470 w 1991308"/>
              <a:gd name="connsiteY40" fmla="*/ 577270 h 2025282"/>
              <a:gd name="connsiteX41" fmla="*/ 196990 w 1991308"/>
              <a:gd name="connsiteY41" fmla="*/ 414811 h 2025282"/>
              <a:gd name="connsiteX42" fmla="*/ 328266 w 1991308"/>
              <a:gd name="connsiteY42" fmla="*/ 256793 h 2025282"/>
              <a:gd name="connsiteX43" fmla="*/ 506333 w 1991308"/>
              <a:gd name="connsiteY43" fmla="*/ 385673 h 2025282"/>
              <a:gd name="connsiteX44" fmla="*/ 627634 w 1991308"/>
              <a:gd name="connsiteY44" fmla="*/ 310522 h 2025282"/>
              <a:gd name="connsiteX45" fmla="*/ 605377 w 1991308"/>
              <a:gd name="connsiteY45" fmla="*/ 89316 h 2025282"/>
              <a:gd name="connsiteX46" fmla="*/ 777388 w 1991308"/>
              <a:gd name="connsiteY46" fmla="*/ 0 h 2025282"/>
              <a:gd name="connsiteX47" fmla="*/ 891618 w 1991308"/>
              <a:gd name="connsiteY47" fmla="*/ 223623 h 2025282"/>
              <a:gd name="connsiteX48" fmla="*/ 1042303 w 1991308"/>
              <a:gd name="connsiteY48" fmla="*/ 225299 h 2025282"/>
              <a:gd name="connsiteX49" fmla="*/ 1145064 w 1991308"/>
              <a:gd name="connsiteY49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534524 w 1991308"/>
              <a:gd name="connsiteY28" fmla="*/ 1666277 h 2025282"/>
              <a:gd name="connsiteX29" fmla="*/ 365847 w 1991308"/>
              <a:gd name="connsiteY29" fmla="*/ 1807261 h 2025282"/>
              <a:gd name="connsiteX30" fmla="*/ 220840 w 1991308"/>
              <a:gd name="connsiteY30" fmla="*/ 1659558 h 2025282"/>
              <a:gd name="connsiteX31" fmla="*/ 351210 w 1991308"/>
              <a:gd name="connsiteY31" fmla="*/ 1484786 h 2025282"/>
              <a:gd name="connsiteX32" fmla="*/ 283608 w 1991308"/>
              <a:gd name="connsiteY32" fmla="*/ 1370479 h 2025282"/>
              <a:gd name="connsiteX33" fmla="*/ 45928 w 1991308"/>
              <a:gd name="connsiteY33" fmla="*/ 1397294 h 2025282"/>
              <a:gd name="connsiteX34" fmla="*/ 512 w 1991308"/>
              <a:gd name="connsiteY34" fmla="*/ 1208072 h 2025282"/>
              <a:gd name="connsiteX35" fmla="*/ 203917 w 1991308"/>
              <a:gd name="connsiteY35" fmla="*/ 1120195 h 2025282"/>
              <a:gd name="connsiteX36" fmla="*/ 200584 w 1991308"/>
              <a:gd name="connsiteY36" fmla="*/ 944310 h 2025282"/>
              <a:gd name="connsiteX37" fmla="*/ 0 w 1991308"/>
              <a:gd name="connsiteY37" fmla="*/ 847341 h 2025282"/>
              <a:gd name="connsiteX38" fmla="*/ 52146 w 1991308"/>
              <a:gd name="connsiteY38" fmla="*/ 650205 h 2025282"/>
              <a:gd name="connsiteX39" fmla="*/ 273733 w 1991308"/>
              <a:gd name="connsiteY39" fmla="*/ 674946 h 2025282"/>
              <a:gd name="connsiteX40" fmla="*/ 328470 w 1991308"/>
              <a:gd name="connsiteY40" fmla="*/ 577270 h 2025282"/>
              <a:gd name="connsiteX41" fmla="*/ 196990 w 1991308"/>
              <a:gd name="connsiteY41" fmla="*/ 414811 h 2025282"/>
              <a:gd name="connsiteX42" fmla="*/ 328266 w 1991308"/>
              <a:gd name="connsiteY42" fmla="*/ 256793 h 2025282"/>
              <a:gd name="connsiteX43" fmla="*/ 506333 w 1991308"/>
              <a:gd name="connsiteY43" fmla="*/ 385673 h 2025282"/>
              <a:gd name="connsiteX44" fmla="*/ 627634 w 1991308"/>
              <a:gd name="connsiteY44" fmla="*/ 310522 h 2025282"/>
              <a:gd name="connsiteX45" fmla="*/ 591340 w 1991308"/>
              <a:gd name="connsiteY45" fmla="*/ 70475 h 2025282"/>
              <a:gd name="connsiteX46" fmla="*/ 777388 w 1991308"/>
              <a:gd name="connsiteY46" fmla="*/ 0 h 2025282"/>
              <a:gd name="connsiteX47" fmla="*/ 891618 w 1991308"/>
              <a:gd name="connsiteY47" fmla="*/ 223623 h 2025282"/>
              <a:gd name="connsiteX48" fmla="*/ 1042303 w 1991308"/>
              <a:gd name="connsiteY48" fmla="*/ 225299 h 2025282"/>
              <a:gd name="connsiteX49" fmla="*/ 1145064 w 1991308"/>
              <a:gd name="connsiteY49" fmla="*/ 18624 h 202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91308" h="2025282">
                <a:moveTo>
                  <a:pt x="1145064" y="18624"/>
                </a:moveTo>
                <a:lnTo>
                  <a:pt x="1332494" y="74851"/>
                </a:lnTo>
                <a:lnTo>
                  <a:pt x="1312475" y="282188"/>
                </a:lnTo>
                <a:lnTo>
                  <a:pt x="1462838" y="367870"/>
                </a:lnTo>
                <a:lnTo>
                  <a:pt x="1644156" y="240973"/>
                </a:lnTo>
                <a:lnTo>
                  <a:pt x="1777472" y="384253"/>
                </a:lnTo>
                <a:lnTo>
                  <a:pt x="1659819" y="570608"/>
                </a:lnTo>
                <a:lnTo>
                  <a:pt x="1729190" y="697304"/>
                </a:lnTo>
                <a:lnTo>
                  <a:pt x="1957651" y="687895"/>
                </a:lnTo>
                <a:lnTo>
                  <a:pt x="1990889" y="893438"/>
                </a:lnTo>
                <a:lnTo>
                  <a:pt x="1792444" y="953310"/>
                </a:lnTo>
                <a:lnTo>
                  <a:pt x="1787922" y="1125536"/>
                </a:lnTo>
                <a:lnTo>
                  <a:pt x="1991308" y="1225473"/>
                </a:lnTo>
                <a:lnTo>
                  <a:pt x="1926661" y="1426499"/>
                </a:lnTo>
                <a:lnTo>
                  <a:pt x="1709997" y="1373517"/>
                </a:lnTo>
                <a:lnTo>
                  <a:pt x="1637679" y="1488732"/>
                </a:lnTo>
                <a:lnTo>
                  <a:pt x="1759429" y="1699577"/>
                </a:lnTo>
                <a:lnTo>
                  <a:pt x="1616775" y="1835208"/>
                </a:lnTo>
                <a:lnTo>
                  <a:pt x="1424944" y="1687251"/>
                </a:lnTo>
                <a:lnTo>
                  <a:pt x="1307664" y="1749866"/>
                </a:lnTo>
                <a:lnTo>
                  <a:pt x="1290645" y="1985931"/>
                </a:lnTo>
                <a:lnTo>
                  <a:pt x="1097779" y="2025282"/>
                </a:lnTo>
                <a:lnTo>
                  <a:pt x="1022201" y="1809953"/>
                </a:lnTo>
                <a:lnTo>
                  <a:pt x="894326" y="1806154"/>
                </a:lnTo>
                <a:lnTo>
                  <a:pt x="890210" y="1805369"/>
                </a:lnTo>
                <a:lnTo>
                  <a:pt x="798991" y="2013587"/>
                </a:lnTo>
                <a:lnTo>
                  <a:pt x="601824" y="1958349"/>
                </a:lnTo>
                <a:lnTo>
                  <a:pt x="644484" y="1730058"/>
                </a:lnTo>
                <a:lnTo>
                  <a:pt x="534524" y="1666277"/>
                </a:lnTo>
                <a:lnTo>
                  <a:pt x="365847" y="1807261"/>
                </a:lnTo>
                <a:lnTo>
                  <a:pt x="220840" y="1659558"/>
                </a:lnTo>
                <a:lnTo>
                  <a:pt x="351210" y="1484786"/>
                </a:lnTo>
                <a:lnTo>
                  <a:pt x="283608" y="1370479"/>
                </a:lnTo>
                <a:lnTo>
                  <a:pt x="45928" y="1397294"/>
                </a:lnTo>
                <a:lnTo>
                  <a:pt x="512" y="1208072"/>
                </a:lnTo>
                <a:lnTo>
                  <a:pt x="203917" y="1120195"/>
                </a:lnTo>
                <a:lnTo>
                  <a:pt x="200584" y="944310"/>
                </a:lnTo>
                <a:lnTo>
                  <a:pt x="0" y="847341"/>
                </a:lnTo>
                <a:lnTo>
                  <a:pt x="52146" y="650205"/>
                </a:lnTo>
                <a:lnTo>
                  <a:pt x="273733" y="674946"/>
                </a:lnTo>
                <a:lnTo>
                  <a:pt x="328470" y="577270"/>
                </a:lnTo>
                <a:lnTo>
                  <a:pt x="196990" y="414811"/>
                </a:lnTo>
                <a:lnTo>
                  <a:pt x="328266" y="256793"/>
                </a:lnTo>
                <a:lnTo>
                  <a:pt x="506333" y="385673"/>
                </a:lnTo>
                <a:lnTo>
                  <a:pt x="627634" y="310522"/>
                </a:lnTo>
                <a:lnTo>
                  <a:pt x="591340" y="70475"/>
                </a:lnTo>
                <a:lnTo>
                  <a:pt x="777388" y="0"/>
                </a:lnTo>
                <a:lnTo>
                  <a:pt x="891618" y="223623"/>
                </a:lnTo>
                <a:lnTo>
                  <a:pt x="1042303" y="225299"/>
                </a:lnTo>
                <a:lnTo>
                  <a:pt x="1145064" y="186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u="sng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Freeform 296"/>
          <p:cNvSpPr/>
          <p:nvPr/>
        </p:nvSpPr>
        <p:spPr>
          <a:xfrm rot="10800000" flipV="1">
            <a:off x="9887995" y="3507206"/>
            <a:ext cx="645493" cy="659667"/>
          </a:xfrm>
          <a:custGeom>
            <a:avLst/>
            <a:gdLst>
              <a:gd name="connsiteX0" fmla="*/ 1004589 w 1991308"/>
              <a:gd name="connsiteY0" fmla="*/ 735176 h 2006658"/>
              <a:gd name="connsiteX1" fmla="*/ 744875 w 1991308"/>
              <a:gd name="connsiteY1" fmla="*/ 994889 h 2006658"/>
              <a:gd name="connsiteX2" fmla="*/ 1004589 w 1991308"/>
              <a:gd name="connsiteY2" fmla="*/ 1254602 h 2006658"/>
              <a:gd name="connsiteX3" fmla="*/ 1264303 w 1991308"/>
              <a:gd name="connsiteY3" fmla="*/ 994889 h 2006658"/>
              <a:gd name="connsiteX4" fmla="*/ 1004589 w 1991308"/>
              <a:gd name="connsiteY4" fmla="*/ 735176 h 2006658"/>
              <a:gd name="connsiteX5" fmla="*/ 1145064 w 1991308"/>
              <a:gd name="connsiteY5" fmla="*/ 0 h 2006658"/>
              <a:gd name="connsiteX6" fmla="*/ 1332494 w 1991308"/>
              <a:gd name="connsiteY6" fmla="*/ 56227 h 2006658"/>
              <a:gd name="connsiteX7" fmla="*/ 1312475 w 1991308"/>
              <a:gd name="connsiteY7" fmla="*/ 263564 h 2006658"/>
              <a:gd name="connsiteX8" fmla="*/ 1443573 w 1991308"/>
              <a:gd name="connsiteY8" fmla="*/ 334521 h 2006658"/>
              <a:gd name="connsiteX9" fmla="*/ 1462837 w 1991308"/>
              <a:gd name="connsiteY9" fmla="*/ 349247 h 2006658"/>
              <a:gd name="connsiteX10" fmla="*/ 1644156 w 1991308"/>
              <a:gd name="connsiteY10" fmla="*/ 222349 h 2006658"/>
              <a:gd name="connsiteX11" fmla="*/ 1777472 w 1991308"/>
              <a:gd name="connsiteY11" fmla="*/ 365629 h 2006658"/>
              <a:gd name="connsiteX12" fmla="*/ 1659819 w 1991308"/>
              <a:gd name="connsiteY12" fmla="*/ 551984 h 2006658"/>
              <a:gd name="connsiteX13" fmla="*/ 1699762 w 1991308"/>
              <a:gd name="connsiteY13" fmla="*/ 615804 h 2006658"/>
              <a:gd name="connsiteX14" fmla="*/ 1729190 w 1991308"/>
              <a:gd name="connsiteY14" fmla="*/ 678680 h 2006658"/>
              <a:gd name="connsiteX15" fmla="*/ 1957651 w 1991308"/>
              <a:gd name="connsiteY15" fmla="*/ 669271 h 2006658"/>
              <a:gd name="connsiteX16" fmla="*/ 1990889 w 1991308"/>
              <a:gd name="connsiteY16" fmla="*/ 874814 h 2006658"/>
              <a:gd name="connsiteX17" fmla="*/ 1792444 w 1991308"/>
              <a:gd name="connsiteY17" fmla="*/ 934686 h 2006658"/>
              <a:gd name="connsiteX18" fmla="*/ 1796329 w 1991308"/>
              <a:gd name="connsiteY18" fmla="*/ 996101 h 2006658"/>
              <a:gd name="connsiteX19" fmla="*/ 1787922 w 1991308"/>
              <a:gd name="connsiteY19" fmla="*/ 1106912 h 2006658"/>
              <a:gd name="connsiteX20" fmla="*/ 1991308 w 1991308"/>
              <a:gd name="connsiteY20" fmla="*/ 1206849 h 2006658"/>
              <a:gd name="connsiteX21" fmla="*/ 1926661 w 1991308"/>
              <a:gd name="connsiteY21" fmla="*/ 1407875 h 2006658"/>
              <a:gd name="connsiteX22" fmla="*/ 1709997 w 1991308"/>
              <a:gd name="connsiteY22" fmla="*/ 1354893 h 2006658"/>
              <a:gd name="connsiteX23" fmla="*/ 1659685 w 1991308"/>
              <a:gd name="connsiteY23" fmla="*/ 1442180 h 2006658"/>
              <a:gd name="connsiteX24" fmla="*/ 1637679 w 1991308"/>
              <a:gd name="connsiteY24" fmla="*/ 1470108 h 2006658"/>
              <a:gd name="connsiteX25" fmla="*/ 1759429 w 1991308"/>
              <a:gd name="connsiteY25" fmla="*/ 1680953 h 2006658"/>
              <a:gd name="connsiteX26" fmla="*/ 1616775 w 1991308"/>
              <a:gd name="connsiteY26" fmla="*/ 1816584 h 2006658"/>
              <a:gd name="connsiteX27" fmla="*/ 1424944 w 1991308"/>
              <a:gd name="connsiteY27" fmla="*/ 1668627 h 2006658"/>
              <a:gd name="connsiteX28" fmla="*/ 1411110 w 1991308"/>
              <a:gd name="connsiteY28" fmla="*/ 1678434 h 2006658"/>
              <a:gd name="connsiteX29" fmla="*/ 1307664 w 1991308"/>
              <a:gd name="connsiteY29" fmla="*/ 1731242 h 2006658"/>
              <a:gd name="connsiteX30" fmla="*/ 1280616 w 1991308"/>
              <a:gd name="connsiteY30" fmla="*/ 1739615 h 2006658"/>
              <a:gd name="connsiteX31" fmla="*/ 1290645 w 1991308"/>
              <a:gd name="connsiteY31" fmla="*/ 1967307 h 2006658"/>
              <a:gd name="connsiteX32" fmla="*/ 1097779 w 1991308"/>
              <a:gd name="connsiteY32" fmla="*/ 2006658 h 2006658"/>
              <a:gd name="connsiteX33" fmla="*/ 1022201 w 1991308"/>
              <a:gd name="connsiteY33" fmla="*/ 1791329 h 2006658"/>
              <a:gd name="connsiteX34" fmla="*/ 996229 w 1991308"/>
              <a:gd name="connsiteY34" fmla="*/ 1793940 h 2006658"/>
              <a:gd name="connsiteX35" fmla="*/ 894326 w 1991308"/>
              <a:gd name="connsiteY35" fmla="*/ 1787530 h 2006658"/>
              <a:gd name="connsiteX36" fmla="*/ 890210 w 1991308"/>
              <a:gd name="connsiteY36" fmla="*/ 1786745 h 2006658"/>
              <a:gd name="connsiteX37" fmla="*/ 798991 w 1991308"/>
              <a:gd name="connsiteY37" fmla="*/ 1994963 h 2006658"/>
              <a:gd name="connsiteX38" fmla="*/ 601824 w 1991308"/>
              <a:gd name="connsiteY38" fmla="*/ 1939725 h 2006658"/>
              <a:gd name="connsiteX39" fmla="*/ 644484 w 1991308"/>
              <a:gd name="connsiteY39" fmla="*/ 1711434 h 2006658"/>
              <a:gd name="connsiteX40" fmla="*/ 614854 w 1991308"/>
              <a:gd name="connsiteY40" fmla="*/ 1697645 h 2006658"/>
              <a:gd name="connsiteX41" fmla="*/ 534524 w 1991308"/>
              <a:gd name="connsiteY41" fmla="*/ 1647653 h 2006658"/>
              <a:gd name="connsiteX42" fmla="*/ 365847 w 1991308"/>
              <a:gd name="connsiteY42" fmla="*/ 1788637 h 2006658"/>
              <a:gd name="connsiteX43" fmla="*/ 220840 w 1991308"/>
              <a:gd name="connsiteY43" fmla="*/ 1640934 h 2006658"/>
              <a:gd name="connsiteX44" fmla="*/ 351210 w 1991308"/>
              <a:gd name="connsiteY44" fmla="*/ 1466162 h 2006658"/>
              <a:gd name="connsiteX45" fmla="*/ 332774 w 1991308"/>
              <a:gd name="connsiteY45" fmla="*/ 1442180 h 2006658"/>
              <a:gd name="connsiteX46" fmla="*/ 283608 w 1991308"/>
              <a:gd name="connsiteY46" fmla="*/ 1351855 h 2006658"/>
              <a:gd name="connsiteX47" fmla="*/ 45928 w 1991308"/>
              <a:gd name="connsiteY47" fmla="*/ 1378670 h 2006658"/>
              <a:gd name="connsiteX48" fmla="*/ 512 w 1991308"/>
              <a:gd name="connsiteY48" fmla="*/ 1189448 h 2006658"/>
              <a:gd name="connsiteX49" fmla="*/ 203917 w 1991308"/>
              <a:gd name="connsiteY49" fmla="*/ 1101571 h 2006658"/>
              <a:gd name="connsiteX50" fmla="*/ 200260 w 1991308"/>
              <a:gd name="connsiteY50" fmla="*/ 1077675 h 2006658"/>
              <a:gd name="connsiteX51" fmla="*/ 196129 w 1991308"/>
              <a:gd name="connsiteY51" fmla="*/ 996101 h 2006658"/>
              <a:gd name="connsiteX52" fmla="*/ 200584 w 1991308"/>
              <a:gd name="connsiteY52" fmla="*/ 925686 h 2006658"/>
              <a:gd name="connsiteX53" fmla="*/ 0 w 1991308"/>
              <a:gd name="connsiteY53" fmla="*/ 828717 h 2006658"/>
              <a:gd name="connsiteX54" fmla="*/ 52146 w 1991308"/>
              <a:gd name="connsiteY54" fmla="*/ 631581 h 2006658"/>
              <a:gd name="connsiteX55" fmla="*/ 273733 w 1991308"/>
              <a:gd name="connsiteY55" fmla="*/ 656322 h 2006658"/>
              <a:gd name="connsiteX56" fmla="*/ 292697 w 1991308"/>
              <a:gd name="connsiteY56" fmla="*/ 615804 h 2006658"/>
              <a:gd name="connsiteX57" fmla="*/ 328470 w 1991308"/>
              <a:gd name="connsiteY57" fmla="*/ 558646 h 2006658"/>
              <a:gd name="connsiteX58" fmla="*/ 196990 w 1991308"/>
              <a:gd name="connsiteY58" fmla="*/ 396187 h 2006658"/>
              <a:gd name="connsiteX59" fmla="*/ 328266 w 1991308"/>
              <a:gd name="connsiteY59" fmla="*/ 238169 h 2006658"/>
              <a:gd name="connsiteX60" fmla="*/ 506333 w 1991308"/>
              <a:gd name="connsiteY60" fmla="*/ 367049 h 2006658"/>
              <a:gd name="connsiteX61" fmla="*/ 548886 w 1991308"/>
              <a:gd name="connsiteY61" fmla="*/ 334521 h 2006658"/>
              <a:gd name="connsiteX62" fmla="*/ 627634 w 1991308"/>
              <a:gd name="connsiteY62" fmla="*/ 291898 h 2006658"/>
              <a:gd name="connsiteX63" fmla="*/ 605377 w 1991308"/>
              <a:gd name="connsiteY63" fmla="*/ 70692 h 2006658"/>
              <a:gd name="connsiteX64" fmla="*/ 777387 w 1991308"/>
              <a:gd name="connsiteY64" fmla="*/ 11607 h 2006658"/>
              <a:gd name="connsiteX65" fmla="*/ 891618 w 1991308"/>
              <a:gd name="connsiteY65" fmla="*/ 208778 h 2006658"/>
              <a:gd name="connsiteX66" fmla="*/ 996229 w 1991308"/>
              <a:gd name="connsiteY66" fmla="*/ 198262 h 2006658"/>
              <a:gd name="connsiteX67" fmla="*/ 1042304 w 1991308"/>
              <a:gd name="connsiteY67" fmla="*/ 202894 h 2006658"/>
              <a:gd name="connsiteX0" fmla="*/ 1264303 w 1991308"/>
              <a:gd name="connsiteY0" fmla="*/ 994889 h 2006658"/>
              <a:gd name="connsiteX1" fmla="*/ 744875 w 1991308"/>
              <a:gd name="connsiteY1" fmla="*/ 994889 h 2006658"/>
              <a:gd name="connsiteX2" fmla="*/ 1004589 w 1991308"/>
              <a:gd name="connsiteY2" fmla="*/ 1254602 h 2006658"/>
              <a:gd name="connsiteX3" fmla="*/ 1264303 w 1991308"/>
              <a:gd name="connsiteY3" fmla="*/ 994889 h 2006658"/>
              <a:gd name="connsiteX4" fmla="*/ 1145064 w 1991308"/>
              <a:gd name="connsiteY4" fmla="*/ 0 h 2006658"/>
              <a:gd name="connsiteX5" fmla="*/ 1332494 w 1991308"/>
              <a:gd name="connsiteY5" fmla="*/ 56227 h 2006658"/>
              <a:gd name="connsiteX6" fmla="*/ 1312475 w 1991308"/>
              <a:gd name="connsiteY6" fmla="*/ 263564 h 2006658"/>
              <a:gd name="connsiteX7" fmla="*/ 1443573 w 1991308"/>
              <a:gd name="connsiteY7" fmla="*/ 334521 h 2006658"/>
              <a:gd name="connsiteX8" fmla="*/ 1462837 w 1991308"/>
              <a:gd name="connsiteY8" fmla="*/ 349247 h 2006658"/>
              <a:gd name="connsiteX9" fmla="*/ 1644156 w 1991308"/>
              <a:gd name="connsiteY9" fmla="*/ 222349 h 2006658"/>
              <a:gd name="connsiteX10" fmla="*/ 1777472 w 1991308"/>
              <a:gd name="connsiteY10" fmla="*/ 365629 h 2006658"/>
              <a:gd name="connsiteX11" fmla="*/ 1659819 w 1991308"/>
              <a:gd name="connsiteY11" fmla="*/ 551984 h 2006658"/>
              <a:gd name="connsiteX12" fmla="*/ 1699762 w 1991308"/>
              <a:gd name="connsiteY12" fmla="*/ 615804 h 2006658"/>
              <a:gd name="connsiteX13" fmla="*/ 1729190 w 1991308"/>
              <a:gd name="connsiteY13" fmla="*/ 678680 h 2006658"/>
              <a:gd name="connsiteX14" fmla="*/ 1957651 w 1991308"/>
              <a:gd name="connsiteY14" fmla="*/ 669271 h 2006658"/>
              <a:gd name="connsiteX15" fmla="*/ 1990889 w 1991308"/>
              <a:gd name="connsiteY15" fmla="*/ 874814 h 2006658"/>
              <a:gd name="connsiteX16" fmla="*/ 1792444 w 1991308"/>
              <a:gd name="connsiteY16" fmla="*/ 934686 h 2006658"/>
              <a:gd name="connsiteX17" fmla="*/ 1796329 w 1991308"/>
              <a:gd name="connsiteY17" fmla="*/ 996101 h 2006658"/>
              <a:gd name="connsiteX18" fmla="*/ 1787922 w 1991308"/>
              <a:gd name="connsiteY18" fmla="*/ 1106912 h 2006658"/>
              <a:gd name="connsiteX19" fmla="*/ 1991308 w 1991308"/>
              <a:gd name="connsiteY19" fmla="*/ 1206849 h 2006658"/>
              <a:gd name="connsiteX20" fmla="*/ 1926661 w 1991308"/>
              <a:gd name="connsiteY20" fmla="*/ 1407875 h 2006658"/>
              <a:gd name="connsiteX21" fmla="*/ 1709997 w 1991308"/>
              <a:gd name="connsiteY21" fmla="*/ 1354893 h 2006658"/>
              <a:gd name="connsiteX22" fmla="*/ 1659685 w 1991308"/>
              <a:gd name="connsiteY22" fmla="*/ 1442180 h 2006658"/>
              <a:gd name="connsiteX23" fmla="*/ 1637679 w 1991308"/>
              <a:gd name="connsiteY23" fmla="*/ 1470108 h 2006658"/>
              <a:gd name="connsiteX24" fmla="*/ 1759429 w 1991308"/>
              <a:gd name="connsiteY24" fmla="*/ 1680953 h 2006658"/>
              <a:gd name="connsiteX25" fmla="*/ 1616775 w 1991308"/>
              <a:gd name="connsiteY25" fmla="*/ 1816584 h 2006658"/>
              <a:gd name="connsiteX26" fmla="*/ 1424944 w 1991308"/>
              <a:gd name="connsiteY26" fmla="*/ 1668627 h 2006658"/>
              <a:gd name="connsiteX27" fmla="*/ 1411110 w 1991308"/>
              <a:gd name="connsiteY27" fmla="*/ 1678434 h 2006658"/>
              <a:gd name="connsiteX28" fmla="*/ 1307664 w 1991308"/>
              <a:gd name="connsiteY28" fmla="*/ 1731242 h 2006658"/>
              <a:gd name="connsiteX29" fmla="*/ 1280616 w 1991308"/>
              <a:gd name="connsiteY29" fmla="*/ 1739615 h 2006658"/>
              <a:gd name="connsiteX30" fmla="*/ 1290645 w 1991308"/>
              <a:gd name="connsiteY30" fmla="*/ 1967307 h 2006658"/>
              <a:gd name="connsiteX31" fmla="*/ 1097779 w 1991308"/>
              <a:gd name="connsiteY31" fmla="*/ 2006658 h 2006658"/>
              <a:gd name="connsiteX32" fmla="*/ 1022201 w 1991308"/>
              <a:gd name="connsiteY32" fmla="*/ 1791329 h 2006658"/>
              <a:gd name="connsiteX33" fmla="*/ 996229 w 1991308"/>
              <a:gd name="connsiteY33" fmla="*/ 1793940 h 2006658"/>
              <a:gd name="connsiteX34" fmla="*/ 894326 w 1991308"/>
              <a:gd name="connsiteY34" fmla="*/ 1787530 h 2006658"/>
              <a:gd name="connsiteX35" fmla="*/ 890210 w 1991308"/>
              <a:gd name="connsiteY35" fmla="*/ 1786745 h 2006658"/>
              <a:gd name="connsiteX36" fmla="*/ 798991 w 1991308"/>
              <a:gd name="connsiteY36" fmla="*/ 1994963 h 2006658"/>
              <a:gd name="connsiteX37" fmla="*/ 601824 w 1991308"/>
              <a:gd name="connsiteY37" fmla="*/ 1939725 h 2006658"/>
              <a:gd name="connsiteX38" fmla="*/ 644484 w 1991308"/>
              <a:gd name="connsiteY38" fmla="*/ 1711434 h 2006658"/>
              <a:gd name="connsiteX39" fmla="*/ 614854 w 1991308"/>
              <a:gd name="connsiteY39" fmla="*/ 1697645 h 2006658"/>
              <a:gd name="connsiteX40" fmla="*/ 534524 w 1991308"/>
              <a:gd name="connsiteY40" fmla="*/ 1647653 h 2006658"/>
              <a:gd name="connsiteX41" fmla="*/ 365847 w 1991308"/>
              <a:gd name="connsiteY41" fmla="*/ 1788637 h 2006658"/>
              <a:gd name="connsiteX42" fmla="*/ 220840 w 1991308"/>
              <a:gd name="connsiteY42" fmla="*/ 1640934 h 2006658"/>
              <a:gd name="connsiteX43" fmla="*/ 351210 w 1991308"/>
              <a:gd name="connsiteY43" fmla="*/ 1466162 h 2006658"/>
              <a:gd name="connsiteX44" fmla="*/ 332774 w 1991308"/>
              <a:gd name="connsiteY44" fmla="*/ 1442180 h 2006658"/>
              <a:gd name="connsiteX45" fmla="*/ 283608 w 1991308"/>
              <a:gd name="connsiteY45" fmla="*/ 1351855 h 2006658"/>
              <a:gd name="connsiteX46" fmla="*/ 45928 w 1991308"/>
              <a:gd name="connsiteY46" fmla="*/ 1378670 h 2006658"/>
              <a:gd name="connsiteX47" fmla="*/ 512 w 1991308"/>
              <a:gd name="connsiteY47" fmla="*/ 1189448 h 2006658"/>
              <a:gd name="connsiteX48" fmla="*/ 203917 w 1991308"/>
              <a:gd name="connsiteY48" fmla="*/ 1101571 h 2006658"/>
              <a:gd name="connsiteX49" fmla="*/ 200260 w 1991308"/>
              <a:gd name="connsiteY49" fmla="*/ 1077675 h 2006658"/>
              <a:gd name="connsiteX50" fmla="*/ 196129 w 1991308"/>
              <a:gd name="connsiteY50" fmla="*/ 996101 h 2006658"/>
              <a:gd name="connsiteX51" fmla="*/ 200584 w 1991308"/>
              <a:gd name="connsiteY51" fmla="*/ 925686 h 2006658"/>
              <a:gd name="connsiteX52" fmla="*/ 0 w 1991308"/>
              <a:gd name="connsiteY52" fmla="*/ 828717 h 2006658"/>
              <a:gd name="connsiteX53" fmla="*/ 52146 w 1991308"/>
              <a:gd name="connsiteY53" fmla="*/ 631581 h 2006658"/>
              <a:gd name="connsiteX54" fmla="*/ 273733 w 1991308"/>
              <a:gd name="connsiteY54" fmla="*/ 656322 h 2006658"/>
              <a:gd name="connsiteX55" fmla="*/ 292697 w 1991308"/>
              <a:gd name="connsiteY55" fmla="*/ 615804 h 2006658"/>
              <a:gd name="connsiteX56" fmla="*/ 328470 w 1991308"/>
              <a:gd name="connsiteY56" fmla="*/ 558646 h 2006658"/>
              <a:gd name="connsiteX57" fmla="*/ 196990 w 1991308"/>
              <a:gd name="connsiteY57" fmla="*/ 396187 h 2006658"/>
              <a:gd name="connsiteX58" fmla="*/ 328266 w 1991308"/>
              <a:gd name="connsiteY58" fmla="*/ 238169 h 2006658"/>
              <a:gd name="connsiteX59" fmla="*/ 506333 w 1991308"/>
              <a:gd name="connsiteY59" fmla="*/ 367049 h 2006658"/>
              <a:gd name="connsiteX60" fmla="*/ 548886 w 1991308"/>
              <a:gd name="connsiteY60" fmla="*/ 334521 h 2006658"/>
              <a:gd name="connsiteX61" fmla="*/ 627634 w 1991308"/>
              <a:gd name="connsiteY61" fmla="*/ 291898 h 2006658"/>
              <a:gd name="connsiteX62" fmla="*/ 605377 w 1991308"/>
              <a:gd name="connsiteY62" fmla="*/ 70692 h 2006658"/>
              <a:gd name="connsiteX63" fmla="*/ 777387 w 1991308"/>
              <a:gd name="connsiteY63" fmla="*/ 11607 h 2006658"/>
              <a:gd name="connsiteX64" fmla="*/ 891618 w 1991308"/>
              <a:gd name="connsiteY64" fmla="*/ 208778 h 2006658"/>
              <a:gd name="connsiteX65" fmla="*/ 996229 w 1991308"/>
              <a:gd name="connsiteY65" fmla="*/ 198262 h 2006658"/>
              <a:gd name="connsiteX66" fmla="*/ 1042304 w 1991308"/>
              <a:gd name="connsiteY66" fmla="*/ 202894 h 2006658"/>
              <a:gd name="connsiteX67" fmla="*/ 1145064 w 1991308"/>
              <a:gd name="connsiteY67" fmla="*/ 0 h 2006658"/>
              <a:gd name="connsiteX0" fmla="*/ 1004589 w 1991308"/>
              <a:gd name="connsiteY0" fmla="*/ 1254602 h 2006658"/>
              <a:gd name="connsiteX1" fmla="*/ 744875 w 1991308"/>
              <a:gd name="connsiteY1" fmla="*/ 994889 h 2006658"/>
              <a:gd name="connsiteX2" fmla="*/ 1004589 w 1991308"/>
              <a:gd name="connsiteY2" fmla="*/ 1254602 h 2006658"/>
              <a:gd name="connsiteX3" fmla="*/ 1145064 w 1991308"/>
              <a:gd name="connsiteY3" fmla="*/ 0 h 2006658"/>
              <a:gd name="connsiteX4" fmla="*/ 1332494 w 1991308"/>
              <a:gd name="connsiteY4" fmla="*/ 56227 h 2006658"/>
              <a:gd name="connsiteX5" fmla="*/ 1312475 w 1991308"/>
              <a:gd name="connsiteY5" fmla="*/ 263564 h 2006658"/>
              <a:gd name="connsiteX6" fmla="*/ 1443573 w 1991308"/>
              <a:gd name="connsiteY6" fmla="*/ 334521 h 2006658"/>
              <a:gd name="connsiteX7" fmla="*/ 1462837 w 1991308"/>
              <a:gd name="connsiteY7" fmla="*/ 349247 h 2006658"/>
              <a:gd name="connsiteX8" fmla="*/ 1644156 w 1991308"/>
              <a:gd name="connsiteY8" fmla="*/ 222349 h 2006658"/>
              <a:gd name="connsiteX9" fmla="*/ 1777472 w 1991308"/>
              <a:gd name="connsiteY9" fmla="*/ 365629 h 2006658"/>
              <a:gd name="connsiteX10" fmla="*/ 1659819 w 1991308"/>
              <a:gd name="connsiteY10" fmla="*/ 551984 h 2006658"/>
              <a:gd name="connsiteX11" fmla="*/ 1699762 w 1991308"/>
              <a:gd name="connsiteY11" fmla="*/ 615804 h 2006658"/>
              <a:gd name="connsiteX12" fmla="*/ 1729190 w 1991308"/>
              <a:gd name="connsiteY12" fmla="*/ 678680 h 2006658"/>
              <a:gd name="connsiteX13" fmla="*/ 1957651 w 1991308"/>
              <a:gd name="connsiteY13" fmla="*/ 669271 h 2006658"/>
              <a:gd name="connsiteX14" fmla="*/ 1990889 w 1991308"/>
              <a:gd name="connsiteY14" fmla="*/ 874814 h 2006658"/>
              <a:gd name="connsiteX15" fmla="*/ 1792444 w 1991308"/>
              <a:gd name="connsiteY15" fmla="*/ 934686 h 2006658"/>
              <a:gd name="connsiteX16" fmla="*/ 1796329 w 1991308"/>
              <a:gd name="connsiteY16" fmla="*/ 996101 h 2006658"/>
              <a:gd name="connsiteX17" fmla="*/ 1787922 w 1991308"/>
              <a:gd name="connsiteY17" fmla="*/ 1106912 h 2006658"/>
              <a:gd name="connsiteX18" fmla="*/ 1991308 w 1991308"/>
              <a:gd name="connsiteY18" fmla="*/ 1206849 h 2006658"/>
              <a:gd name="connsiteX19" fmla="*/ 1926661 w 1991308"/>
              <a:gd name="connsiteY19" fmla="*/ 1407875 h 2006658"/>
              <a:gd name="connsiteX20" fmla="*/ 1709997 w 1991308"/>
              <a:gd name="connsiteY20" fmla="*/ 1354893 h 2006658"/>
              <a:gd name="connsiteX21" fmla="*/ 1659685 w 1991308"/>
              <a:gd name="connsiteY21" fmla="*/ 1442180 h 2006658"/>
              <a:gd name="connsiteX22" fmla="*/ 1637679 w 1991308"/>
              <a:gd name="connsiteY22" fmla="*/ 1470108 h 2006658"/>
              <a:gd name="connsiteX23" fmla="*/ 1759429 w 1991308"/>
              <a:gd name="connsiteY23" fmla="*/ 1680953 h 2006658"/>
              <a:gd name="connsiteX24" fmla="*/ 1616775 w 1991308"/>
              <a:gd name="connsiteY24" fmla="*/ 1816584 h 2006658"/>
              <a:gd name="connsiteX25" fmla="*/ 1424944 w 1991308"/>
              <a:gd name="connsiteY25" fmla="*/ 1668627 h 2006658"/>
              <a:gd name="connsiteX26" fmla="*/ 1411110 w 1991308"/>
              <a:gd name="connsiteY26" fmla="*/ 1678434 h 2006658"/>
              <a:gd name="connsiteX27" fmla="*/ 1307664 w 1991308"/>
              <a:gd name="connsiteY27" fmla="*/ 1731242 h 2006658"/>
              <a:gd name="connsiteX28" fmla="*/ 1280616 w 1991308"/>
              <a:gd name="connsiteY28" fmla="*/ 1739615 h 2006658"/>
              <a:gd name="connsiteX29" fmla="*/ 1290645 w 1991308"/>
              <a:gd name="connsiteY29" fmla="*/ 1967307 h 2006658"/>
              <a:gd name="connsiteX30" fmla="*/ 1097779 w 1991308"/>
              <a:gd name="connsiteY30" fmla="*/ 2006658 h 2006658"/>
              <a:gd name="connsiteX31" fmla="*/ 1022201 w 1991308"/>
              <a:gd name="connsiteY31" fmla="*/ 1791329 h 2006658"/>
              <a:gd name="connsiteX32" fmla="*/ 996229 w 1991308"/>
              <a:gd name="connsiteY32" fmla="*/ 1793940 h 2006658"/>
              <a:gd name="connsiteX33" fmla="*/ 894326 w 1991308"/>
              <a:gd name="connsiteY33" fmla="*/ 1787530 h 2006658"/>
              <a:gd name="connsiteX34" fmla="*/ 890210 w 1991308"/>
              <a:gd name="connsiteY34" fmla="*/ 1786745 h 2006658"/>
              <a:gd name="connsiteX35" fmla="*/ 798991 w 1991308"/>
              <a:gd name="connsiteY35" fmla="*/ 1994963 h 2006658"/>
              <a:gd name="connsiteX36" fmla="*/ 601824 w 1991308"/>
              <a:gd name="connsiteY36" fmla="*/ 1939725 h 2006658"/>
              <a:gd name="connsiteX37" fmla="*/ 644484 w 1991308"/>
              <a:gd name="connsiteY37" fmla="*/ 1711434 h 2006658"/>
              <a:gd name="connsiteX38" fmla="*/ 614854 w 1991308"/>
              <a:gd name="connsiteY38" fmla="*/ 1697645 h 2006658"/>
              <a:gd name="connsiteX39" fmla="*/ 534524 w 1991308"/>
              <a:gd name="connsiteY39" fmla="*/ 1647653 h 2006658"/>
              <a:gd name="connsiteX40" fmla="*/ 365847 w 1991308"/>
              <a:gd name="connsiteY40" fmla="*/ 1788637 h 2006658"/>
              <a:gd name="connsiteX41" fmla="*/ 220840 w 1991308"/>
              <a:gd name="connsiteY41" fmla="*/ 1640934 h 2006658"/>
              <a:gd name="connsiteX42" fmla="*/ 351210 w 1991308"/>
              <a:gd name="connsiteY42" fmla="*/ 1466162 h 2006658"/>
              <a:gd name="connsiteX43" fmla="*/ 332774 w 1991308"/>
              <a:gd name="connsiteY43" fmla="*/ 1442180 h 2006658"/>
              <a:gd name="connsiteX44" fmla="*/ 283608 w 1991308"/>
              <a:gd name="connsiteY44" fmla="*/ 1351855 h 2006658"/>
              <a:gd name="connsiteX45" fmla="*/ 45928 w 1991308"/>
              <a:gd name="connsiteY45" fmla="*/ 1378670 h 2006658"/>
              <a:gd name="connsiteX46" fmla="*/ 512 w 1991308"/>
              <a:gd name="connsiteY46" fmla="*/ 1189448 h 2006658"/>
              <a:gd name="connsiteX47" fmla="*/ 203917 w 1991308"/>
              <a:gd name="connsiteY47" fmla="*/ 1101571 h 2006658"/>
              <a:gd name="connsiteX48" fmla="*/ 200260 w 1991308"/>
              <a:gd name="connsiteY48" fmla="*/ 1077675 h 2006658"/>
              <a:gd name="connsiteX49" fmla="*/ 196129 w 1991308"/>
              <a:gd name="connsiteY49" fmla="*/ 996101 h 2006658"/>
              <a:gd name="connsiteX50" fmla="*/ 200584 w 1991308"/>
              <a:gd name="connsiteY50" fmla="*/ 925686 h 2006658"/>
              <a:gd name="connsiteX51" fmla="*/ 0 w 1991308"/>
              <a:gd name="connsiteY51" fmla="*/ 828717 h 2006658"/>
              <a:gd name="connsiteX52" fmla="*/ 52146 w 1991308"/>
              <a:gd name="connsiteY52" fmla="*/ 631581 h 2006658"/>
              <a:gd name="connsiteX53" fmla="*/ 273733 w 1991308"/>
              <a:gd name="connsiteY53" fmla="*/ 656322 h 2006658"/>
              <a:gd name="connsiteX54" fmla="*/ 292697 w 1991308"/>
              <a:gd name="connsiteY54" fmla="*/ 615804 h 2006658"/>
              <a:gd name="connsiteX55" fmla="*/ 328470 w 1991308"/>
              <a:gd name="connsiteY55" fmla="*/ 558646 h 2006658"/>
              <a:gd name="connsiteX56" fmla="*/ 196990 w 1991308"/>
              <a:gd name="connsiteY56" fmla="*/ 396187 h 2006658"/>
              <a:gd name="connsiteX57" fmla="*/ 328266 w 1991308"/>
              <a:gd name="connsiteY57" fmla="*/ 238169 h 2006658"/>
              <a:gd name="connsiteX58" fmla="*/ 506333 w 1991308"/>
              <a:gd name="connsiteY58" fmla="*/ 367049 h 2006658"/>
              <a:gd name="connsiteX59" fmla="*/ 548886 w 1991308"/>
              <a:gd name="connsiteY59" fmla="*/ 334521 h 2006658"/>
              <a:gd name="connsiteX60" fmla="*/ 627634 w 1991308"/>
              <a:gd name="connsiteY60" fmla="*/ 291898 h 2006658"/>
              <a:gd name="connsiteX61" fmla="*/ 605377 w 1991308"/>
              <a:gd name="connsiteY61" fmla="*/ 70692 h 2006658"/>
              <a:gd name="connsiteX62" fmla="*/ 777387 w 1991308"/>
              <a:gd name="connsiteY62" fmla="*/ 11607 h 2006658"/>
              <a:gd name="connsiteX63" fmla="*/ 891618 w 1991308"/>
              <a:gd name="connsiteY63" fmla="*/ 208778 h 2006658"/>
              <a:gd name="connsiteX64" fmla="*/ 996229 w 1991308"/>
              <a:gd name="connsiteY64" fmla="*/ 198262 h 2006658"/>
              <a:gd name="connsiteX65" fmla="*/ 1042304 w 1991308"/>
              <a:gd name="connsiteY65" fmla="*/ 202894 h 2006658"/>
              <a:gd name="connsiteX66" fmla="*/ 1145064 w 1991308"/>
              <a:gd name="connsiteY6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2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96329 w 1991308"/>
              <a:gd name="connsiteY13" fmla="*/ 996101 h 2006658"/>
              <a:gd name="connsiteX14" fmla="*/ 1787922 w 1991308"/>
              <a:gd name="connsiteY14" fmla="*/ 1106912 h 2006658"/>
              <a:gd name="connsiteX15" fmla="*/ 1991308 w 1991308"/>
              <a:gd name="connsiteY15" fmla="*/ 1206849 h 2006658"/>
              <a:gd name="connsiteX16" fmla="*/ 1926661 w 1991308"/>
              <a:gd name="connsiteY16" fmla="*/ 1407875 h 2006658"/>
              <a:gd name="connsiteX17" fmla="*/ 1709997 w 1991308"/>
              <a:gd name="connsiteY17" fmla="*/ 1354893 h 2006658"/>
              <a:gd name="connsiteX18" fmla="*/ 1659685 w 1991308"/>
              <a:gd name="connsiteY18" fmla="*/ 1442180 h 2006658"/>
              <a:gd name="connsiteX19" fmla="*/ 1637679 w 1991308"/>
              <a:gd name="connsiteY19" fmla="*/ 1470108 h 2006658"/>
              <a:gd name="connsiteX20" fmla="*/ 1759429 w 1991308"/>
              <a:gd name="connsiteY20" fmla="*/ 1680953 h 2006658"/>
              <a:gd name="connsiteX21" fmla="*/ 1616775 w 1991308"/>
              <a:gd name="connsiteY21" fmla="*/ 1816584 h 2006658"/>
              <a:gd name="connsiteX22" fmla="*/ 1424944 w 1991308"/>
              <a:gd name="connsiteY22" fmla="*/ 1668627 h 2006658"/>
              <a:gd name="connsiteX23" fmla="*/ 1411110 w 1991308"/>
              <a:gd name="connsiteY23" fmla="*/ 1678434 h 2006658"/>
              <a:gd name="connsiteX24" fmla="*/ 1307664 w 1991308"/>
              <a:gd name="connsiteY24" fmla="*/ 1731242 h 2006658"/>
              <a:gd name="connsiteX25" fmla="*/ 1280616 w 1991308"/>
              <a:gd name="connsiteY25" fmla="*/ 1739615 h 2006658"/>
              <a:gd name="connsiteX26" fmla="*/ 1290645 w 1991308"/>
              <a:gd name="connsiteY26" fmla="*/ 1967307 h 2006658"/>
              <a:gd name="connsiteX27" fmla="*/ 1097779 w 1991308"/>
              <a:gd name="connsiteY27" fmla="*/ 2006658 h 2006658"/>
              <a:gd name="connsiteX28" fmla="*/ 1022201 w 1991308"/>
              <a:gd name="connsiteY28" fmla="*/ 1791329 h 2006658"/>
              <a:gd name="connsiteX29" fmla="*/ 996229 w 1991308"/>
              <a:gd name="connsiteY29" fmla="*/ 1793940 h 2006658"/>
              <a:gd name="connsiteX30" fmla="*/ 894326 w 1991308"/>
              <a:gd name="connsiteY30" fmla="*/ 1787530 h 2006658"/>
              <a:gd name="connsiteX31" fmla="*/ 890210 w 1991308"/>
              <a:gd name="connsiteY31" fmla="*/ 1786745 h 2006658"/>
              <a:gd name="connsiteX32" fmla="*/ 798991 w 1991308"/>
              <a:gd name="connsiteY32" fmla="*/ 1994963 h 2006658"/>
              <a:gd name="connsiteX33" fmla="*/ 601824 w 1991308"/>
              <a:gd name="connsiteY33" fmla="*/ 1939725 h 2006658"/>
              <a:gd name="connsiteX34" fmla="*/ 644484 w 1991308"/>
              <a:gd name="connsiteY34" fmla="*/ 1711434 h 2006658"/>
              <a:gd name="connsiteX35" fmla="*/ 614854 w 1991308"/>
              <a:gd name="connsiteY35" fmla="*/ 1697645 h 2006658"/>
              <a:gd name="connsiteX36" fmla="*/ 534524 w 1991308"/>
              <a:gd name="connsiteY36" fmla="*/ 1647653 h 2006658"/>
              <a:gd name="connsiteX37" fmla="*/ 365847 w 1991308"/>
              <a:gd name="connsiteY37" fmla="*/ 1788637 h 2006658"/>
              <a:gd name="connsiteX38" fmla="*/ 220840 w 1991308"/>
              <a:gd name="connsiteY38" fmla="*/ 1640934 h 2006658"/>
              <a:gd name="connsiteX39" fmla="*/ 351210 w 1991308"/>
              <a:gd name="connsiteY39" fmla="*/ 1466162 h 2006658"/>
              <a:gd name="connsiteX40" fmla="*/ 332774 w 1991308"/>
              <a:gd name="connsiteY40" fmla="*/ 1442180 h 2006658"/>
              <a:gd name="connsiteX41" fmla="*/ 283608 w 1991308"/>
              <a:gd name="connsiteY41" fmla="*/ 1351855 h 2006658"/>
              <a:gd name="connsiteX42" fmla="*/ 45928 w 1991308"/>
              <a:gd name="connsiteY42" fmla="*/ 1378670 h 2006658"/>
              <a:gd name="connsiteX43" fmla="*/ 512 w 1991308"/>
              <a:gd name="connsiteY43" fmla="*/ 1189448 h 2006658"/>
              <a:gd name="connsiteX44" fmla="*/ 203917 w 1991308"/>
              <a:gd name="connsiteY44" fmla="*/ 1101571 h 2006658"/>
              <a:gd name="connsiteX45" fmla="*/ 200260 w 1991308"/>
              <a:gd name="connsiteY45" fmla="*/ 1077675 h 2006658"/>
              <a:gd name="connsiteX46" fmla="*/ 196129 w 1991308"/>
              <a:gd name="connsiteY46" fmla="*/ 996101 h 2006658"/>
              <a:gd name="connsiteX47" fmla="*/ 200584 w 1991308"/>
              <a:gd name="connsiteY47" fmla="*/ 925686 h 2006658"/>
              <a:gd name="connsiteX48" fmla="*/ 0 w 1991308"/>
              <a:gd name="connsiteY48" fmla="*/ 828717 h 2006658"/>
              <a:gd name="connsiteX49" fmla="*/ 52146 w 1991308"/>
              <a:gd name="connsiteY49" fmla="*/ 631581 h 2006658"/>
              <a:gd name="connsiteX50" fmla="*/ 273733 w 1991308"/>
              <a:gd name="connsiteY50" fmla="*/ 656322 h 2006658"/>
              <a:gd name="connsiteX51" fmla="*/ 292697 w 1991308"/>
              <a:gd name="connsiteY51" fmla="*/ 615804 h 2006658"/>
              <a:gd name="connsiteX52" fmla="*/ 328470 w 1991308"/>
              <a:gd name="connsiteY52" fmla="*/ 558646 h 2006658"/>
              <a:gd name="connsiteX53" fmla="*/ 196990 w 1991308"/>
              <a:gd name="connsiteY53" fmla="*/ 396187 h 2006658"/>
              <a:gd name="connsiteX54" fmla="*/ 328266 w 1991308"/>
              <a:gd name="connsiteY54" fmla="*/ 238169 h 2006658"/>
              <a:gd name="connsiteX55" fmla="*/ 506333 w 1991308"/>
              <a:gd name="connsiteY55" fmla="*/ 367049 h 2006658"/>
              <a:gd name="connsiteX56" fmla="*/ 548886 w 1991308"/>
              <a:gd name="connsiteY56" fmla="*/ 334521 h 2006658"/>
              <a:gd name="connsiteX57" fmla="*/ 627634 w 1991308"/>
              <a:gd name="connsiteY57" fmla="*/ 291898 h 2006658"/>
              <a:gd name="connsiteX58" fmla="*/ 605377 w 1991308"/>
              <a:gd name="connsiteY58" fmla="*/ 70692 h 2006658"/>
              <a:gd name="connsiteX59" fmla="*/ 777387 w 1991308"/>
              <a:gd name="connsiteY59" fmla="*/ 11607 h 2006658"/>
              <a:gd name="connsiteX60" fmla="*/ 891618 w 1991308"/>
              <a:gd name="connsiteY60" fmla="*/ 208778 h 2006658"/>
              <a:gd name="connsiteX61" fmla="*/ 996229 w 1991308"/>
              <a:gd name="connsiteY61" fmla="*/ 198262 h 2006658"/>
              <a:gd name="connsiteX62" fmla="*/ 1042304 w 1991308"/>
              <a:gd name="connsiteY62" fmla="*/ 202894 h 2006658"/>
              <a:gd name="connsiteX63" fmla="*/ 1145064 w 1991308"/>
              <a:gd name="connsiteY63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2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96329 w 1991308"/>
              <a:gd name="connsiteY13" fmla="*/ 996101 h 2006658"/>
              <a:gd name="connsiteX14" fmla="*/ 1787922 w 1991308"/>
              <a:gd name="connsiteY14" fmla="*/ 1106912 h 2006658"/>
              <a:gd name="connsiteX15" fmla="*/ 1991308 w 1991308"/>
              <a:gd name="connsiteY15" fmla="*/ 1206849 h 2006658"/>
              <a:gd name="connsiteX16" fmla="*/ 1926661 w 1991308"/>
              <a:gd name="connsiteY16" fmla="*/ 1407875 h 2006658"/>
              <a:gd name="connsiteX17" fmla="*/ 1709997 w 1991308"/>
              <a:gd name="connsiteY17" fmla="*/ 1354893 h 2006658"/>
              <a:gd name="connsiteX18" fmla="*/ 1659685 w 1991308"/>
              <a:gd name="connsiteY18" fmla="*/ 1442180 h 2006658"/>
              <a:gd name="connsiteX19" fmla="*/ 1637679 w 1991308"/>
              <a:gd name="connsiteY19" fmla="*/ 1470108 h 2006658"/>
              <a:gd name="connsiteX20" fmla="*/ 1759429 w 1991308"/>
              <a:gd name="connsiteY20" fmla="*/ 1680953 h 2006658"/>
              <a:gd name="connsiteX21" fmla="*/ 1616775 w 1991308"/>
              <a:gd name="connsiteY21" fmla="*/ 1816584 h 2006658"/>
              <a:gd name="connsiteX22" fmla="*/ 1424944 w 1991308"/>
              <a:gd name="connsiteY22" fmla="*/ 1668627 h 2006658"/>
              <a:gd name="connsiteX23" fmla="*/ 1411110 w 1991308"/>
              <a:gd name="connsiteY23" fmla="*/ 1678434 h 2006658"/>
              <a:gd name="connsiteX24" fmla="*/ 1307664 w 1991308"/>
              <a:gd name="connsiteY24" fmla="*/ 1731242 h 2006658"/>
              <a:gd name="connsiteX25" fmla="*/ 1280616 w 1991308"/>
              <a:gd name="connsiteY25" fmla="*/ 1739615 h 2006658"/>
              <a:gd name="connsiteX26" fmla="*/ 1290645 w 1991308"/>
              <a:gd name="connsiteY26" fmla="*/ 1967307 h 2006658"/>
              <a:gd name="connsiteX27" fmla="*/ 1097779 w 1991308"/>
              <a:gd name="connsiteY27" fmla="*/ 2006658 h 2006658"/>
              <a:gd name="connsiteX28" fmla="*/ 1022201 w 1991308"/>
              <a:gd name="connsiteY28" fmla="*/ 1791329 h 2006658"/>
              <a:gd name="connsiteX29" fmla="*/ 996229 w 1991308"/>
              <a:gd name="connsiteY29" fmla="*/ 1793940 h 2006658"/>
              <a:gd name="connsiteX30" fmla="*/ 894326 w 1991308"/>
              <a:gd name="connsiteY30" fmla="*/ 1787530 h 2006658"/>
              <a:gd name="connsiteX31" fmla="*/ 890210 w 1991308"/>
              <a:gd name="connsiteY31" fmla="*/ 1786745 h 2006658"/>
              <a:gd name="connsiteX32" fmla="*/ 798991 w 1991308"/>
              <a:gd name="connsiteY32" fmla="*/ 1994963 h 2006658"/>
              <a:gd name="connsiteX33" fmla="*/ 601824 w 1991308"/>
              <a:gd name="connsiteY33" fmla="*/ 1939725 h 2006658"/>
              <a:gd name="connsiteX34" fmla="*/ 644484 w 1991308"/>
              <a:gd name="connsiteY34" fmla="*/ 1711434 h 2006658"/>
              <a:gd name="connsiteX35" fmla="*/ 614854 w 1991308"/>
              <a:gd name="connsiteY35" fmla="*/ 1697645 h 2006658"/>
              <a:gd name="connsiteX36" fmla="*/ 534524 w 1991308"/>
              <a:gd name="connsiteY36" fmla="*/ 1647653 h 2006658"/>
              <a:gd name="connsiteX37" fmla="*/ 365847 w 1991308"/>
              <a:gd name="connsiteY37" fmla="*/ 1788637 h 2006658"/>
              <a:gd name="connsiteX38" fmla="*/ 220840 w 1991308"/>
              <a:gd name="connsiteY38" fmla="*/ 1640934 h 2006658"/>
              <a:gd name="connsiteX39" fmla="*/ 351210 w 1991308"/>
              <a:gd name="connsiteY39" fmla="*/ 1466162 h 2006658"/>
              <a:gd name="connsiteX40" fmla="*/ 332774 w 1991308"/>
              <a:gd name="connsiteY40" fmla="*/ 1442180 h 2006658"/>
              <a:gd name="connsiteX41" fmla="*/ 283608 w 1991308"/>
              <a:gd name="connsiteY41" fmla="*/ 1351855 h 2006658"/>
              <a:gd name="connsiteX42" fmla="*/ 45928 w 1991308"/>
              <a:gd name="connsiteY42" fmla="*/ 1378670 h 2006658"/>
              <a:gd name="connsiteX43" fmla="*/ 512 w 1991308"/>
              <a:gd name="connsiteY43" fmla="*/ 1189448 h 2006658"/>
              <a:gd name="connsiteX44" fmla="*/ 203917 w 1991308"/>
              <a:gd name="connsiteY44" fmla="*/ 1101571 h 2006658"/>
              <a:gd name="connsiteX45" fmla="*/ 200260 w 1991308"/>
              <a:gd name="connsiteY45" fmla="*/ 1077675 h 2006658"/>
              <a:gd name="connsiteX46" fmla="*/ 196129 w 1991308"/>
              <a:gd name="connsiteY46" fmla="*/ 996101 h 2006658"/>
              <a:gd name="connsiteX47" fmla="*/ 200584 w 1991308"/>
              <a:gd name="connsiteY47" fmla="*/ 925686 h 2006658"/>
              <a:gd name="connsiteX48" fmla="*/ 0 w 1991308"/>
              <a:gd name="connsiteY48" fmla="*/ 828717 h 2006658"/>
              <a:gd name="connsiteX49" fmla="*/ 52146 w 1991308"/>
              <a:gd name="connsiteY49" fmla="*/ 631581 h 2006658"/>
              <a:gd name="connsiteX50" fmla="*/ 273733 w 1991308"/>
              <a:gd name="connsiteY50" fmla="*/ 656322 h 2006658"/>
              <a:gd name="connsiteX51" fmla="*/ 292697 w 1991308"/>
              <a:gd name="connsiteY51" fmla="*/ 615804 h 2006658"/>
              <a:gd name="connsiteX52" fmla="*/ 328470 w 1991308"/>
              <a:gd name="connsiteY52" fmla="*/ 558646 h 2006658"/>
              <a:gd name="connsiteX53" fmla="*/ 196990 w 1991308"/>
              <a:gd name="connsiteY53" fmla="*/ 396187 h 2006658"/>
              <a:gd name="connsiteX54" fmla="*/ 328266 w 1991308"/>
              <a:gd name="connsiteY54" fmla="*/ 238169 h 2006658"/>
              <a:gd name="connsiteX55" fmla="*/ 506333 w 1991308"/>
              <a:gd name="connsiteY55" fmla="*/ 367049 h 2006658"/>
              <a:gd name="connsiteX56" fmla="*/ 548886 w 1991308"/>
              <a:gd name="connsiteY56" fmla="*/ 334521 h 2006658"/>
              <a:gd name="connsiteX57" fmla="*/ 627634 w 1991308"/>
              <a:gd name="connsiteY57" fmla="*/ 291898 h 2006658"/>
              <a:gd name="connsiteX58" fmla="*/ 605377 w 1991308"/>
              <a:gd name="connsiteY58" fmla="*/ 70692 h 2006658"/>
              <a:gd name="connsiteX59" fmla="*/ 777387 w 1991308"/>
              <a:gd name="connsiteY59" fmla="*/ 11607 h 2006658"/>
              <a:gd name="connsiteX60" fmla="*/ 891618 w 1991308"/>
              <a:gd name="connsiteY60" fmla="*/ 208778 h 2006658"/>
              <a:gd name="connsiteX61" fmla="*/ 996229 w 1991308"/>
              <a:gd name="connsiteY61" fmla="*/ 198262 h 2006658"/>
              <a:gd name="connsiteX62" fmla="*/ 1042304 w 1991308"/>
              <a:gd name="connsiteY62" fmla="*/ 202894 h 2006658"/>
              <a:gd name="connsiteX63" fmla="*/ 1145064 w 1991308"/>
              <a:gd name="connsiteY63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2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96329 w 1991308"/>
              <a:gd name="connsiteY13" fmla="*/ 996101 h 2006658"/>
              <a:gd name="connsiteX14" fmla="*/ 1787922 w 1991308"/>
              <a:gd name="connsiteY14" fmla="*/ 1106912 h 2006658"/>
              <a:gd name="connsiteX15" fmla="*/ 1991308 w 1991308"/>
              <a:gd name="connsiteY15" fmla="*/ 1206849 h 2006658"/>
              <a:gd name="connsiteX16" fmla="*/ 1926661 w 1991308"/>
              <a:gd name="connsiteY16" fmla="*/ 1407875 h 2006658"/>
              <a:gd name="connsiteX17" fmla="*/ 1709997 w 1991308"/>
              <a:gd name="connsiteY17" fmla="*/ 1354893 h 2006658"/>
              <a:gd name="connsiteX18" fmla="*/ 1659685 w 1991308"/>
              <a:gd name="connsiteY18" fmla="*/ 1442180 h 2006658"/>
              <a:gd name="connsiteX19" fmla="*/ 1637679 w 1991308"/>
              <a:gd name="connsiteY19" fmla="*/ 1470108 h 2006658"/>
              <a:gd name="connsiteX20" fmla="*/ 1759429 w 1991308"/>
              <a:gd name="connsiteY20" fmla="*/ 1680953 h 2006658"/>
              <a:gd name="connsiteX21" fmla="*/ 1616775 w 1991308"/>
              <a:gd name="connsiteY21" fmla="*/ 1816584 h 2006658"/>
              <a:gd name="connsiteX22" fmla="*/ 1424944 w 1991308"/>
              <a:gd name="connsiteY22" fmla="*/ 1668627 h 2006658"/>
              <a:gd name="connsiteX23" fmla="*/ 1411110 w 1991308"/>
              <a:gd name="connsiteY23" fmla="*/ 1678434 h 2006658"/>
              <a:gd name="connsiteX24" fmla="*/ 1307664 w 1991308"/>
              <a:gd name="connsiteY24" fmla="*/ 1731242 h 2006658"/>
              <a:gd name="connsiteX25" fmla="*/ 1280616 w 1991308"/>
              <a:gd name="connsiteY25" fmla="*/ 1739615 h 2006658"/>
              <a:gd name="connsiteX26" fmla="*/ 1290645 w 1991308"/>
              <a:gd name="connsiteY26" fmla="*/ 1967307 h 2006658"/>
              <a:gd name="connsiteX27" fmla="*/ 1097779 w 1991308"/>
              <a:gd name="connsiteY27" fmla="*/ 2006658 h 2006658"/>
              <a:gd name="connsiteX28" fmla="*/ 1022201 w 1991308"/>
              <a:gd name="connsiteY28" fmla="*/ 1791329 h 2006658"/>
              <a:gd name="connsiteX29" fmla="*/ 894326 w 1991308"/>
              <a:gd name="connsiteY29" fmla="*/ 1787530 h 2006658"/>
              <a:gd name="connsiteX30" fmla="*/ 890210 w 1991308"/>
              <a:gd name="connsiteY30" fmla="*/ 1786745 h 2006658"/>
              <a:gd name="connsiteX31" fmla="*/ 798991 w 1991308"/>
              <a:gd name="connsiteY31" fmla="*/ 1994963 h 2006658"/>
              <a:gd name="connsiteX32" fmla="*/ 601824 w 1991308"/>
              <a:gd name="connsiteY32" fmla="*/ 1939725 h 2006658"/>
              <a:gd name="connsiteX33" fmla="*/ 644484 w 1991308"/>
              <a:gd name="connsiteY33" fmla="*/ 1711434 h 2006658"/>
              <a:gd name="connsiteX34" fmla="*/ 614854 w 1991308"/>
              <a:gd name="connsiteY34" fmla="*/ 1697645 h 2006658"/>
              <a:gd name="connsiteX35" fmla="*/ 534524 w 1991308"/>
              <a:gd name="connsiteY35" fmla="*/ 1647653 h 2006658"/>
              <a:gd name="connsiteX36" fmla="*/ 365847 w 1991308"/>
              <a:gd name="connsiteY36" fmla="*/ 1788637 h 2006658"/>
              <a:gd name="connsiteX37" fmla="*/ 220840 w 1991308"/>
              <a:gd name="connsiteY37" fmla="*/ 1640934 h 2006658"/>
              <a:gd name="connsiteX38" fmla="*/ 351210 w 1991308"/>
              <a:gd name="connsiteY38" fmla="*/ 1466162 h 2006658"/>
              <a:gd name="connsiteX39" fmla="*/ 332774 w 1991308"/>
              <a:gd name="connsiteY39" fmla="*/ 1442180 h 2006658"/>
              <a:gd name="connsiteX40" fmla="*/ 283608 w 1991308"/>
              <a:gd name="connsiteY40" fmla="*/ 1351855 h 2006658"/>
              <a:gd name="connsiteX41" fmla="*/ 45928 w 1991308"/>
              <a:gd name="connsiteY41" fmla="*/ 1378670 h 2006658"/>
              <a:gd name="connsiteX42" fmla="*/ 512 w 1991308"/>
              <a:gd name="connsiteY42" fmla="*/ 1189448 h 2006658"/>
              <a:gd name="connsiteX43" fmla="*/ 203917 w 1991308"/>
              <a:gd name="connsiteY43" fmla="*/ 1101571 h 2006658"/>
              <a:gd name="connsiteX44" fmla="*/ 200260 w 1991308"/>
              <a:gd name="connsiteY44" fmla="*/ 1077675 h 2006658"/>
              <a:gd name="connsiteX45" fmla="*/ 196129 w 1991308"/>
              <a:gd name="connsiteY45" fmla="*/ 996101 h 2006658"/>
              <a:gd name="connsiteX46" fmla="*/ 200584 w 1991308"/>
              <a:gd name="connsiteY46" fmla="*/ 925686 h 2006658"/>
              <a:gd name="connsiteX47" fmla="*/ 0 w 1991308"/>
              <a:gd name="connsiteY47" fmla="*/ 828717 h 2006658"/>
              <a:gd name="connsiteX48" fmla="*/ 52146 w 1991308"/>
              <a:gd name="connsiteY48" fmla="*/ 631581 h 2006658"/>
              <a:gd name="connsiteX49" fmla="*/ 273733 w 1991308"/>
              <a:gd name="connsiteY49" fmla="*/ 656322 h 2006658"/>
              <a:gd name="connsiteX50" fmla="*/ 292697 w 1991308"/>
              <a:gd name="connsiteY50" fmla="*/ 615804 h 2006658"/>
              <a:gd name="connsiteX51" fmla="*/ 328470 w 1991308"/>
              <a:gd name="connsiteY51" fmla="*/ 558646 h 2006658"/>
              <a:gd name="connsiteX52" fmla="*/ 196990 w 1991308"/>
              <a:gd name="connsiteY52" fmla="*/ 396187 h 2006658"/>
              <a:gd name="connsiteX53" fmla="*/ 328266 w 1991308"/>
              <a:gd name="connsiteY53" fmla="*/ 238169 h 2006658"/>
              <a:gd name="connsiteX54" fmla="*/ 506333 w 1991308"/>
              <a:gd name="connsiteY54" fmla="*/ 367049 h 2006658"/>
              <a:gd name="connsiteX55" fmla="*/ 548886 w 1991308"/>
              <a:gd name="connsiteY55" fmla="*/ 334521 h 2006658"/>
              <a:gd name="connsiteX56" fmla="*/ 627634 w 1991308"/>
              <a:gd name="connsiteY56" fmla="*/ 291898 h 2006658"/>
              <a:gd name="connsiteX57" fmla="*/ 605377 w 1991308"/>
              <a:gd name="connsiteY57" fmla="*/ 70692 h 2006658"/>
              <a:gd name="connsiteX58" fmla="*/ 777387 w 1991308"/>
              <a:gd name="connsiteY58" fmla="*/ 11607 h 2006658"/>
              <a:gd name="connsiteX59" fmla="*/ 891618 w 1991308"/>
              <a:gd name="connsiteY59" fmla="*/ 208778 h 2006658"/>
              <a:gd name="connsiteX60" fmla="*/ 996229 w 1991308"/>
              <a:gd name="connsiteY60" fmla="*/ 198262 h 2006658"/>
              <a:gd name="connsiteX61" fmla="*/ 1042304 w 1991308"/>
              <a:gd name="connsiteY61" fmla="*/ 202894 h 2006658"/>
              <a:gd name="connsiteX62" fmla="*/ 1145064 w 1991308"/>
              <a:gd name="connsiteY62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2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96329 w 1991308"/>
              <a:gd name="connsiteY13" fmla="*/ 996101 h 2006658"/>
              <a:gd name="connsiteX14" fmla="*/ 1787922 w 1991308"/>
              <a:gd name="connsiteY14" fmla="*/ 1106912 h 2006658"/>
              <a:gd name="connsiteX15" fmla="*/ 1991308 w 1991308"/>
              <a:gd name="connsiteY15" fmla="*/ 1206849 h 2006658"/>
              <a:gd name="connsiteX16" fmla="*/ 1926661 w 1991308"/>
              <a:gd name="connsiteY16" fmla="*/ 1407875 h 2006658"/>
              <a:gd name="connsiteX17" fmla="*/ 1709997 w 1991308"/>
              <a:gd name="connsiteY17" fmla="*/ 1354893 h 2006658"/>
              <a:gd name="connsiteX18" fmla="*/ 1659685 w 1991308"/>
              <a:gd name="connsiteY18" fmla="*/ 1442180 h 2006658"/>
              <a:gd name="connsiteX19" fmla="*/ 1637679 w 1991308"/>
              <a:gd name="connsiteY19" fmla="*/ 1470108 h 2006658"/>
              <a:gd name="connsiteX20" fmla="*/ 1759429 w 1991308"/>
              <a:gd name="connsiteY20" fmla="*/ 1680953 h 2006658"/>
              <a:gd name="connsiteX21" fmla="*/ 1616775 w 1991308"/>
              <a:gd name="connsiteY21" fmla="*/ 1816584 h 2006658"/>
              <a:gd name="connsiteX22" fmla="*/ 1424944 w 1991308"/>
              <a:gd name="connsiteY22" fmla="*/ 1668627 h 2006658"/>
              <a:gd name="connsiteX23" fmla="*/ 1411110 w 1991308"/>
              <a:gd name="connsiteY23" fmla="*/ 1678434 h 2006658"/>
              <a:gd name="connsiteX24" fmla="*/ 1307664 w 1991308"/>
              <a:gd name="connsiteY24" fmla="*/ 1731242 h 2006658"/>
              <a:gd name="connsiteX25" fmla="*/ 1290645 w 1991308"/>
              <a:gd name="connsiteY25" fmla="*/ 1967307 h 2006658"/>
              <a:gd name="connsiteX26" fmla="*/ 1097779 w 1991308"/>
              <a:gd name="connsiteY26" fmla="*/ 2006658 h 2006658"/>
              <a:gd name="connsiteX27" fmla="*/ 1022201 w 1991308"/>
              <a:gd name="connsiteY27" fmla="*/ 1791329 h 2006658"/>
              <a:gd name="connsiteX28" fmla="*/ 894326 w 1991308"/>
              <a:gd name="connsiteY28" fmla="*/ 1787530 h 2006658"/>
              <a:gd name="connsiteX29" fmla="*/ 890210 w 1991308"/>
              <a:gd name="connsiteY29" fmla="*/ 1786745 h 2006658"/>
              <a:gd name="connsiteX30" fmla="*/ 798991 w 1991308"/>
              <a:gd name="connsiteY30" fmla="*/ 1994963 h 2006658"/>
              <a:gd name="connsiteX31" fmla="*/ 601824 w 1991308"/>
              <a:gd name="connsiteY31" fmla="*/ 1939725 h 2006658"/>
              <a:gd name="connsiteX32" fmla="*/ 644484 w 1991308"/>
              <a:gd name="connsiteY32" fmla="*/ 1711434 h 2006658"/>
              <a:gd name="connsiteX33" fmla="*/ 614854 w 1991308"/>
              <a:gd name="connsiteY33" fmla="*/ 1697645 h 2006658"/>
              <a:gd name="connsiteX34" fmla="*/ 534524 w 1991308"/>
              <a:gd name="connsiteY34" fmla="*/ 1647653 h 2006658"/>
              <a:gd name="connsiteX35" fmla="*/ 365847 w 1991308"/>
              <a:gd name="connsiteY35" fmla="*/ 1788637 h 2006658"/>
              <a:gd name="connsiteX36" fmla="*/ 220840 w 1991308"/>
              <a:gd name="connsiteY36" fmla="*/ 1640934 h 2006658"/>
              <a:gd name="connsiteX37" fmla="*/ 351210 w 1991308"/>
              <a:gd name="connsiteY37" fmla="*/ 1466162 h 2006658"/>
              <a:gd name="connsiteX38" fmla="*/ 332774 w 1991308"/>
              <a:gd name="connsiteY38" fmla="*/ 1442180 h 2006658"/>
              <a:gd name="connsiteX39" fmla="*/ 283608 w 1991308"/>
              <a:gd name="connsiteY39" fmla="*/ 1351855 h 2006658"/>
              <a:gd name="connsiteX40" fmla="*/ 45928 w 1991308"/>
              <a:gd name="connsiteY40" fmla="*/ 1378670 h 2006658"/>
              <a:gd name="connsiteX41" fmla="*/ 512 w 1991308"/>
              <a:gd name="connsiteY41" fmla="*/ 1189448 h 2006658"/>
              <a:gd name="connsiteX42" fmla="*/ 203917 w 1991308"/>
              <a:gd name="connsiteY42" fmla="*/ 1101571 h 2006658"/>
              <a:gd name="connsiteX43" fmla="*/ 200260 w 1991308"/>
              <a:gd name="connsiteY43" fmla="*/ 1077675 h 2006658"/>
              <a:gd name="connsiteX44" fmla="*/ 196129 w 1991308"/>
              <a:gd name="connsiteY44" fmla="*/ 996101 h 2006658"/>
              <a:gd name="connsiteX45" fmla="*/ 200584 w 1991308"/>
              <a:gd name="connsiteY45" fmla="*/ 925686 h 2006658"/>
              <a:gd name="connsiteX46" fmla="*/ 0 w 1991308"/>
              <a:gd name="connsiteY46" fmla="*/ 828717 h 2006658"/>
              <a:gd name="connsiteX47" fmla="*/ 52146 w 1991308"/>
              <a:gd name="connsiteY47" fmla="*/ 631581 h 2006658"/>
              <a:gd name="connsiteX48" fmla="*/ 273733 w 1991308"/>
              <a:gd name="connsiteY48" fmla="*/ 656322 h 2006658"/>
              <a:gd name="connsiteX49" fmla="*/ 292697 w 1991308"/>
              <a:gd name="connsiteY49" fmla="*/ 615804 h 2006658"/>
              <a:gd name="connsiteX50" fmla="*/ 328470 w 1991308"/>
              <a:gd name="connsiteY50" fmla="*/ 558646 h 2006658"/>
              <a:gd name="connsiteX51" fmla="*/ 196990 w 1991308"/>
              <a:gd name="connsiteY51" fmla="*/ 396187 h 2006658"/>
              <a:gd name="connsiteX52" fmla="*/ 328266 w 1991308"/>
              <a:gd name="connsiteY52" fmla="*/ 238169 h 2006658"/>
              <a:gd name="connsiteX53" fmla="*/ 506333 w 1991308"/>
              <a:gd name="connsiteY53" fmla="*/ 367049 h 2006658"/>
              <a:gd name="connsiteX54" fmla="*/ 548886 w 1991308"/>
              <a:gd name="connsiteY54" fmla="*/ 334521 h 2006658"/>
              <a:gd name="connsiteX55" fmla="*/ 627634 w 1991308"/>
              <a:gd name="connsiteY55" fmla="*/ 291898 h 2006658"/>
              <a:gd name="connsiteX56" fmla="*/ 605377 w 1991308"/>
              <a:gd name="connsiteY56" fmla="*/ 70692 h 2006658"/>
              <a:gd name="connsiteX57" fmla="*/ 777387 w 1991308"/>
              <a:gd name="connsiteY57" fmla="*/ 11607 h 2006658"/>
              <a:gd name="connsiteX58" fmla="*/ 891618 w 1991308"/>
              <a:gd name="connsiteY58" fmla="*/ 208778 h 2006658"/>
              <a:gd name="connsiteX59" fmla="*/ 996229 w 1991308"/>
              <a:gd name="connsiteY59" fmla="*/ 198262 h 2006658"/>
              <a:gd name="connsiteX60" fmla="*/ 1042304 w 1991308"/>
              <a:gd name="connsiteY60" fmla="*/ 202894 h 2006658"/>
              <a:gd name="connsiteX61" fmla="*/ 1145064 w 1991308"/>
              <a:gd name="connsiteY61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2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96329 w 1991308"/>
              <a:gd name="connsiteY13" fmla="*/ 996101 h 2006658"/>
              <a:gd name="connsiteX14" fmla="*/ 1787922 w 1991308"/>
              <a:gd name="connsiteY14" fmla="*/ 1106912 h 2006658"/>
              <a:gd name="connsiteX15" fmla="*/ 1991308 w 1991308"/>
              <a:gd name="connsiteY15" fmla="*/ 1206849 h 2006658"/>
              <a:gd name="connsiteX16" fmla="*/ 1926661 w 1991308"/>
              <a:gd name="connsiteY16" fmla="*/ 1407875 h 2006658"/>
              <a:gd name="connsiteX17" fmla="*/ 1709997 w 1991308"/>
              <a:gd name="connsiteY17" fmla="*/ 1354893 h 2006658"/>
              <a:gd name="connsiteX18" fmla="*/ 1659685 w 1991308"/>
              <a:gd name="connsiteY18" fmla="*/ 1442180 h 2006658"/>
              <a:gd name="connsiteX19" fmla="*/ 1637679 w 1991308"/>
              <a:gd name="connsiteY19" fmla="*/ 1470108 h 2006658"/>
              <a:gd name="connsiteX20" fmla="*/ 1759429 w 1991308"/>
              <a:gd name="connsiteY20" fmla="*/ 1680953 h 2006658"/>
              <a:gd name="connsiteX21" fmla="*/ 1616775 w 1991308"/>
              <a:gd name="connsiteY21" fmla="*/ 1816584 h 2006658"/>
              <a:gd name="connsiteX22" fmla="*/ 1424944 w 1991308"/>
              <a:gd name="connsiteY22" fmla="*/ 1668627 h 2006658"/>
              <a:gd name="connsiteX23" fmla="*/ 1307664 w 1991308"/>
              <a:gd name="connsiteY23" fmla="*/ 1731242 h 2006658"/>
              <a:gd name="connsiteX24" fmla="*/ 1290645 w 1991308"/>
              <a:gd name="connsiteY24" fmla="*/ 1967307 h 2006658"/>
              <a:gd name="connsiteX25" fmla="*/ 1097779 w 1991308"/>
              <a:gd name="connsiteY25" fmla="*/ 2006658 h 2006658"/>
              <a:gd name="connsiteX26" fmla="*/ 1022201 w 1991308"/>
              <a:gd name="connsiteY26" fmla="*/ 1791329 h 2006658"/>
              <a:gd name="connsiteX27" fmla="*/ 894326 w 1991308"/>
              <a:gd name="connsiteY27" fmla="*/ 1787530 h 2006658"/>
              <a:gd name="connsiteX28" fmla="*/ 890210 w 1991308"/>
              <a:gd name="connsiteY28" fmla="*/ 1786745 h 2006658"/>
              <a:gd name="connsiteX29" fmla="*/ 798991 w 1991308"/>
              <a:gd name="connsiteY29" fmla="*/ 1994963 h 2006658"/>
              <a:gd name="connsiteX30" fmla="*/ 601824 w 1991308"/>
              <a:gd name="connsiteY30" fmla="*/ 1939725 h 2006658"/>
              <a:gd name="connsiteX31" fmla="*/ 644484 w 1991308"/>
              <a:gd name="connsiteY31" fmla="*/ 1711434 h 2006658"/>
              <a:gd name="connsiteX32" fmla="*/ 614854 w 1991308"/>
              <a:gd name="connsiteY32" fmla="*/ 1697645 h 2006658"/>
              <a:gd name="connsiteX33" fmla="*/ 534524 w 1991308"/>
              <a:gd name="connsiteY33" fmla="*/ 1647653 h 2006658"/>
              <a:gd name="connsiteX34" fmla="*/ 365847 w 1991308"/>
              <a:gd name="connsiteY34" fmla="*/ 1788637 h 2006658"/>
              <a:gd name="connsiteX35" fmla="*/ 220840 w 1991308"/>
              <a:gd name="connsiteY35" fmla="*/ 1640934 h 2006658"/>
              <a:gd name="connsiteX36" fmla="*/ 351210 w 1991308"/>
              <a:gd name="connsiteY36" fmla="*/ 1466162 h 2006658"/>
              <a:gd name="connsiteX37" fmla="*/ 332774 w 1991308"/>
              <a:gd name="connsiteY37" fmla="*/ 1442180 h 2006658"/>
              <a:gd name="connsiteX38" fmla="*/ 283608 w 1991308"/>
              <a:gd name="connsiteY38" fmla="*/ 1351855 h 2006658"/>
              <a:gd name="connsiteX39" fmla="*/ 45928 w 1991308"/>
              <a:gd name="connsiteY39" fmla="*/ 1378670 h 2006658"/>
              <a:gd name="connsiteX40" fmla="*/ 512 w 1991308"/>
              <a:gd name="connsiteY40" fmla="*/ 1189448 h 2006658"/>
              <a:gd name="connsiteX41" fmla="*/ 203917 w 1991308"/>
              <a:gd name="connsiteY41" fmla="*/ 1101571 h 2006658"/>
              <a:gd name="connsiteX42" fmla="*/ 200260 w 1991308"/>
              <a:gd name="connsiteY42" fmla="*/ 1077675 h 2006658"/>
              <a:gd name="connsiteX43" fmla="*/ 196129 w 1991308"/>
              <a:gd name="connsiteY43" fmla="*/ 996101 h 2006658"/>
              <a:gd name="connsiteX44" fmla="*/ 200584 w 1991308"/>
              <a:gd name="connsiteY44" fmla="*/ 925686 h 2006658"/>
              <a:gd name="connsiteX45" fmla="*/ 0 w 1991308"/>
              <a:gd name="connsiteY45" fmla="*/ 828717 h 2006658"/>
              <a:gd name="connsiteX46" fmla="*/ 52146 w 1991308"/>
              <a:gd name="connsiteY46" fmla="*/ 631581 h 2006658"/>
              <a:gd name="connsiteX47" fmla="*/ 273733 w 1991308"/>
              <a:gd name="connsiteY47" fmla="*/ 656322 h 2006658"/>
              <a:gd name="connsiteX48" fmla="*/ 292697 w 1991308"/>
              <a:gd name="connsiteY48" fmla="*/ 615804 h 2006658"/>
              <a:gd name="connsiteX49" fmla="*/ 328470 w 1991308"/>
              <a:gd name="connsiteY49" fmla="*/ 558646 h 2006658"/>
              <a:gd name="connsiteX50" fmla="*/ 196990 w 1991308"/>
              <a:gd name="connsiteY50" fmla="*/ 396187 h 2006658"/>
              <a:gd name="connsiteX51" fmla="*/ 328266 w 1991308"/>
              <a:gd name="connsiteY51" fmla="*/ 238169 h 2006658"/>
              <a:gd name="connsiteX52" fmla="*/ 506333 w 1991308"/>
              <a:gd name="connsiteY52" fmla="*/ 367049 h 2006658"/>
              <a:gd name="connsiteX53" fmla="*/ 548886 w 1991308"/>
              <a:gd name="connsiteY53" fmla="*/ 334521 h 2006658"/>
              <a:gd name="connsiteX54" fmla="*/ 627634 w 1991308"/>
              <a:gd name="connsiteY54" fmla="*/ 291898 h 2006658"/>
              <a:gd name="connsiteX55" fmla="*/ 605377 w 1991308"/>
              <a:gd name="connsiteY55" fmla="*/ 70692 h 2006658"/>
              <a:gd name="connsiteX56" fmla="*/ 777387 w 1991308"/>
              <a:gd name="connsiteY56" fmla="*/ 11607 h 2006658"/>
              <a:gd name="connsiteX57" fmla="*/ 891618 w 1991308"/>
              <a:gd name="connsiteY57" fmla="*/ 208778 h 2006658"/>
              <a:gd name="connsiteX58" fmla="*/ 996229 w 1991308"/>
              <a:gd name="connsiteY58" fmla="*/ 198262 h 2006658"/>
              <a:gd name="connsiteX59" fmla="*/ 1042304 w 1991308"/>
              <a:gd name="connsiteY59" fmla="*/ 202894 h 2006658"/>
              <a:gd name="connsiteX60" fmla="*/ 1145064 w 1991308"/>
              <a:gd name="connsiteY60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2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96329 w 1991308"/>
              <a:gd name="connsiteY13" fmla="*/ 996101 h 2006658"/>
              <a:gd name="connsiteX14" fmla="*/ 1787922 w 1991308"/>
              <a:gd name="connsiteY14" fmla="*/ 1106912 h 2006658"/>
              <a:gd name="connsiteX15" fmla="*/ 1991308 w 1991308"/>
              <a:gd name="connsiteY15" fmla="*/ 1206849 h 2006658"/>
              <a:gd name="connsiteX16" fmla="*/ 1926661 w 1991308"/>
              <a:gd name="connsiteY16" fmla="*/ 1407875 h 2006658"/>
              <a:gd name="connsiteX17" fmla="*/ 1709997 w 1991308"/>
              <a:gd name="connsiteY17" fmla="*/ 1354893 h 2006658"/>
              <a:gd name="connsiteX18" fmla="*/ 1637679 w 1991308"/>
              <a:gd name="connsiteY18" fmla="*/ 1470108 h 2006658"/>
              <a:gd name="connsiteX19" fmla="*/ 1759429 w 1991308"/>
              <a:gd name="connsiteY19" fmla="*/ 1680953 h 2006658"/>
              <a:gd name="connsiteX20" fmla="*/ 1616775 w 1991308"/>
              <a:gd name="connsiteY20" fmla="*/ 1816584 h 2006658"/>
              <a:gd name="connsiteX21" fmla="*/ 1424944 w 1991308"/>
              <a:gd name="connsiteY21" fmla="*/ 1668627 h 2006658"/>
              <a:gd name="connsiteX22" fmla="*/ 1307664 w 1991308"/>
              <a:gd name="connsiteY22" fmla="*/ 1731242 h 2006658"/>
              <a:gd name="connsiteX23" fmla="*/ 1290645 w 1991308"/>
              <a:gd name="connsiteY23" fmla="*/ 1967307 h 2006658"/>
              <a:gd name="connsiteX24" fmla="*/ 1097779 w 1991308"/>
              <a:gd name="connsiteY24" fmla="*/ 2006658 h 2006658"/>
              <a:gd name="connsiteX25" fmla="*/ 1022201 w 1991308"/>
              <a:gd name="connsiteY25" fmla="*/ 1791329 h 2006658"/>
              <a:gd name="connsiteX26" fmla="*/ 894326 w 1991308"/>
              <a:gd name="connsiteY26" fmla="*/ 1787530 h 2006658"/>
              <a:gd name="connsiteX27" fmla="*/ 890210 w 1991308"/>
              <a:gd name="connsiteY27" fmla="*/ 1786745 h 2006658"/>
              <a:gd name="connsiteX28" fmla="*/ 798991 w 1991308"/>
              <a:gd name="connsiteY28" fmla="*/ 1994963 h 2006658"/>
              <a:gd name="connsiteX29" fmla="*/ 601824 w 1991308"/>
              <a:gd name="connsiteY29" fmla="*/ 1939725 h 2006658"/>
              <a:gd name="connsiteX30" fmla="*/ 644484 w 1991308"/>
              <a:gd name="connsiteY30" fmla="*/ 1711434 h 2006658"/>
              <a:gd name="connsiteX31" fmla="*/ 614854 w 1991308"/>
              <a:gd name="connsiteY31" fmla="*/ 1697645 h 2006658"/>
              <a:gd name="connsiteX32" fmla="*/ 534524 w 1991308"/>
              <a:gd name="connsiteY32" fmla="*/ 1647653 h 2006658"/>
              <a:gd name="connsiteX33" fmla="*/ 365847 w 1991308"/>
              <a:gd name="connsiteY33" fmla="*/ 1788637 h 2006658"/>
              <a:gd name="connsiteX34" fmla="*/ 220840 w 1991308"/>
              <a:gd name="connsiteY34" fmla="*/ 1640934 h 2006658"/>
              <a:gd name="connsiteX35" fmla="*/ 351210 w 1991308"/>
              <a:gd name="connsiteY35" fmla="*/ 1466162 h 2006658"/>
              <a:gd name="connsiteX36" fmla="*/ 332774 w 1991308"/>
              <a:gd name="connsiteY36" fmla="*/ 1442180 h 2006658"/>
              <a:gd name="connsiteX37" fmla="*/ 283608 w 1991308"/>
              <a:gd name="connsiteY37" fmla="*/ 1351855 h 2006658"/>
              <a:gd name="connsiteX38" fmla="*/ 45928 w 1991308"/>
              <a:gd name="connsiteY38" fmla="*/ 1378670 h 2006658"/>
              <a:gd name="connsiteX39" fmla="*/ 512 w 1991308"/>
              <a:gd name="connsiteY39" fmla="*/ 1189448 h 2006658"/>
              <a:gd name="connsiteX40" fmla="*/ 203917 w 1991308"/>
              <a:gd name="connsiteY40" fmla="*/ 1101571 h 2006658"/>
              <a:gd name="connsiteX41" fmla="*/ 200260 w 1991308"/>
              <a:gd name="connsiteY41" fmla="*/ 1077675 h 2006658"/>
              <a:gd name="connsiteX42" fmla="*/ 196129 w 1991308"/>
              <a:gd name="connsiteY42" fmla="*/ 996101 h 2006658"/>
              <a:gd name="connsiteX43" fmla="*/ 200584 w 1991308"/>
              <a:gd name="connsiteY43" fmla="*/ 925686 h 2006658"/>
              <a:gd name="connsiteX44" fmla="*/ 0 w 1991308"/>
              <a:gd name="connsiteY44" fmla="*/ 828717 h 2006658"/>
              <a:gd name="connsiteX45" fmla="*/ 52146 w 1991308"/>
              <a:gd name="connsiteY45" fmla="*/ 631581 h 2006658"/>
              <a:gd name="connsiteX46" fmla="*/ 273733 w 1991308"/>
              <a:gd name="connsiteY46" fmla="*/ 656322 h 2006658"/>
              <a:gd name="connsiteX47" fmla="*/ 292697 w 1991308"/>
              <a:gd name="connsiteY47" fmla="*/ 615804 h 2006658"/>
              <a:gd name="connsiteX48" fmla="*/ 328470 w 1991308"/>
              <a:gd name="connsiteY48" fmla="*/ 558646 h 2006658"/>
              <a:gd name="connsiteX49" fmla="*/ 196990 w 1991308"/>
              <a:gd name="connsiteY49" fmla="*/ 396187 h 2006658"/>
              <a:gd name="connsiteX50" fmla="*/ 328266 w 1991308"/>
              <a:gd name="connsiteY50" fmla="*/ 238169 h 2006658"/>
              <a:gd name="connsiteX51" fmla="*/ 506333 w 1991308"/>
              <a:gd name="connsiteY51" fmla="*/ 367049 h 2006658"/>
              <a:gd name="connsiteX52" fmla="*/ 548886 w 1991308"/>
              <a:gd name="connsiteY52" fmla="*/ 334521 h 2006658"/>
              <a:gd name="connsiteX53" fmla="*/ 627634 w 1991308"/>
              <a:gd name="connsiteY53" fmla="*/ 291898 h 2006658"/>
              <a:gd name="connsiteX54" fmla="*/ 605377 w 1991308"/>
              <a:gd name="connsiteY54" fmla="*/ 70692 h 2006658"/>
              <a:gd name="connsiteX55" fmla="*/ 777387 w 1991308"/>
              <a:gd name="connsiteY55" fmla="*/ 11607 h 2006658"/>
              <a:gd name="connsiteX56" fmla="*/ 891618 w 1991308"/>
              <a:gd name="connsiteY56" fmla="*/ 208778 h 2006658"/>
              <a:gd name="connsiteX57" fmla="*/ 996229 w 1991308"/>
              <a:gd name="connsiteY57" fmla="*/ 198262 h 2006658"/>
              <a:gd name="connsiteX58" fmla="*/ 1042304 w 1991308"/>
              <a:gd name="connsiteY58" fmla="*/ 202894 h 2006658"/>
              <a:gd name="connsiteX59" fmla="*/ 1145064 w 1991308"/>
              <a:gd name="connsiteY59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2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87922 w 1991308"/>
              <a:gd name="connsiteY13" fmla="*/ 1106912 h 2006658"/>
              <a:gd name="connsiteX14" fmla="*/ 1991308 w 1991308"/>
              <a:gd name="connsiteY14" fmla="*/ 1206849 h 2006658"/>
              <a:gd name="connsiteX15" fmla="*/ 1926661 w 1991308"/>
              <a:gd name="connsiteY15" fmla="*/ 1407875 h 2006658"/>
              <a:gd name="connsiteX16" fmla="*/ 1709997 w 1991308"/>
              <a:gd name="connsiteY16" fmla="*/ 1354893 h 2006658"/>
              <a:gd name="connsiteX17" fmla="*/ 1637679 w 1991308"/>
              <a:gd name="connsiteY17" fmla="*/ 1470108 h 2006658"/>
              <a:gd name="connsiteX18" fmla="*/ 1759429 w 1991308"/>
              <a:gd name="connsiteY18" fmla="*/ 1680953 h 2006658"/>
              <a:gd name="connsiteX19" fmla="*/ 1616775 w 1991308"/>
              <a:gd name="connsiteY19" fmla="*/ 1816584 h 2006658"/>
              <a:gd name="connsiteX20" fmla="*/ 1424944 w 1991308"/>
              <a:gd name="connsiteY20" fmla="*/ 1668627 h 2006658"/>
              <a:gd name="connsiteX21" fmla="*/ 1307664 w 1991308"/>
              <a:gd name="connsiteY21" fmla="*/ 1731242 h 2006658"/>
              <a:gd name="connsiteX22" fmla="*/ 1290645 w 1991308"/>
              <a:gd name="connsiteY22" fmla="*/ 1967307 h 2006658"/>
              <a:gd name="connsiteX23" fmla="*/ 1097779 w 1991308"/>
              <a:gd name="connsiteY23" fmla="*/ 2006658 h 2006658"/>
              <a:gd name="connsiteX24" fmla="*/ 1022201 w 1991308"/>
              <a:gd name="connsiteY24" fmla="*/ 1791329 h 2006658"/>
              <a:gd name="connsiteX25" fmla="*/ 894326 w 1991308"/>
              <a:gd name="connsiteY25" fmla="*/ 1787530 h 2006658"/>
              <a:gd name="connsiteX26" fmla="*/ 890210 w 1991308"/>
              <a:gd name="connsiteY26" fmla="*/ 1786745 h 2006658"/>
              <a:gd name="connsiteX27" fmla="*/ 798991 w 1991308"/>
              <a:gd name="connsiteY27" fmla="*/ 1994963 h 2006658"/>
              <a:gd name="connsiteX28" fmla="*/ 601824 w 1991308"/>
              <a:gd name="connsiteY28" fmla="*/ 1939725 h 2006658"/>
              <a:gd name="connsiteX29" fmla="*/ 644484 w 1991308"/>
              <a:gd name="connsiteY29" fmla="*/ 1711434 h 2006658"/>
              <a:gd name="connsiteX30" fmla="*/ 614854 w 1991308"/>
              <a:gd name="connsiteY30" fmla="*/ 1697645 h 2006658"/>
              <a:gd name="connsiteX31" fmla="*/ 534524 w 1991308"/>
              <a:gd name="connsiteY31" fmla="*/ 1647653 h 2006658"/>
              <a:gd name="connsiteX32" fmla="*/ 365847 w 1991308"/>
              <a:gd name="connsiteY32" fmla="*/ 1788637 h 2006658"/>
              <a:gd name="connsiteX33" fmla="*/ 220840 w 1991308"/>
              <a:gd name="connsiteY33" fmla="*/ 1640934 h 2006658"/>
              <a:gd name="connsiteX34" fmla="*/ 351210 w 1991308"/>
              <a:gd name="connsiteY34" fmla="*/ 1466162 h 2006658"/>
              <a:gd name="connsiteX35" fmla="*/ 332774 w 1991308"/>
              <a:gd name="connsiteY35" fmla="*/ 1442180 h 2006658"/>
              <a:gd name="connsiteX36" fmla="*/ 283608 w 1991308"/>
              <a:gd name="connsiteY36" fmla="*/ 1351855 h 2006658"/>
              <a:gd name="connsiteX37" fmla="*/ 45928 w 1991308"/>
              <a:gd name="connsiteY37" fmla="*/ 1378670 h 2006658"/>
              <a:gd name="connsiteX38" fmla="*/ 512 w 1991308"/>
              <a:gd name="connsiteY38" fmla="*/ 1189448 h 2006658"/>
              <a:gd name="connsiteX39" fmla="*/ 203917 w 1991308"/>
              <a:gd name="connsiteY39" fmla="*/ 1101571 h 2006658"/>
              <a:gd name="connsiteX40" fmla="*/ 200260 w 1991308"/>
              <a:gd name="connsiteY40" fmla="*/ 1077675 h 2006658"/>
              <a:gd name="connsiteX41" fmla="*/ 196129 w 1991308"/>
              <a:gd name="connsiteY41" fmla="*/ 996101 h 2006658"/>
              <a:gd name="connsiteX42" fmla="*/ 200584 w 1991308"/>
              <a:gd name="connsiteY42" fmla="*/ 925686 h 2006658"/>
              <a:gd name="connsiteX43" fmla="*/ 0 w 1991308"/>
              <a:gd name="connsiteY43" fmla="*/ 828717 h 2006658"/>
              <a:gd name="connsiteX44" fmla="*/ 52146 w 1991308"/>
              <a:gd name="connsiteY44" fmla="*/ 631581 h 2006658"/>
              <a:gd name="connsiteX45" fmla="*/ 273733 w 1991308"/>
              <a:gd name="connsiteY45" fmla="*/ 656322 h 2006658"/>
              <a:gd name="connsiteX46" fmla="*/ 292697 w 1991308"/>
              <a:gd name="connsiteY46" fmla="*/ 615804 h 2006658"/>
              <a:gd name="connsiteX47" fmla="*/ 328470 w 1991308"/>
              <a:gd name="connsiteY47" fmla="*/ 558646 h 2006658"/>
              <a:gd name="connsiteX48" fmla="*/ 196990 w 1991308"/>
              <a:gd name="connsiteY48" fmla="*/ 396187 h 2006658"/>
              <a:gd name="connsiteX49" fmla="*/ 328266 w 1991308"/>
              <a:gd name="connsiteY49" fmla="*/ 238169 h 2006658"/>
              <a:gd name="connsiteX50" fmla="*/ 506333 w 1991308"/>
              <a:gd name="connsiteY50" fmla="*/ 367049 h 2006658"/>
              <a:gd name="connsiteX51" fmla="*/ 548886 w 1991308"/>
              <a:gd name="connsiteY51" fmla="*/ 334521 h 2006658"/>
              <a:gd name="connsiteX52" fmla="*/ 627634 w 1991308"/>
              <a:gd name="connsiteY52" fmla="*/ 291898 h 2006658"/>
              <a:gd name="connsiteX53" fmla="*/ 605377 w 1991308"/>
              <a:gd name="connsiteY53" fmla="*/ 70692 h 2006658"/>
              <a:gd name="connsiteX54" fmla="*/ 777387 w 1991308"/>
              <a:gd name="connsiteY54" fmla="*/ 11607 h 2006658"/>
              <a:gd name="connsiteX55" fmla="*/ 891618 w 1991308"/>
              <a:gd name="connsiteY55" fmla="*/ 208778 h 2006658"/>
              <a:gd name="connsiteX56" fmla="*/ 996229 w 1991308"/>
              <a:gd name="connsiteY56" fmla="*/ 198262 h 2006658"/>
              <a:gd name="connsiteX57" fmla="*/ 1042304 w 1991308"/>
              <a:gd name="connsiteY57" fmla="*/ 202894 h 2006658"/>
              <a:gd name="connsiteX58" fmla="*/ 1145064 w 1991308"/>
              <a:gd name="connsiteY58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1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87922 w 1991308"/>
              <a:gd name="connsiteY13" fmla="*/ 1106912 h 2006658"/>
              <a:gd name="connsiteX14" fmla="*/ 1991308 w 1991308"/>
              <a:gd name="connsiteY14" fmla="*/ 1206849 h 2006658"/>
              <a:gd name="connsiteX15" fmla="*/ 1926661 w 1991308"/>
              <a:gd name="connsiteY15" fmla="*/ 1407875 h 2006658"/>
              <a:gd name="connsiteX16" fmla="*/ 1709997 w 1991308"/>
              <a:gd name="connsiteY16" fmla="*/ 1354893 h 2006658"/>
              <a:gd name="connsiteX17" fmla="*/ 1637679 w 1991308"/>
              <a:gd name="connsiteY17" fmla="*/ 1470108 h 2006658"/>
              <a:gd name="connsiteX18" fmla="*/ 1759429 w 1991308"/>
              <a:gd name="connsiteY18" fmla="*/ 1680953 h 2006658"/>
              <a:gd name="connsiteX19" fmla="*/ 1616775 w 1991308"/>
              <a:gd name="connsiteY19" fmla="*/ 1816584 h 2006658"/>
              <a:gd name="connsiteX20" fmla="*/ 1424944 w 1991308"/>
              <a:gd name="connsiteY20" fmla="*/ 1668627 h 2006658"/>
              <a:gd name="connsiteX21" fmla="*/ 1307664 w 1991308"/>
              <a:gd name="connsiteY21" fmla="*/ 1731242 h 2006658"/>
              <a:gd name="connsiteX22" fmla="*/ 1290645 w 1991308"/>
              <a:gd name="connsiteY22" fmla="*/ 1967307 h 2006658"/>
              <a:gd name="connsiteX23" fmla="*/ 1097779 w 1991308"/>
              <a:gd name="connsiteY23" fmla="*/ 2006658 h 2006658"/>
              <a:gd name="connsiteX24" fmla="*/ 1022201 w 1991308"/>
              <a:gd name="connsiteY24" fmla="*/ 1791329 h 2006658"/>
              <a:gd name="connsiteX25" fmla="*/ 894326 w 1991308"/>
              <a:gd name="connsiteY25" fmla="*/ 1787530 h 2006658"/>
              <a:gd name="connsiteX26" fmla="*/ 890210 w 1991308"/>
              <a:gd name="connsiteY26" fmla="*/ 1786745 h 2006658"/>
              <a:gd name="connsiteX27" fmla="*/ 798991 w 1991308"/>
              <a:gd name="connsiteY27" fmla="*/ 1994963 h 2006658"/>
              <a:gd name="connsiteX28" fmla="*/ 601824 w 1991308"/>
              <a:gd name="connsiteY28" fmla="*/ 1939725 h 2006658"/>
              <a:gd name="connsiteX29" fmla="*/ 644484 w 1991308"/>
              <a:gd name="connsiteY29" fmla="*/ 1711434 h 2006658"/>
              <a:gd name="connsiteX30" fmla="*/ 614854 w 1991308"/>
              <a:gd name="connsiteY30" fmla="*/ 1697645 h 2006658"/>
              <a:gd name="connsiteX31" fmla="*/ 534524 w 1991308"/>
              <a:gd name="connsiteY31" fmla="*/ 1647653 h 2006658"/>
              <a:gd name="connsiteX32" fmla="*/ 365847 w 1991308"/>
              <a:gd name="connsiteY32" fmla="*/ 1788637 h 2006658"/>
              <a:gd name="connsiteX33" fmla="*/ 220840 w 1991308"/>
              <a:gd name="connsiteY33" fmla="*/ 1640934 h 2006658"/>
              <a:gd name="connsiteX34" fmla="*/ 351210 w 1991308"/>
              <a:gd name="connsiteY34" fmla="*/ 1466162 h 2006658"/>
              <a:gd name="connsiteX35" fmla="*/ 332774 w 1991308"/>
              <a:gd name="connsiteY35" fmla="*/ 1442180 h 2006658"/>
              <a:gd name="connsiteX36" fmla="*/ 283608 w 1991308"/>
              <a:gd name="connsiteY36" fmla="*/ 1351855 h 2006658"/>
              <a:gd name="connsiteX37" fmla="*/ 45928 w 1991308"/>
              <a:gd name="connsiteY37" fmla="*/ 1378670 h 2006658"/>
              <a:gd name="connsiteX38" fmla="*/ 512 w 1991308"/>
              <a:gd name="connsiteY38" fmla="*/ 1189448 h 2006658"/>
              <a:gd name="connsiteX39" fmla="*/ 203917 w 1991308"/>
              <a:gd name="connsiteY39" fmla="*/ 1101571 h 2006658"/>
              <a:gd name="connsiteX40" fmla="*/ 200260 w 1991308"/>
              <a:gd name="connsiteY40" fmla="*/ 1077675 h 2006658"/>
              <a:gd name="connsiteX41" fmla="*/ 196129 w 1991308"/>
              <a:gd name="connsiteY41" fmla="*/ 996101 h 2006658"/>
              <a:gd name="connsiteX42" fmla="*/ 200584 w 1991308"/>
              <a:gd name="connsiteY42" fmla="*/ 925686 h 2006658"/>
              <a:gd name="connsiteX43" fmla="*/ 0 w 1991308"/>
              <a:gd name="connsiteY43" fmla="*/ 828717 h 2006658"/>
              <a:gd name="connsiteX44" fmla="*/ 52146 w 1991308"/>
              <a:gd name="connsiteY44" fmla="*/ 631581 h 2006658"/>
              <a:gd name="connsiteX45" fmla="*/ 273733 w 1991308"/>
              <a:gd name="connsiteY45" fmla="*/ 656322 h 2006658"/>
              <a:gd name="connsiteX46" fmla="*/ 292697 w 1991308"/>
              <a:gd name="connsiteY46" fmla="*/ 615804 h 2006658"/>
              <a:gd name="connsiteX47" fmla="*/ 328470 w 1991308"/>
              <a:gd name="connsiteY47" fmla="*/ 558646 h 2006658"/>
              <a:gd name="connsiteX48" fmla="*/ 196990 w 1991308"/>
              <a:gd name="connsiteY48" fmla="*/ 396187 h 2006658"/>
              <a:gd name="connsiteX49" fmla="*/ 328266 w 1991308"/>
              <a:gd name="connsiteY49" fmla="*/ 238169 h 2006658"/>
              <a:gd name="connsiteX50" fmla="*/ 506333 w 1991308"/>
              <a:gd name="connsiteY50" fmla="*/ 367049 h 2006658"/>
              <a:gd name="connsiteX51" fmla="*/ 548886 w 1991308"/>
              <a:gd name="connsiteY51" fmla="*/ 334521 h 2006658"/>
              <a:gd name="connsiteX52" fmla="*/ 627634 w 1991308"/>
              <a:gd name="connsiteY52" fmla="*/ 291898 h 2006658"/>
              <a:gd name="connsiteX53" fmla="*/ 605377 w 1991308"/>
              <a:gd name="connsiteY53" fmla="*/ 70692 h 2006658"/>
              <a:gd name="connsiteX54" fmla="*/ 777387 w 1991308"/>
              <a:gd name="connsiteY54" fmla="*/ 11607 h 2006658"/>
              <a:gd name="connsiteX55" fmla="*/ 891618 w 1991308"/>
              <a:gd name="connsiteY55" fmla="*/ 208778 h 2006658"/>
              <a:gd name="connsiteX56" fmla="*/ 996229 w 1991308"/>
              <a:gd name="connsiteY56" fmla="*/ 198262 h 2006658"/>
              <a:gd name="connsiteX57" fmla="*/ 1042304 w 1991308"/>
              <a:gd name="connsiteY57" fmla="*/ 202894 h 2006658"/>
              <a:gd name="connsiteX58" fmla="*/ 1145064 w 1991308"/>
              <a:gd name="connsiteY58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699761 w 1991308"/>
              <a:gd name="connsiteY8" fmla="*/ 615804 h 2006658"/>
              <a:gd name="connsiteX9" fmla="*/ 1729190 w 1991308"/>
              <a:gd name="connsiteY9" fmla="*/ 678680 h 2006658"/>
              <a:gd name="connsiteX10" fmla="*/ 1957651 w 1991308"/>
              <a:gd name="connsiteY10" fmla="*/ 669271 h 2006658"/>
              <a:gd name="connsiteX11" fmla="*/ 1990889 w 1991308"/>
              <a:gd name="connsiteY11" fmla="*/ 874814 h 2006658"/>
              <a:gd name="connsiteX12" fmla="*/ 1792444 w 1991308"/>
              <a:gd name="connsiteY12" fmla="*/ 934686 h 2006658"/>
              <a:gd name="connsiteX13" fmla="*/ 1787922 w 1991308"/>
              <a:gd name="connsiteY13" fmla="*/ 1106912 h 2006658"/>
              <a:gd name="connsiteX14" fmla="*/ 1991308 w 1991308"/>
              <a:gd name="connsiteY14" fmla="*/ 1206849 h 2006658"/>
              <a:gd name="connsiteX15" fmla="*/ 1926661 w 1991308"/>
              <a:gd name="connsiteY15" fmla="*/ 1407875 h 2006658"/>
              <a:gd name="connsiteX16" fmla="*/ 1709997 w 1991308"/>
              <a:gd name="connsiteY16" fmla="*/ 1354893 h 2006658"/>
              <a:gd name="connsiteX17" fmla="*/ 1637679 w 1991308"/>
              <a:gd name="connsiteY17" fmla="*/ 1470108 h 2006658"/>
              <a:gd name="connsiteX18" fmla="*/ 1759429 w 1991308"/>
              <a:gd name="connsiteY18" fmla="*/ 1680953 h 2006658"/>
              <a:gd name="connsiteX19" fmla="*/ 1616775 w 1991308"/>
              <a:gd name="connsiteY19" fmla="*/ 1816584 h 2006658"/>
              <a:gd name="connsiteX20" fmla="*/ 1424944 w 1991308"/>
              <a:gd name="connsiteY20" fmla="*/ 1668627 h 2006658"/>
              <a:gd name="connsiteX21" fmla="*/ 1307664 w 1991308"/>
              <a:gd name="connsiteY21" fmla="*/ 1731242 h 2006658"/>
              <a:gd name="connsiteX22" fmla="*/ 1290645 w 1991308"/>
              <a:gd name="connsiteY22" fmla="*/ 1967307 h 2006658"/>
              <a:gd name="connsiteX23" fmla="*/ 1097779 w 1991308"/>
              <a:gd name="connsiteY23" fmla="*/ 2006658 h 2006658"/>
              <a:gd name="connsiteX24" fmla="*/ 1022201 w 1991308"/>
              <a:gd name="connsiteY24" fmla="*/ 1791329 h 2006658"/>
              <a:gd name="connsiteX25" fmla="*/ 894326 w 1991308"/>
              <a:gd name="connsiteY25" fmla="*/ 1787530 h 2006658"/>
              <a:gd name="connsiteX26" fmla="*/ 890210 w 1991308"/>
              <a:gd name="connsiteY26" fmla="*/ 1786745 h 2006658"/>
              <a:gd name="connsiteX27" fmla="*/ 798991 w 1991308"/>
              <a:gd name="connsiteY27" fmla="*/ 1994963 h 2006658"/>
              <a:gd name="connsiteX28" fmla="*/ 601824 w 1991308"/>
              <a:gd name="connsiteY28" fmla="*/ 1939725 h 2006658"/>
              <a:gd name="connsiteX29" fmla="*/ 644484 w 1991308"/>
              <a:gd name="connsiteY29" fmla="*/ 1711434 h 2006658"/>
              <a:gd name="connsiteX30" fmla="*/ 614854 w 1991308"/>
              <a:gd name="connsiteY30" fmla="*/ 1697645 h 2006658"/>
              <a:gd name="connsiteX31" fmla="*/ 534524 w 1991308"/>
              <a:gd name="connsiteY31" fmla="*/ 1647653 h 2006658"/>
              <a:gd name="connsiteX32" fmla="*/ 365847 w 1991308"/>
              <a:gd name="connsiteY32" fmla="*/ 1788637 h 2006658"/>
              <a:gd name="connsiteX33" fmla="*/ 220840 w 1991308"/>
              <a:gd name="connsiteY33" fmla="*/ 1640934 h 2006658"/>
              <a:gd name="connsiteX34" fmla="*/ 351210 w 1991308"/>
              <a:gd name="connsiteY34" fmla="*/ 1466162 h 2006658"/>
              <a:gd name="connsiteX35" fmla="*/ 332774 w 1991308"/>
              <a:gd name="connsiteY35" fmla="*/ 1442180 h 2006658"/>
              <a:gd name="connsiteX36" fmla="*/ 283608 w 1991308"/>
              <a:gd name="connsiteY36" fmla="*/ 1351855 h 2006658"/>
              <a:gd name="connsiteX37" fmla="*/ 45928 w 1991308"/>
              <a:gd name="connsiteY37" fmla="*/ 1378670 h 2006658"/>
              <a:gd name="connsiteX38" fmla="*/ 512 w 1991308"/>
              <a:gd name="connsiteY38" fmla="*/ 1189448 h 2006658"/>
              <a:gd name="connsiteX39" fmla="*/ 203917 w 1991308"/>
              <a:gd name="connsiteY39" fmla="*/ 1101571 h 2006658"/>
              <a:gd name="connsiteX40" fmla="*/ 200260 w 1991308"/>
              <a:gd name="connsiteY40" fmla="*/ 1077675 h 2006658"/>
              <a:gd name="connsiteX41" fmla="*/ 196129 w 1991308"/>
              <a:gd name="connsiteY41" fmla="*/ 996101 h 2006658"/>
              <a:gd name="connsiteX42" fmla="*/ 200584 w 1991308"/>
              <a:gd name="connsiteY42" fmla="*/ 925686 h 2006658"/>
              <a:gd name="connsiteX43" fmla="*/ 0 w 1991308"/>
              <a:gd name="connsiteY43" fmla="*/ 828717 h 2006658"/>
              <a:gd name="connsiteX44" fmla="*/ 52146 w 1991308"/>
              <a:gd name="connsiteY44" fmla="*/ 631581 h 2006658"/>
              <a:gd name="connsiteX45" fmla="*/ 273733 w 1991308"/>
              <a:gd name="connsiteY45" fmla="*/ 656322 h 2006658"/>
              <a:gd name="connsiteX46" fmla="*/ 292697 w 1991308"/>
              <a:gd name="connsiteY46" fmla="*/ 615804 h 2006658"/>
              <a:gd name="connsiteX47" fmla="*/ 328470 w 1991308"/>
              <a:gd name="connsiteY47" fmla="*/ 558646 h 2006658"/>
              <a:gd name="connsiteX48" fmla="*/ 196990 w 1991308"/>
              <a:gd name="connsiteY48" fmla="*/ 396187 h 2006658"/>
              <a:gd name="connsiteX49" fmla="*/ 328266 w 1991308"/>
              <a:gd name="connsiteY49" fmla="*/ 238169 h 2006658"/>
              <a:gd name="connsiteX50" fmla="*/ 506333 w 1991308"/>
              <a:gd name="connsiteY50" fmla="*/ 367049 h 2006658"/>
              <a:gd name="connsiteX51" fmla="*/ 548886 w 1991308"/>
              <a:gd name="connsiteY51" fmla="*/ 334521 h 2006658"/>
              <a:gd name="connsiteX52" fmla="*/ 627634 w 1991308"/>
              <a:gd name="connsiteY52" fmla="*/ 291898 h 2006658"/>
              <a:gd name="connsiteX53" fmla="*/ 605377 w 1991308"/>
              <a:gd name="connsiteY53" fmla="*/ 70692 h 2006658"/>
              <a:gd name="connsiteX54" fmla="*/ 777387 w 1991308"/>
              <a:gd name="connsiteY54" fmla="*/ 11607 h 2006658"/>
              <a:gd name="connsiteX55" fmla="*/ 891618 w 1991308"/>
              <a:gd name="connsiteY55" fmla="*/ 208778 h 2006658"/>
              <a:gd name="connsiteX56" fmla="*/ 996229 w 1991308"/>
              <a:gd name="connsiteY56" fmla="*/ 198262 h 2006658"/>
              <a:gd name="connsiteX57" fmla="*/ 1042304 w 1991308"/>
              <a:gd name="connsiteY57" fmla="*/ 202894 h 2006658"/>
              <a:gd name="connsiteX58" fmla="*/ 1145064 w 1991308"/>
              <a:gd name="connsiteY58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7 w 1991308"/>
              <a:gd name="connsiteY4" fmla="*/ 349247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1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43573 w 1991308"/>
              <a:gd name="connsiteY3" fmla="*/ 334520 h 2006658"/>
              <a:gd name="connsiteX4" fmla="*/ 1462838 w 1991308"/>
              <a:gd name="connsiteY4" fmla="*/ 349246 h 2006658"/>
              <a:gd name="connsiteX5" fmla="*/ 1644156 w 1991308"/>
              <a:gd name="connsiteY5" fmla="*/ 222349 h 2006658"/>
              <a:gd name="connsiteX6" fmla="*/ 1777472 w 1991308"/>
              <a:gd name="connsiteY6" fmla="*/ 365629 h 2006658"/>
              <a:gd name="connsiteX7" fmla="*/ 1659819 w 1991308"/>
              <a:gd name="connsiteY7" fmla="*/ 551984 h 2006658"/>
              <a:gd name="connsiteX8" fmla="*/ 1729190 w 1991308"/>
              <a:gd name="connsiteY8" fmla="*/ 678680 h 2006658"/>
              <a:gd name="connsiteX9" fmla="*/ 1957651 w 1991308"/>
              <a:gd name="connsiteY9" fmla="*/ 669271 h 2006658"/>
              <a:gd name="connsiteX10" fmla="*/ 1990889 w 1991308"/>
              <a:gd name="connsiteY10" fmla="*/ 874814 h 2006658"/>
              <a:gd name="connsiteX11" fmla="*/ 1792444 w 1991308"/>
              <a:gd name="connsiteY11" fmla="*/ 934686 h 2006658"/>
              <a:gd name="connsiteX12" fmla="*/ 1787922 w 1991308"/>
              <a:gd name="connsiteY12" fmla="*/ 1106912 h 2006658"/>
              <a:gd name="connsiteX13" fmla="*/ 1991308 w 1991308"/>
              <a:gd name="connsiteY13" fmla="*/ 1206849 h 2006658"/>
              <a:gd name="connsiteX14" fmla="*/ 1926661 w 1991308"/>
              <a:gd name="connsiteY14" fmla="*/ 1407875 h 2006658"/>
              <a:gd name="connsiteX15" fmla="*/ 1709997 w 1991308"/>
              <a:gd name="connsiteY15" fmla="*/ 1354893 h 2006658"/>
              <a:gd name="connsiteX16" fmla="*/ 1637679 w 1991308"/>
              <a:gd name="connsiteY16" fmla="*/ 1470108 h 2006658"/>
              <a:gd name="connsiteX17" fmla="*/ 1759429 w 1991308"/>
              <a:gd name="connsiteY17" fmla="*/ 1680953 h 2006658"/>
              <a:gd name="connsiteX18" fmla="*/ 1616775 w 1991308"/>
              <a:gd name="connsiteY18" fmla="*/ 1816584 h 2006658"/>
              <a:gd name="connsiteX19" fmla="*/ 1424944 w 1991308"/>
              <a:gd name="connsiteY19" fmla="*/ 1668627 h 2006658"/>
              <a:gd name="connsiteX20" fmla="*/ 1307664 w 1991308"/>
              <a:gd name="connsiteY20" fmla="*/ 1731242 h 2006658"/>
              <a:gd name="connsiteX21" fmla="*/ 1290645 w 1991308"/>
              <a:gd name="connsiteY21" fmla="*/ 1967307 h 2006658"/>
              <a:gd name="connsiteX22" fmla="*/ 1097779 w 1991308"/>
              <a:gd name="connsiteY22" fmla="*/ 2006658 h 2006658"/>
              <a:gd name="connsiteX23" fmla="*/ 1022201 w 1991308"/>
              <a:gd name="connsiteY23" fmla="*/ 1791329 h 2006658"/>
              <a:gd name="connsiteX24" fmla="*/ 894326 w 1991308"/>
              <a:gd name="connsiteY24" fmla="*/ 1787530 h 2006658"/>
              <a:gd name="connsiteX25" fmla="*/ 890210 w 1991308"/>
              <a:gd name="connsiteY25" fmla="*/ 1786745 h 2006658"/>
              <a:gd name="connsiteX26" fmla="*/ 798991 w 1991308"/>
              <a:gd name="connsiteY26" fmla="*/ 1994963 h 2006658"/>
              <a:gd name="connsiteX27" fmla="*/ 601824 w 1991308"/>
              <a:gd name="connsiteY27" fmla="*/ 1939725 h 2006658"/>
              <a:gd name="connsiteX28" fmla="*/ 644484 w 1991308"/>
              <a:gd name="connsiteY28" fmla="*/ 1711434 h 2006658"/>
              <a:gd name="connsiteX29" fmla="*/ 614854 w 1991308"/>
              <a:gd name="connsiteY29" fmla="*/ 1697645 h 2006658"/>
              <a:gd name="connsiteX30" fmla="*/ 534524 w 1991308"/>
              <a:gd name="connsiteY30" fmla="*/ 1647653 h 2006658"/>
              <a:gd name="connsiteX31" fmla="*/ 365847 w 1991308"/>
              <a:gd name="connsiteY31" fmla="*/ 1788637 h 2006658"/>
              <a:gd name="connsiteX32" fmla="*/ 220840 w 1991308"/>
              <a:gd name="connsiteY32" fmla="*/ 1640934 h 2006658"/>
              <a:gd name="connsiteX33" fmla="*/ 351210 w 1991308"/>
              <a:gd name="connsiteY33" fmla="*/ 1466162 h 2006658"/>
              <a:gd name="connsiteX34" fmla="*/ 332774 w 1991308"/>
              <a:gd name="connsiteY34" fmla="*/ 1442180 h 2006658"/>
              <a:gd name="connsiteX35" fmla="*/ 283608 w 1991308"/>
              <a:gd name="connsiteY35" fmla="*/ 1351855 h 2006658"/>
              <a:gd name="connsiteX36" fmla="*/ 45928 w 1991308"/>
              <a:gd name="connsiteY36" fmla="*/ 1378670 h 2006658"/>
              <a:gd name="connsiteX37" fmla="*/ 512 w 1991308"/>
              <a:gd name="connsiteY37" fmla="*/ 1189448 h 2006658"/>
              <a:gd name="connsiteX38" fmla="*/ 203917 w 1991308"/>
              <a:gd name="connsiteY38" fmla="*/ 1101571 h 2006658"/>
              <a:gd name="connsiteX39" fmla="*/ 200260 w 1991308"/>
              <a:gd name="connsiteY39" fmla="*/ 1077675 h 2006658"/>
              <a:gd name="connsiteX40" fmla="*/ 196129 w 1991308"/>
              <a:gd name="connsiteY40" fmla="*/ 996101 h 2006658"/>
              <a:gd name="connsiteX41" fmla="*/ 200584 w 1991308"/>
              <a:gd name="connsiteY41" fmla="*/ 925686 h 2006658"/>
              <a:gd name="connsiteX42" fmla="*/ 0 w 1991308"/>
              <a:gd name="connsiteY42" fmla="*/ 828717 h 2006658"/>
              <a:gd name="connsiteX43" fmla="*/ 52146 w 1991308"/>
              <a:gd name="connsiteY43" fmla="*/ 631581 h 2006658"/>
              <a:gd name="connsiteX44" fmla="*/ 273733 w 1991308"/>
              <a:gd name="connsiteY44" fmla="*/ 656322 h 2006658"/>
              <a:gd name="connsiteX45" fmla="*/ 292697 w 1991308"/>
              <a:gd name="connsiteY45" fmla="*/ 615804 h 2006658"/>
              <a:gd name="connsiteX46" fmla="*/ 328470 w 1991308"/>
              <a:gd name="connsiteY46" fmla="*/ 558646 h 2006658"/>
              <a:gd name="connsiteX47" fmla="*/ 196990 w 1991308"/>
              <a:gd name="connsiteY47" fmla="*/ 396187 h 2006658"/>
              <a:gd name="connsiteX48" fmla="*/ 328266 w 1991308"/>
              <a:gd name="connsiteY48" fmla="*/ 238169 h 2006658"/>
              <a:gd name="connsiteX49" fmla="*/ 506333 w 1991308"/>
              <a:gd name="connsiteY49" fmla="*/ 367049 h 2006658"/>
              <a:gd name="connsiteX50" fmla="*/ 548886 w 1991308"/>
              <a:gd name="connsiteY50" fmla="*/ 334521 h 2006658"/>
              <a:gd name="connsiteX51" fmla="*/ 627634 w 1991308"/>
              <a:gd name="connsiteY51" fmla="*/ 291898 h 2006658"/>
              <a:gd name="connsiteX52" fmla="*/ 605377 w 1991308"/>
              <a:gd name="connsiteY52" fmla="*/ 70692 h 2006658"/>
              <a:gd name="connsiteX53" fmla="*/ 777387 w 1991308"/>
              <a:gd name="connsiteY53" fmla="*/ 11607 h 2006658"/>
              <a:gd name="connsiteX54" fmla="*/ 891618 w 1991308"/>
              <a:gd name="connsiteY54" fmla="*/ 208778 h 2006658"/>
              <a:gd name="connsiteX55" fmla="*/ 996229 w 1991308"/>
              <a:gd name="connsiteY55" fmla="*/ 198262 h 2006658"/>
              <a:gd name="connsiteX56" fmla="*/ 1042304 w 1991308"/>
              <a:gd name="connsiteY56" fmla="*/ 202894 h 2006658"/>
              <a:gd name="connsiteX57" fmla="*/ 1145064 w 1991308"/>
              <a:gd name="connsiteY57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4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996229 w 1991308"/>
              <a:gd name="connsiteY54" fmla="*/ 198262 h 2006658"/>
              <a:gd name="connsiteX55" fmla="*/ 1042303 w 1991308"/>
              <a:gd name="connsiteY55" fmla="*/ 202894 h 2006658"/>
              <a:gd name="connsiteX56" fmla="*/ 1145064 w 1991308"/>
              <a:gd name="connsiteY56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8778 h 2006658"/>
              <a:gd name="connsiteX54" fmla="*/ 1042303 w 1991308"/>
              <a:gd name="connsiteY54" fmla="*/ 202894 h 2006658"/>
              <a:gd name="connsiteX55" fmla="*/ 1145064 w 1991308"/>
              <a:gd name="connsiteY55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4999 h 2006658"/>
              <a:gd name="connsiteX54" fmla="*/ 1042303 w 1991308"/>
              <a:gd name="connsiteY54" fmla="*/ 202894 h 2006658"/>
              <a:gd name="connsiteX55" fmla="*/ 1145064 w 1991308"/>
              <a:gd name="connsiteY55" fmla="*/ 0 h 2006658"/>
              <a:gd name="connsiteX0" fmla="*/ 1145064 w 1991308"/>
              <a:gd name="connsiteY0" fmla="*/ 0 h 2006658"/>
              <a:gd name="connsiteX1" fmla="*/ 1332494 w 1991308"/>
              <a:gd name="connsiteY1" fmla="*/ 56227 h 2006658"/>
              <a:gd name="connsiteX2" fmla="*/ 1312475 w 1991308"/>
              <a:gd name="connsiteY2" fmla="*/ 263564 h 2006658"/>
              <a:gd name="connsiteX3" fmla="*/ 1462838 w 1991308"/>
              <a:gd name="connsiteY3" fmla="*/ 349246 h 2006658"/>
              <a:gd name="connsiteX4" fmla="*/ 1644156 w 1991308"/>
              <a:gd name="connsiteY4" fmla="*/ 222349 h 2006658"/>
              <a:gd name="connsiteX5" fmla="*/ 1777472 w 1991308"/>
              <a:gd name="connsiteY5" fmla="*/ 365629 h 2006658"/>
              <a:gd name="connsiteX6" fmla="*/ 1659819 w 1991308"/>
              <a:gd name="connsiteY6" fmla="*/ 551984 h 2006658"/>
              <a:gd name="connsiteX7" fmla="*/ 1729190 w 1991308"/>
              <a:gd name="connsiteY7" fmla="*/ 678680 h 2006658"/>
              <a:gd name="connsiteX8" fmla="*/ 1957651 w 1991308"/>
              <a:gd name="connsiteY8" fmla="*/ 669271 h 2006658"/>
              <a:gd name="connsiteX9" fmla="*/ 1990889 w 1991308"/>
              <a:gd name="connsiteY9" fmla="*/ 874814 h 2006658"/>
              <a:gd name="connsiteX10" fmla="*/ 1792444 w 1991308"/>
              <a:gd name="connsiteY10" fmla="*/ 934686 h 2006658"/>
              <a:gd name="connsiteX11" fmla="*/ 1787922 w 1991308"/>
              <a:gd name="connsiteY11" fmla="*/ 1106912 h 2006658"/>
              <a:gd name="connsiteX12" fmla="*/ 1991308 w 1991308"/>
              <a:gd name="connsiteY12" fmla="*/ 1206849 h 2006658"/>
              <a:gd name="connsiteX13" fmla="*/ 1926661 w 1991308"/>
              <a:gd name="connsiteY13" fmla="*/ 1407875 h 2006658"/>
              <a:gd name="connsiteX14" fmla="*/ 1709997 w 1991308"/>
              <a:gd name="connsiteY14" fmla="*/ 1354893 h 2006658"/>
              <a:gd name="connsiteX15" fmla="*/ 1637679 w 1991308"/>
              <a:gd name="connsiteY15" fmla="*/ 1470108 h 2006658"/>
              <a:gd name="connsiteX16" fmla="*/ 1759429 w 1991308"/>
              <a:gd name="connsiteY16" fmla="*/ 1680953 h 2006658"/>
              <a:gd name="connsiteX17" fmla="*/ 1616775 w 1991308"/>
              <a:gd name="connsiteY17" fmla="*/ 1816584 h 2006658"/>
              <a:gd name="connsiteX18" fmla="*/ 1424944 w 1991308"/>
              <a:gd name="connsiteY18" fmla="*/ 1668627 h 2006658"/>
              <a:gd name="connsiteX19" fmla="*/ 1307664 w 1991308"/>
              <a:gd name="connsiteY19" fmla="*/ 1731242 h 2006658"/>
              <a:gd name="connsiteX20" fmla="*/ 1290645 w 1991308"/>
              <a:gd name="connsiteY20" fmla="*/ 1967307 h 2006658"/>
              <a:gd name="connsiteX21" fmla="*/ 1097779 w 1991308"/>
              <a:gd name="connsiteY21" fmla="*/ 2006658 h 2006658"/>
              <a:gd name="connsiteX22" fmla="*/ 1022201 w 1991308"/>
              <a:gd name="connsiteY22" fmla="*/ 1791329 h 2006658"/>
              <a:gd name="connsiteX23" fmla="*/ 894326 w 1991308"/>
              <a:gd name="connsiteY23" fmla="*/ 1787530 h 2006658"/>
              <a:gd name="connsiteX24" fmla="*/ 890210 w 1991308"/>
              <a:gd name="connsiteY24" fmla="*/ 1786745 h 2006658"/>
              <a:gd name="connsiteX25" fmla="*/ 798991 w 1991308"/>
              <a:gd name="connsiteY25" fmla="*/ 1994963 h 2006658"/>
              <a:gd name="connsiteX26" fmla="*/ 601824 w 1991308"/>
              <a:gd name="connsiteY26" fmla="*/ 1939725 h 2006658"/>
              <a:gd name="connsiteX27" fmla="*/ 644484 w 1991308"/>
              <a:gd name="connsiteY27" fmla="*/ 1711434 h 2006658"/>
              <a:gd name="connsiteX28" fmla="*/ 614854 w 1991308"/>
              <a:gd name="connsiteY28" fmla="*/ 1697645 h 2006658"/>
              <a:gd name="connsiteX29" fmla="*/ 534524 w 1991308"/>
              <a:gd name="connsiteY29" fmla="*/ 1647653 h 2006658"/>
              <a:gd name="connsiteX30" fmla="*/ 365847 w 1991308"/>
              <a:gd name="connsiteY30" fmla="*/ 1788637 h 2006658"/>
              <a:gd name="connsiteX31" fmla="*/ 220840 w 1991308"/>
              <a:gd name="connsiteY31" fmla="*/ 1640934 h 2006658"/>
              <a:gd name="connsiteX32" fmla="*/ 351210 w 1991308"/>
              <a:gd name="connsiteY32" fmla="*/ 1466162 h 2006658"/>
              <a:gd name="connsiteX33" fmla="*/ 332774 w 1991308"/>
              <a:gd name="connsiteY33" fmla="*/ 1442180 h 2006658"/>
              <a:gd name="connsiteX34" fmla="*/ 283608 w 1991308"/>
              <a:gd name="connsiteY34" fmla="*/ 1351855 h 2006658"/>
              <a:gd name="connsiteX35" fmla="*/ 45928 w 1991308"/>
              <a:gd name="connsiteY35" fmla="*/ 1378670 h 2006658"/>
              <a:gd name="connsiteX36" fmla="*/ 512 w 1991308"/>
              <a:gd name="connsiteY36" fmla="*/ 1189448 h 2006658"/>
              <a:gd name="connsiteX37" fmla="*/ 203917 w 1991308"/>
              <a:gd name="connsiteY37" fmla="*/ 1101571 h 2006658"/>
              <a:gd name="connsiteX38" fmla="*/ 200260 w 1991308"/>
              <a:gd name="connsiteY38" fmla="*/ 1077675 h 2006658"/>
              <a:gd name="connsiteX39" fmla="*/ 196129 w 1991308"/>
              <a:gd name="connsiteY39" fmla="*/ 996101 h 2006658"/>
              <a:gd name="connsiteX40" fmla="*/ 200584 w 1991308"/>
              <a:gd name="connsiteY40" fmla="*/ 925686 h 2006658"/>
              <a:gd name="connsiteX41" fmla="*/ 0 w 1991308"/>
              <a:gd name="connsiteY41" fmla="*/ 828717 h 2006658"/>
              <a:gd name="connsiteX42" fmla="*/ 52146 w 1991308"/>
              <a:gd name="connsiteY42" fmla="*/ 631581 h 2006658"/>
              <a:gd name="connsiteX43" fmla="*/ 273733 w 1991308"/>
              <a:gd name="connsiteY43" fmla="*/ 656322 h 2006658"/>
              <a:gd name="connsiteX44" fmla="*/ 292697 w 1991308"/>
              <a:gd name="connsiteY44" fmla="*/ 615804 h 2006658"/>
              <a:gd name="connsiteX45" fmla="*/ 328470 w 1991308"/>
              <a:gd name="connsiteY45" fmla="*/ 558646 h 2006658"/>
              <a:gd name="connsiteX46" fmla="*/ 196990 w 1991308"/>
              <a:gd name="connsiteY46" fmla="*/ 396187 h 2006658"/>
              <a:gd name="connsiteX47" fmla="*/ 328266 w 1991308"/>
              <a:gd name="connsiteY47" fmla="*/ 238169 h 2006658"/>
              <a:gd name="connsiteX48" fmla="*/ 506333 w 1991308"/>
              <a:gd name="connsiteY48" fmla="*/ 367049 h 2006658"/>
              <a:gd name="connsiteX49" fmla="*/ 548886 w 1991308"/>
              <a:gd name="connsiteY49" fmla="*/ 334521 h 2006658"/>
              <a:gd name="connsiteX50" fmla="*/ 627634 w 1991308"/>
              <a:gd name="connsiteY50" fmla="*/ 291898 h 2006658"/>
              <a:gd name="connsiteX51" fmla="*/ 605377 w 1991308"/>
              <a:gd name="connsiteY51" fmla="*/ 70692 h 2006658"/>
              <a:gd name="connsiteX52" fmla="*/ 777387 w 1991308"/>
              <a:gd name="connsiteY52" fmla="*/ 11607 h 2006658"/>
              <a:gd name="connsiteX53" fmla="*/ 891618 w 1991308"/>
              <a:gd name="connsiteY53" fmla="*/ 204999 h 2006658"/>
              <a:gd name="connsiteX54" fmla="*/ 1042303 w 1991308"/>
              <a:gd name="connsiteY54" fmla="*/ 206675 h 2006658"/>
              <a:gd name="connsiteX55" fmla="*/ 1145064 w 1991308"/>
              <a:gd name="connsiteY55" fmla="*/ 0 h 2006658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614854 w 1991308"/>
              <a:gd name="connsiteY28" fmla="*/ 1716269 h 2025282"/>
              <a:gd name="connsiteX29" fmla="*/ 534524 w 1991308"/>
              <a:gd name="connsiteY29" fmla="*/ 1666277 h 2025282"/>
              <a:gd name="connsiteX30" fmla="*/ 365847 w 1991308"/>
              <a:gd name="connsiteY30" fmla="*/ 1807261 h 2025282"/>
              <a:gd name="connsiteX31" fmla="*/ 220840 w 1991308"/>
              <a:gd name="connsiteY31" fmla="*/ 1659558 h 2025282"/>
              <a:gd name="connsiteX32" fmla="*/ 351210 w 1991308"/>
              <a:gd name="connsiteY32" fmla="*/ 1484786 h 2025282"/>
              <a:gd name="connsiteX33" fmla="*/ 332774 w 1991308"/>
              <a:gd name="connsiteY33" fmla="*/ 1460804 h 2025282"/>
              <a:gd name="connsiteX34" fmla="*/ 283608 w 1991308"/>
              <a:gd name="connsiteY34" fmla="*/ 1370479 h 2025282"/>
              <a:gd name="connsiteX35" fmla="*/ 45928 w 1991308"/>
              <a:gd name="connsiteY35" fmla="*/ 1397294 h 2025282"/>
              <a:gd name="connsiteX36" fmla="*/ 512 w 1991308"/>
              <a:gd name="connsiteY36" fmla="*/ 1208072 h 2025282"/>
              <a:gd name="connsiteX37" fmla="*/ 203917 w 1991308"/>
              <a:gd name="connsiteY37" fmla="*/ 1120195 h 2025282"/>
              <a:gd name="connsiteX38" fmla="*/ 200260 w 1991308"/>
              <a:gd name="connsiteY38" fmla="*/ 1096299 h 2025282"/>
              <a:gd name="connsiteX39" fmla="*/ 196129 w 1991308"/>
              <a:gd name="connsiteY39" fmla="*/ 1014725 h 2025282"/>
              <a:gd name="connsiteX40" fmla="*/ 200584 w 1991308"/>
              <a:gd name="connsiteY40" fmla="*/ 944310 h 2025282"/>
              <a:gd name="connsiteX41" fmla="*/ 0 w 1991308"/>
              <a:gd name="connsiteY41" fmla="*/ 847341 h 2025282"/>
              <a:gd name="connsiteX42" fmla="*/ 52146 w 1991308"/>
              <a:gd name="connsiteY42" fmla="*/ 650205 h 2025282"/>
              <a:gd name="connsiteX43" fmla="*/ 273733 w 1991308"/>
              <a:gd name="connsiteY43" fmla="*/ 674946 h 2025282"/>
              <a:gd name="connsiteX44" fmla="*/ 292697 w 1991308"/>
              <a:gd name="connsiteY44" fmla="*/ 634428 h 2025282"/>
              <a:gd name="connsiteX45" fmla="*/ 328470 w 1991308"/>
              <a:gd name="connsiteY45" fmla="*/ 577270 h 2025282"/>
              <a:gd name="connsiteX46" fmla="*/ 196990 w 1991308"/>
              <a:gd name="connsiteY46" fmla="*/ 414811 h 2025282"/>
              <a:gd name="connsiteX47" fmla="*/ 328266 w 1991308"/>
              <a:gd name="connsiteY47" fmla="*/ 256793 h 2025282"/>
              <a:gd name="connsiteX48" fmla="*/ 506333 w 1991308"/>
              <a:gd name="connsiteY48" fmla="*/ 385673 h 2025282"/>
              <a:gd name="connsiteX49" fmla="*/ 548886 w 1991308"/>
              <a:gd name="connsiteY49" fmla="*/ 353145 h 2025282"/>
              <a:gd name="connsiteX50" fmla="*/ 627634 w 1991308"/>
              <a:gd name="connsiteY50" fmla="*/ 310522 h 2025282"/>
              <a:gd name="connsiteX51" fmla="*/ 605377 w 1991308"/>
              <a:gd name="connsiteY51" fmla="*/ 89316 h 2025282"/>
              <a:gd name="connsiteX52" fmla="*/ 777388 w 1991308"/>
              <a:gd name="connsiteY52" fmla="*/ 0 h 2025282"/>
              <a:gd name="connsiteX53" fmla="*/ 891618 w 1991308"/>
              <a:gd name="connsiteY53" fmla="*/ 223623 h 2025282"/>
              <a:gd name="connsiteX54" fmla="*/ 1042303 w 1991308"/>
              <a:gd name="connsiteY54" fmla="*/ 225299 h 2025282"/>
              <a:gd name="connsiteX55" fmla="*/ 1145064 w 1991308"/>
              <a:gd name="connsiteY55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614854 w 1991308"/>
              <a:gd name="connsiteY28" fmla="*/ 1716269 h 2025282"/>
              <a:gd name="connsiteX29" fmla="*/ 534524 w 1991308"/>
              <a:gd name="connsiteY29" fmla="*/ 1666277 h 2025282"/>
              <a:gd name="connsiteX30" fmla="*/ 365847 w 1991308"/>
              <a:gd name="connsiteY30" fmla="*/ 1807261 h 2025282"/>
              <a:gd name="connsiteX31" fmla="*/ 220840 w 1991308"/>
              <a:gd name="connsiteY31" fmla="*/ 1659558 h 2025282"/>
              <a:gd name="connsiteX32" fmla="*/ 351210 w 1991308"/>
              <a:gd name="connsiteY32" fmla="*/ 1484786 h 2025282"/>
              <a:gd name="connsiteX33" fmla="*/ 332774 w 1991308"/>
              <a:gd name="connsiteY33" fmla="*/ 1460804 h 2025282"/>
              <a:gd name="connsiteX34" fmla="*/ 283608 w 1991308"/>
              <a:gd name="connsiteY34" fmla="*/ 1370479 h 2025282"/>
              <a:gd name="connsiteX35" fmla="*/ 45928 w 1991308"/>
              <a:gd name="connsiteY35" fmla="*/ 1397294 h 2025282"/>
              <a:gd name="connsiteX36" fmla="*/ 512 w 1991308"/>
              <a:gd name="connsiteY36" fmla="*/ 1208072 h 2025282"/>
              <a:gd name="connsiteX37" fmla="*/ 203917 w 1991308"/>
              <a:gd name="connsiteY37" fmla="*/ 1120195 h 2025282"/>
              <a:gd name="connsiteX38" fmla="*/ 200260 w 1991308"/>
              <a:gd name="connsiteY38" fmla="*/ 1096299 h 2025282"/>
              <a:gd name="connsiteX39" fmla="*/ 196129 w 1991308"/>
              <a:gd name="connsiteY39" fmla="*/ 1014725 h 2025282"/>
              <a:gd name="connsiteX40" fmla="*/ 200584 w 1991308"/>
              <a:gd name="connsiteY40" fmla="*/ 944310 h 2025282"/>
              <a:gd name="connsiteX41" fmla="*/ 0 w 1991308"/>
              <a:gd name="connsiteY41" fmla="*/ 847341 h 2025282"/>
              <a:gd name="connsiteX42" fmla="*/ 52146 w 1991308"/>
              <a:gd name="connsiteY42" fmla="*/ 650205 h 2025282"/>
              <a:gd name="connsiteX43" fmla="*/ 273733 w 1991308"/>
              <a:gd name="connsiteY43" fmla="*/ 674946 h 2025282"/>
              <a:gd name="connsiteX44" fmla="*/ 292697 w 1991308"/>
              <a:gd name="connsiteY44" fmla="*/ 634428 h 2025282"/>
              <a:gd name="connsiteX45" fmla="*/ 328470 w 1991308"/>
              <a:gd name="connsiteY45" fmla="*/ 577270 h 2025282"/>
              <a:gd name="connsiteX46" fmla="*/ 196990 w 1991308"/>
              <a:gd name="connsiteY46" fmla="*/ 414811 h 2025282"/>
              <a:gd name="connsiteX47" fmla="*/ 328266 w 1991308"/>
              <a:gd name="connsiteY47" fmla="*/ 256793 h 2025282"/>
              <a:gd name="connsiteX48" fmla="*/ 506333 w 1991308"/>
              <a:gd name="connsiteY48" fmla="*/ 385673 h 2025282"/>
              <a:gd name="connsiteX49" fmla="*/ 627634 w 1991308"/>
              <a:gd name="connsiteY49" fmla="*/ 310522 h 2025282"/>
              <a:gd name="connsiteX50" fmla="*/ 605377 w 1991308"/>
              <a:gd name="connsiteY50" fmla="*/ 89316 h 2025282"/>
              <a:gd name="connsiteX51" fmla="*/ 777388 w 1991308"/>
              <a:gd name="connsiteY51" fmla="*/ 0 h 2025282"/>
              <a:gd name="connsiteX52" fmla="*/ 891618 w 1991308"/>
              <a:gd name="connsiteY52" fmla="*/ 223623 h 2025282"/>
              <a:gd name="connsiteX53" fmla="*/ 1042303 w 1991308"/>
              <a:gd name="connsiteY53" fmla="*/ 225299 h 2025282"/>
              <a:gd name="connsiteX54" fmla="*/ 1145064 w 1991308"/>
              <a:gd name="connsiteY54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614854 w 1991308"/>
              <a:gd name="connsiteY28" fmla="*/ 1716269 h 2025282"/>
              <a:gd name="connsiteX29" fmla="*/ 534524 w 1991308"/>
              <a:gd name="connsiteY29" fmla="*/ 1666277 h 2025282"/>
              <a:gd name="connsiteX30" fmla="*/ 365847 w 1991308"/>
              <a:gd name="connsiteY30" fmla="*/ 1807261 h 2025282"/>
              <a:gd name="connsiteX31" fmla="*/ 220840 w 1991308"/>
              <a:gd name="connsiteY31" fmla="*/ 1659558 h 2025282"/>
              <a:gd name="connsiteX32" fmla="*/ 351210 w 1991308"/>
              <a:gd name="connsiteY32" fmla="*/ 1484786 h 2025282"/>
              <a:gd name="connsiteX33" fmla="*/ 332774 w 1991308"/>
              <a:gd name="connsiteY33" fmla="*/ 1460804 h 2025282"/>
              <a:gd name="connsiteX34" fmla="*/ 283608 w 1991308"/>
              <a:gd name="connsiteY34" fmla="*/ 1370479 h 2025282"/>
              <a:gd name="connsiteX35" fmla="*/ 45928 w 1991308"/>
              <a:gd name="connsiteY35" fmla="*/ 1397294 h 2025282"/>
              <a:gd name="connsiteX36" fmla="*/ 512 w 1991308"/>
              <a:gd name="connsiteY36" fmla="*/ 1208072 h 2025282"/>
              <a:gd name="connsiteX37" fmla="*/ 203917 w 1991308"/>
              <a:gd name="connsiteY37" fmla="*/ 1120195 h 2025282"/>
              <a:gd name="connsiteX38" fmla="*/ 200260 w 1991308"/>
              <a:gd name="connsiteY38" fmla="*/ 1096299 h 2025282"/>
              <a:gd name="connsiteX39" fmla="*/ 196129 w 1991308"/>
              <a:gd name="connsiteY39" fmla="*/ 1014725 h 2025282"/>
              <a:gd name="connsiteX40" fmla="*/ 200584 w 1991308"/>
              <a:gd name="connsiteY40" fmla="*/ 944310 h 2025282"/>
              <a:gd name="connsiteX41" fmla="*/ 0 w 1991308"/>
              <a:gd name="connsiteY41" fmla="*/ 847341 h 2025282"/>
              <a:gd name="connsiteX42" fmla="*/ 52146 w 1991308"/>
              <a:gd name="connsiteY42" fmla="*/ 650205 h 2025282"/>
              <a:gd name="connsiteX43" fmla="*/ 273733 w 1991308"/>
              <a:gd name="connsiteY43" fmla="*/ 674946 h 2025282"/>
              <a:gd name="connsiteX44" fmla="*/ 328470 w 1991308"/>
              <a:gd name="connsiteY44" fmla="*/ 577270 h 2025282"/>
              <a:gd name="connsiteX45" fmla="*/ 196990 w 1991308"/>
              <a:gd name="connsiteY45" fmla="*/ 414811 h 2025282"/>
              <a:gd name="connsiteX46" fmla="*/ 328266 w 1991308"/>
              <a:gd name="connsiteY46" fmla="*/ 256793 h 2025282"/>
              <a:gd name="connsiteX47" fmla="*/ 506333 w 1991308"/>
              <a:gd name="connsiteY47" fmla="*/ 385673 h 2025282"/>
              <a:gd name="connsiteX48" fmla="*/ 627634 w 1991308"/>
              <a:gd name="connsiteY48" fmla="*/ 310522 h 2025282"/>
              <a:gd name="connsiteX49" fmla="*/ 605377 w 1991308"/>
              <a:gd name="connsiteY49" fmla="*/ 89316 h 2025282"/>
              <a:gd name="connsiteX50" fmla="*/ 777388 w 1991308"/>
              <a:gd name="connsiteY50" fmla="*/ 0 h 2025282"/>
              <a:gd name="connsiteX51" fmla="*/ 891618 w 1991308"/>
              <a:gd name="connsiteY51" fmla="*/ 223623 h 2025282"/>
              <a:gd name="connsiteX52" fmla="*/ 1042303 w 1991308"/>
              <a:gd name="connsiteY52" fmla="*/ 225299 h 2025282"/>
              <a:gd name="connsiteX53" fmla="*/ 1145064 w 1991308"/>
              <a:gd name="connsiteY53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614854 w 1991308"/>
              <a:gd name="connsiteY28" fmla="*/ 1716269 h 2025282"/>
              <a:gd name="connsiteX29" fmla="*/ 534524 w 1991308"/>
              <a:gd name="connsiteY29" fmla="*/ 1666277 h 2025282"/>
              <a:gd name="connsiteX30" fmla="*/ 365847 w 1991308"/>
              <a:gd name="connsiteY30" fmla="*/ 1807261 h 2025282"/>
              <a:gd name="connsiteX31" fmla="*/ 220840 w 1991308"/>
              <a:gd name="connsiteY31" fmla="*/ 1659558 h 2025282"/>
              <a:gd name="connsiteX32" fmla="*/ 351210 w 1991308"/>
              <a:gd name="connsiteY32" fmla="*/ 1484786 h 2025282"/>
              <a:gd name="connsiteX33" fmla="*/ 332774 w 1991308"/>
              <a:gd name="connsiteY33" fmla="*/ 1460804 h 2025282"/>
              <a:gd name="connsiteX34" fmla="*/ 283608 w 1991308"/>
              <a:gd name="connsiteY34" fmla="*/ 1370479 h 2025282"/>
              <a:gd name="connsiteX35" fmla="*/ 45928 w 1991308"/>
              <a:gd name="connsiteY35" fmla="*/ 1397294 h 2025282"/>
              <a:gd name="connsiteX36" fmla="*/ 512 w 1991308"/>
              <a:gd name="connsiteY36" fmla="*/ 1208072 h 2025282"/>
              <a:gd name="connsiteX37" fmla="*/ 203917 w 1991308"/>
              <a:gd name="connsiteY37" fmla="*/ 1120195 h 2025282"/>
              <a:gd name="connsiteX38" fmla="*/ 200260 w 1991308"/>
              <a:gd name="connsiteY38" fmla="*/ 1096299 h 2025282"/>
              <a:gd name="connsiteX39" fmla="*/ 200584 w 1991308"/>
              <a:gd name="connsiteY39" fmla="*/ 944310 h 2025282"/>
              <a:gd name="connsiteX40" fmla="*/ 0 w 1991308"/>
              <a:gd name="connsiteY40" fmla="*/ 847341 h 2025282"/>
              <a:gd name="connsiteX41" fmla="*/ 52146 w 1991308"/>
              <a:gd name="connsiteY41" fmla="*/ 650205 h 2025282"/>
              <a:gd name="connsiteX42" fmla="*/ 273733 w 1991308"/>
              <a:gd name="connsiteY42" fmla="*/ 674946 h 2025282"/>
              <a:gd name="connsiteX43" fmla="*/ 328470 w 1991308"/>
              <a:gd name="connsiteY43" fmla="*/ 577270 h 2025282"/>
              <a:gd name="connsiteX44" fmla="*/ 196990 w 1991308"/>
              <a:gd name="connsiteY44" fmla="*/ 414811 h 2025282"/>
              <a:gd name="connsiteX45" fmla="*/ 328266 w 1991308"/>
              <a:gd name="connsiteY45" fmla="*/ 256793 h 2025282"/>
              <a:gd name="connsiteX46" fmla="*/ 506333 w 1991308"/>
              <a:gd name="connsiteY46" fmla="*/ 385673 h 2025282"/>
              <a:gd name="connsiteX47" fmla="*/ 627634 w 1991308"/>
              <a:gd name="connsiteY47" fmla="*/ 310522 h 2025282"/>
              <a:gd name="connsiteX48" fmla="*/ 605377 w 1991308"/>
              <a:gd name="connsiteY48" fmla="*/ 89316 h 2025282"/>
              <a:gd name="connsiteX49" fmla="*/ 777388 w 1991308"/>
              <a:gd name="connsiteY49" fmla="*/ 0 h 2025282"/>
              <a:gd name="connsiteX50" fmla="*/ 891618 w 1991308"/>
              <a:gd name="connsiteY50" fmla="*/ 223623 h 2025282"/>
              <a:gd name="connsiteX51" fmla="*/ 1042303 w 1991308"/>
              <a:gd name="connsiteY51" fmla="*/ 225299 h 2025282"/>
              <a:gd name="connsiteX52" fmla="*/ 1145064 w 1991308"/>
              <a:gd name="connsiteY52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614854 w 1991308"/>
              <a:gd name="connsiteY28" fmla="*/ 1716269 h 2025282"/>
              <a:gd name="connsiteX29" fmla="*/ 534524 w 1991308"/>
              <a:gd name="connsiteY29" fmla="*/ 1666277 h 2025282"/>
              <a:gd name="connsiteX30" fmla="*/ 365847 w 1991308"/>
              <a:gd name="connsiteY30" fmla="*/ 1807261 h 2025282"/>
              <a:gd name="connsiteX31" fmla="*/ 220840 w 1991308"/>
              <a:gd name="connsiteY31" fmla="*/ 1659558 h 2025282"/>
              <a:gd name="connsiteX32" fmla="*/ 351210 w 1991308"/>
              <a:gd name="connsiteY32" fmla="*/ 1484786 h 2025282"/>
              <a:gd name="connsiteX33" fmla="*/ 332774 w 1991308"/>
              <a:gd name="connsiteY33" fmla="*/ 1460804 h 2025282"/>
              <a:gd name="connsiteX34" fmla="*/ 283608 w 1991308"/>
              <a:gd name="connsiteY34" fmla="*/ 1370479 h 2025282"/>
              <a:gd name="connsiteX35" fmla="*/ 45928 w 1991308"/>
              <a:gd name="connsiteY35" fmla="*/ 1397294 h 2025282"/>
              <a:gd name="connsiteX36" fmla="*/ 512 w 1991308"/>
              <a:gd name="connsiteY36" fmla="*/ 1208072 h 2025282"/>
              <a:gd name="connsiteX37" fmla="*/ 203917 w 1991308"/>
              <a:gd name="connsiteY37" fmla="*/ 1120195 h 2025282"/>
              <a:gd name="connsiteX38" fmla="*/ 200584 w 1991308"/>
              <a:gd name="connsiteY38" fmla="*/ 944310 h 2025282"/>
              <a:gd name="connsiteX39" fmla="*/ 0 w 1991308"/>
              <a:gd name="connsiteY39" fmla="*/ 847341 h 2025282"/>
              <a:gd name="connsiteX40" fmla="*/ 52146 w 1991308"/>
              <a:gd name="connsiteY40" fmla="*/ 650205 h 2025282"/>
              <a:gd name="connsiteX41" fmla="*/ 273733 w 1991308"/>
              <a:gd name="connsiteY41" fmla="*/ 674946 h 2025282"/>
              <a:gd name="connsiteX42" fmla="*/ 328470 w 1991308"/>
              <a:gd name="connsiteY42" fmla="*/ 577270 h 2025282"/>
              <a:gd name="connsiteX43" fmla="*/ 196990 w 1991308"/>
              <a:gd name="connsiteY43" fmla="*/ 414811 h 2025282"/>
              <a:gd name="connsiteX44" fmla="*/ 328266 w 1991308"/>
              <a:gd name="connsiteY44" fmla="*/ 256793 h 2025282"/>
              <a:gd name="connsiteX45" fmla="*/ 506333 w 1991308"/>
              <a:gd name="connsiteY45" fmla="*/ 385673 h 2025282"/>
              <a:gd name="connsiteX46" fmla="*/ 627634 w 1991308"/>
              <a:gd name="connsiteY46" fmla="*/ 310522 h 2025282"/>
              <a:gd name="connsiteX47" fmla="*/ 605377 w 1991308"/>
              <a:gd name="connsiteY47" fmla="*/ 89316 h 2025282"/>
              <a:gd name="connsiteX48" fmla="*/ 777388 w 1991308"/>
              <a:gd name="connsiteY48" fmla="*/ 0 h 2025282"/>
              <a:gd name="connsiteX49" fmla="*/ 891618 w 1991308"/>
              <a:gd name="connsiteY49" fmla="*/ 223623 h 2025282"/>
              <a:gd name="connsiteX50" fmla="*/ 1042303 w 1991308"/>
              <a:gd name="connsiteY50" fmla="*/ 225299 h 2025282"/>
              <a:gd name="connsiteX51" fmla="*/ 1145064 w 1991308"/>
              <a:gd name="connsiteY51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614854 w 1991308"/>
              <a:gd name="connsiteY28" fmla="*/ 1716269 h 2025282"/>
              <a:gd name="connsiteX29" fmla="*/ 534524 w 1991308"/>
              <a:gd name="connsiteY29" fmla="*/ 1666277 h 2025282"/>
              <a:gd name="connsiteX30" fmla="*/ 365847 w 1991308"/>
              <a:gd name="connsiteY30" fmla="*/ 1807261 h 2025282"/>
              <a:gd name="connsiteX31" fmla="*/ 220840 w 1991308"/>
              <a:gd name="connsiteY31" fmla="*/ 1659558 h 2025282"/>
              <a:gd name="connsiteX32" fmla="*/ 351210 w 1991308"/>
              <a:gd name="connsiteY32" fmla="*/ 1484786 h 2025282"/>
              <a:gd name="connsiteX33" fmla="*/ 332774 w 1991308"/>
              <a:gd name="connsiteY33" fmla="*/ 1460804 h 2025282"/>
              <a:gd name="connsiteX34" fmla="*/ 283608 w 1991308"/>
              <a:gd name="connsiteY34" fmla="*/ 1370479 h 2025282"/>
              <a:gd name="connsiteX35" fmla="*/ 45928 w 1991308"/>
              <a:gd name="connsiteY35" fmla="*/ 1397294 h 2025282"/>
              <a:gd name="connsiteX36" fmla="*/ 512 w 1991308"/>
              <a:gd name="connsiteY36" fmla="*/ 1208072 h 2025282"/>
              <a:gd name="connsiteX37" fmla="*/ 203917 w 1991308"/>
              <a:gd name="connsiteY37" fmla="*/ 1120195 h 2025282"/>
              <a:gd name="connsiteX38" fmla="*/ 200584 w 1991308"/>
              <a:gd name="connsiteY38" fmla="*/ 944310 h 2025282"/>
              <a:gd name="connsiteX39" fmla="*/ 0 w 1991308"/>
              <a:gd name="connsiteY39" fmla="*/ 847341 h 2025282"/>
              <a:gd name="connsiteX40" fmla="*/ 52146 w 1991308"/>
              <a:gd name="connsiteY40" fmla="*/ 650205 h 2025282"/>
              <a:gd name="connsiteX41" fmla="*/ 273733 w 1991308"/>
              <a:gd name="connsiteY41" fmla="*/ 674946 h 2025282"/>
              <a:gd name="connsiteX42" fmla="*/ 328470 w 1991308"/>
              <a:gd name="connsiteY42" fmla="*/ 577270 h 2025282"/>
              <a:gd name="connsiteX43" fmla="*/ 196990 w 1991308"/>
              <a:gd name="connsiteY43" fmla="*/ 414811 h 2025282"/>
              <a:gd name="connsiteX44" fmla="*/ 328266 w 1991308"/>
              <a:gd name="connsiteY44" fmla="*/ 256793 h 2025282"/>
              <a:gd name="connsiteX45" fmla="*/ 506333 w 1991308"/>
              <a:gd name="connsiteY45" fmla="*/ 385673 h 2025282"/>
              <a:gd name="connsiteX46" fmla="*/ 627634 w 1991308"/>
              <a:gd name="connsiteY46" fmla="*/ 310522 h 2025282"/>
              <a:gd name="connsiteX47" fmla="*/ 605377 w 1991308"/>
              <a:gd name="connsiteY47" fmla="*/ 89316 h 2025282"/>
              <a:gd name="connsiteX48" fmla="*/ 777388 w 1991308"/>
              <a:gd name="connsiteY48" fmla="*/ 0 h 2025282"/>
              <a:gd name="connsiteX49" fmla="*/ 891618 w 1991308"/>
              <a:gd name="connsiteY49" fmla="*/ 223623 h 2025282"/>
              <a:gd name="connsiteX50" fmla="*/ 1042303 w 1991308"/>
              <a:gd name="connsiteY50" fmla="*/ 225299 h 2025282"/>
              <a:gd name="connsiteX51" fmla="*/ 1145064 w 1991308"/>
              <a:gd name="connsiteY51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614854 w 1991308"/>
              <a:gd name="connsiteY28" fmla="*/ 1716269 h 2025282"/>
              <a:gd name="connsiteX29" fmla="*/ 534524 w 1991308"/>
              <a:gd name="connsiteY29" fmla="*/ 1666277 h 2025282"/>
              <a:gd name="connsiteX30" fmla="*/ 365847 w 1991308"/>
              <a:gd name="connsiteY30" fmla="*/ 1807261 h 2025282"/>
              <a:gd name="connsiteX31" fmla="*/ 220840 w 1991308"/>
              <a:gd name="connsiteY31" fmla="*/ 1659558 h 2025282"/>
              <a:gd name="connsiteX32" fmla="*/ 351210 w 1991308"/>
              <a:gd name="connsiteY32" fmla="*/ 1484786 h 2025282"/>
              <a:gd name="connsiteX33" fmla="*/ 283608 w 1991308"/>
              <a:gd name="connsiteY33" fmla="*/ 1370479 h 2025282"/>
              <a:gd name="connsiteX34" fmla="*/ 45928 w 1991308"/>
              <a:gd name="connsiteY34" fmla="*/ 1397294 h 2025282"/>
              <a:gd name="connsiteX35" fmla="*/ 512 w 1991308"/>
              <a:gd name="connsiteY35" fmla="*/ 1208072 h 2025282"/>
              <a:gd name="connsiteX36" fmla="*/ 203917 w 1991308"/>
              <a:gd name="connsiteY36" fmla="*/ 1120195 h 2025282"/>
              <a:gd name="connsiteX37" fmla="*/ 200584 w 1991308"/>
              <a:gd name="connsiteY37" fmla="*/ 944310 h 2025282"/>
              <a:gd name="connsiteX38" fmla="*/ 0 w 1991308"/>
              <a:gd name="connsiteY38" fmla="*/ 847341 h 2025282"/>
              <a:gd name="connsiteX39" fmla="*/ 52146 w 1991308"/>
              <a:gd name="connsiteY39" fmla="*/ 650205 h 2025282"/>
              <a:gd name="connsiteX40" fmla="*/ 273733 w 1991308"/>
              <a:gd name="connsiteY40" fmla="*/ 674946 h 2025282"/>
              <a:gd name="connsiteX41" fmla="*/ 328470 w 1991308"/>
              <a:gd name="connsiteY41" fmla="*/ 577270 h 2025282"/>
              <a:gd name="connsiteX42" fmla="*/ 196990 w 1991308"/>
              <a:gd name="connsiteY42" fmla="*/ 414811 h 2025282"/>
              <a:gd name="connsiteX43" fmla="*/ 328266 w 1991308"/>
              <a:gd name="connsiteY43" fmla="*/ 256793 h 2025282"/>
              <a:gd name="connsiteX44" fmla="*/ 506333 w 1991308"/>
              <a:gd name="connsiteY44" fmla="*/ 385673 h 2025282"/>
              <a:gd name="connsiteX45" fmla="*/ 627634 w 1991308"/>
              <a:gd name="connsiteY45" fmla="*/ 310522 h 2025282"/>
              <a:gd name="connsiteX46" fmla="*/ 605377 w 1991308"/>
              <a:gd name="connsiteY46" fmla="*/ 89316 h 2025282"/>
              <a:gd name="connsiteX47" fmla="*/ 777388 w 1991308"/>
              <a:gd name="connsiteY47" fmla="*/ 0 h 2025282"/>
              <a:gd name="connsiteX48" fmla="*/ 891618 w 1991308"/>
              <a:gd name="connsiteY48" fmla="*/ 223623 h 2025282"/>
              <a:gd name="connsiteX49" fmla="*/ 1042303 w 1991308"/>
              <a:gd name="connsiteY49" fmla="*/ 225299 h 2025282"/>
              <a:gd name="connsiteX50" fmla="*/ 1145064 w 1991308"/>
              <a:gd name="connsiteY50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534524 w 1991308"/>
              <a:gd name="connsiteY28" fmla="*/ 1666277 h 2025282"/>
              <a:gd name="connsiteX29" fmla="*/ 365847 w 1991308"/>
              <a:gd name="connsiteY29" fmla="*/ 1807261 h 2025282"/>
              <a:gd name="connsiteX30" fmla="*/ 220840 w 1991308"/>
              <a:gd name="connsiteY30" fmla="*/ 1659558 h 2025282"/>
              <a:gd name="connsiteX31" fmla="*/ 351210 w 1991308"/>
              <a:gd name="connsiteY31" fmla="*/ 1484786 h 2025282"/>
              <a:gd name="connsiteX32" fmla="*/ 283608 w 1991308"/>
              <a:gd name="connsiteY32" fmla="*/ 1370479 h 2025282"/>
              <a:gd name="connsiteX33" fmla="*/ 45928 w 1991308"/>
              <a:gd name="connsiteY33" fmla="*/ 1397294 h 2025282"/>
              <a:gd name="connsiteX34" fmla="*/ 512 w 1991308"/>
              <a:gd name="connsiteY34" fmla="*/ 1208072 h 2025282"/>
              <a:gd name="connsiteX35" fmla="*/ 203917 w 1991308"/>
              <a:gd name="connsiteY35" fmla="*/ 1120195 h 2025282"/>
              <a:gd name="connsiteX36" fmla="*/ 200584 w 1991308"/>
              <a:gd name="connsiteY36" fmla="*/ 944310 h 2025282"/>
              <a:gd name="connsiteX37" fmla="*/ 0 w 1991308"/>
              <a:gd name="connsiteY37" fmla="*/ 847341 h 2025282"/>
              <a:gd name="connsiteX38" fmla="*/ 52146 w 1991308"/>
              <a:gd name="connsiteY38" fmla="*/ 650205 h 2025282"/>
              <a:gd name="connsiteX39" fmla="*/ 273733 w 1991308"/>
              <a:gd name="connsiteY39" fmla="*/ 674946 h 2025282"/>
              <a:gd name="connsiteX40" fmla="*/ 328470 w 1991308"/>
              <a:gd name="connsiteY40" fmla="*/ 577270 h 2025282"/>
              <a:gd name="connsiteX41" fmla="*/ 196990 w 1991308"/>
              <a:gd name="connsiteY41" fmla="*/ 414811 h 2025282"/>
              <a:gd name="connsiteX42" fmla="*/ 328266 w 1991308"/>
              <a:gd name="connsiteY42" fmla="*/ 256793 h 2025282"/>
              <a:gd name="connsiteX43" fmla="*/ 506333 w 1991308"/>
              <a:gd name="connsiteY43" fmla="*/ 385673 h 2025282"/>
              <a:gd name="connsiteX44" fmla="*/ 627634 w 1991308"/>
              <a:gd name="connsiteY44" fmla="*/ 310522 h 2025282"/>
              <a:gd name="connsiteX45" fmla="*/ 605377 w 1991308"/>
              <a:gd name="connsiteY45" fmla="*/ 89316 h 2025282"/>
              <a:gd name="connsiteX46" fmla="*/ 777388 w 1991308"/>
              <a:gd name="connsiteY46" fmla="*/ 0 h 2025282"/>
              <a:gd name="connsiteX47" fmla="*/ 891618 w 1991308"/>
              <a:gd name="connsiteY47" fmla="*/ 223623 h 2025282"/>
              <a:gd name="connsiteX48" fmla="*/ 1042303 w 1991308"/>
              <a:gd name="connsiteY48" fmla="*/ 225299 h 2025282"/>
              <a:gd name="connsiteX49" fmla="*/ 1145064 w 1991308"/>
              <a:gd name="connsiteY49" fmla="*/ 18624 h 2025282"/>
              <a:gd name="connsiteX0" fmla="*/ 1145064 w 1991308"/>
              <a:gd name="connsiteY0" fmla="*/ 18624 h 2025282"/>
              <a:gd name="connsiteX1" fmla="*/ 1332494 w 1991308"/>
              <a:gd name="connsiteY1" fmla="*/ 74851 h 2025282"/>
              <a:gd name="connsiteX2" fmla="*/ 1312475 w 1991308"/>
              <a:gd name="connsiteY2" fmla="*/ 282188 h 2025282"/>
              <a:gd name="connsiteX3" fmla="*/ 1462838 w 1991308"/>
              <a:gd name="connsiteY3" fmla="*/ 367870 h 2025282"/>
              <a:gd name="connsiteX4" fmla="*/ 1644156 w 1991308"/>
              <a:gd name="connsiteY4" fmla="*/ 240973 h 2025282"/>
              <a:gd name="connsiteX5" fmla="*/ 1777472 w 1991308"/>
              <a:gd name="connsiteY5" fmla="*/ 384253 h 2025282"/>
              <a:gd name="connsiteX6" fmla="*/ 1659819 w 1991308"/>
              <a:gd name="connsiteY6" fmla="*/ 570608 h 2025282"/>
              <a:gd name="connsiteX7" fmla="*/ 1729190 w 1991308"/>
              <a:gd name="connsiteY7" fmla="*/ 697304 h 2025282"/>
              <a:gd name="connsiteX8" fmla="*/ 1957651 w 1991308"/>
              <a:gd name="connsiteY8" fmla="*/ 687895 h 2025282"/>
              <a:gd name="connsiteX9" fmla="*/ 1990889 w 1991308"/>
              <a:gd name="connsiteY9" fmla="*/ 893438 h 2025282"/>
              <a:gd name="connsiteX10" fmla="*/ 1792444 w 1991308"/>
              <a:gd name="connsiteY10" fmla="*/ 953310 h 2025282"/>
              <a:gd name="connsiteX11" fmla="*/ 1787922 w 1991308"/>
              <a:gd name="connsiteY11" fmla="*/ 1125536 h 2025282"/>
              <a:gd name="connsiteX12" fmla="*/ 1991308 w 1991308"/>
              <a:gd name="connsiteY12" fmla="*/ 1225473 h 2025282"/>
              <a:gd name="connsiteX13" fmla="*/ 1926661 w 1991308"/>
              <a:gd name="connsiteY13" fmla="*/ 1426499 h 2025282"/>
              <a:gd name="connsiteX14" fmla="*/ 1709997 w 1991308"/>
              <a:gd name="connsiteY14" fmla="*/ 1373517 h 2025282"/>
              <a:gd name="connsiteX15" fmla="*/ 1637679 w 1991308"/>
              <a:gd name="connsiteY15" fmla="*/ 1488732 h 2025282"/>
              <a:gd name="connsiteX16" fmla="*/ 1759429 w 1991308"/>
              <a:gd name="connsiteY16" fmla="*/ 1699577 h 2025282"/>
              <a:gd name="connsiteX17" fmla="*/ 1616775 w 1991308"/>
              <a:gd name="connsiteY17" fmla="*/ 1835208 h 2025282"/>
              <a:gd name="connsiteX18" fmla="*/ 1424944 w 1991308"/>
              <a:gd name="connsiteY18" fmla="*/ 1687251 h 2025282"/>
              <a:gd name="connsiteX19" fmla="*/ 1307664 w 1991308"/>
              <a:gd name="connsiteY19" fmla="*/ 1749866 h 2025282"/>
              <a:gd name="connsiteX20" fmla="*/ 1290645 w 1991308"/>
              <a:gd name="connsiteY20" fmla="*/ 1985931 h 2025282"/>
              <a:gd name="connsiteX21" fmla="*/ 1097779 w 1991308"/>
              <a:gd name="connsiteY21" fmla="*/ 2025282 h 2025282"/>
              <a:gd name="connsiteX22" fmla="*/ 1022201 w 1991308"/>
              <a:gd name="connsiteY22" fmla="*/ 1809953 h 2025282"/>
              <a:gd name="connsiteX23" fmla="*/ 894326 w 1991308"/>
              <a:gd name="connsiteY23" fmla="*/ 1806154 h 2025282"/>
              <a:gd name="connsiteX24" fmla="*/ 890210 w 1991308"/>
              <a:gd name="connsiteY24" fmla="*/ 1805369 h 2025282"/>
              <a:gd name="connsiteX25" fmla="*/ 798991 w 1991308"/>
              <a:gd name="connsiteY25" fmla="*/ 2013587 h 2025282"/>
              <a:gd name="connsiteX26" fmla="*/ 601824 w 1991308"/>
              <a:gd name="connsiteY26" fmla="*/ 1958349 h 2025282"/>
              <a:gd name="connsiteX27" fmla="*/ 644484 w 1991308"/>
              <a:gd name="connsiteY27" fmla="*/ 1730058 h 2025282"/>
              <a:gd name="connsiteX28" fmla="*/ 534524 w 1991308"/>
              <a:gd name="connsiteY28" fmla="*/ 1666277 h 2025282"/>
              <a:gd name="connsiteX29" fmla="*/ 365847 w 1991308"/>
              <a:gd name="connsiteY29" fmla="*/ 1807261 h 2025282"/>
              <a:gd name="connsiteX30" fmla="*/ 220840 w 1991308"/>
              <a:gd name="connsiteY30" fmla="*/ 1659558 h 2025282"/>
              <a:gd name="connsiteX31" fmla="*/ 351210 w 1991308"/>
              <a:gd name="connsiteY31" fmla="*/ 1484786 h 2025282"/>
              <a:gd name="connsiteX32" fmla="*/ 283608 w 1991308"/>
              <a:gd name="connsiteY32" fmla="*/ 1370479 h 2025282"/>
              <a:gd name="connsiteX33" fmla="*/ 45928 w 1991308"/>
              <a:gd name="connsiteY33" fmla="*/ 1397294 h 2025282"/>
              <a:gd name="connsiteX34" fmla="*/ 512 w 1991308"/>
              <a:gd name="connsiteY34" fmla="*/ 1208072 h 2025282"/>
              <a:gd name="connsiteX35" fmla="*/ 203917 w 1991308"/>
              <a:gd name="connsiteY35" fmla="*/ 1120195 h 2025282"/>
              <a:gd name="connsiteX36" fmla="*/ 200584 w 1991308"/>
              <a:gd name="connsiteY36" fmla="*/ 944310 h 2025282"/>
              <a:gd name="connsiteX37" fmla="*/ 0 w 1991308"/>
              <a:gd name="connsiteY37" fmla="*/ 847341 h 2025282"/>
              <a:gd name="connsiteX38" fmla="*/ 52146 w 1991308"/>
              <a:gd name="connsiteY38" fmla="*/ 650205 h 2025282"/>
              <a:gd name="connsiteX39" fmla="*/ 273733 w 1991308"/>
              <a:gd name="connsiteY39" fmla="*/ 674946 h 2025282"/>
              <a:gd name="connsiteX40" fmla="*/ 328470 w 1991308"/>
              <a:gd name="connsiteY40" fmla="*/ 577270 h 2025282"/>
              <a:gd name="connsiteX41" fmla="*/ 196990 w 1991308"/>
              <a:gd name="connsiteY41" fmla="*/ 414811 h 2025282"/>
              <a:gd name="connsiteX42" fmla="*/ 328266 w 1991308"/>
              <a:gd name="connsiteY42" fmla="*/ 256793 h 2025282"/>
              <a:gd name="connsiteX43" fmla="*/ 506333 w 1991308"/>
              <a:gd name="connsiteY43" fmla="*/ 385673 h 2025282"/>
              <a:gd name="connsiteX44" fmla="*/ 627634 w 1991308"/>
              <a:gd name="connsiteY44" fmla="*/ 310522 h 2025282"/>
              <a:gd name="connsiteX45" fmla="*/ 591340 w 1991308"/>
              <a:gd name="connsiteY45" fmla="*/ 70475 h 2025282"/>
              <a:gd name="connsiteX46" fmla="*/ 777388 w 1991308"/>
              <a:gd name="connsiteY46" fmla="*/ 0 h 2025282"/>
              <a:gd name="connsiteX47" fmla="*/ 891618 w 1991308"/>
              <a:gd name="connsiteY47" fmla="*/ 223623 h 2025282"/>
              <a:gd name="connsiteX48" fmla="*/ 1042303 w 1991308"/>
              <a:gd name="connsiteY48" fmla="*/ 225299 h 2025282"/>
              <a:gd name="connsiteX49" fmla="*/ 1145064 w 1991308"/>
              <a:gd name="connsiteY49" fmla="*/ 18624 h 202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91308" h="2025282">
                <a:moveTo>
                  <a:pt x="1145064" y="18624"/>
                </a:moveTo>
                <a:lnTo>
                  <a:pt x="1332494" y="74851"/>
                </a:lnTo>
                <a:lnTo>
                  <a:pt x="1312475" y="282188"/>
                </a:lnTo>
                <a:lnTo>
                  <a:pt x="1462838" y="367870"/>
                </a:lnTo>
                <a:lnTo>
                  <a:pt x="1644156" y="240973"/>
                </a:lnTo>
                <a:lnTo>
                  <a:pt x="1777472" y="384253"/>
                </a:lnTo>
                <a:lnTo>
                  <a:pt x="1659819" y="570608"/>
                </a:lnTo>
                <a:lnTo>
                  <a:pt x="1729190" y="697304"/>
                </a:lnTo>
                <a:lnTo>
                  <a:pt x="1957651" y="687895"/>
                </a:lnTo>
                <a:lnTo>
                  <a:pt x="1990889" y="893438"/>
                </a:lnTo>
                <a:lnTo>
                  <a:pt x="1792444" y="953310"/>
                </a:lnTo>
                <a:lnTo>
                  <a:pt x="1787922" y="1125536"/>
                </a:lnTo>
                <a:lnTo>
                  <a:pt x="1991308" y="1225473"/>
                </a:lnTo>
                <a:lnTo>
                  <a:pt x="1926661" y="1426499"/>
                </a:lnTo>
                <a:lnTo>
                  <a:pt x="1709997" y="1373517"/>
                </a:lnTo>
                <a:lnTo>
                  <a:pt x="1637679" y="1488732"/>
                </a:lnTo>
                <a:lnTo>
                  <a:pt x="1759429" y="1699577"/>
                </a:lnTo>
                <a:lnTo>
                  <a:pt x="1616775" y="1835208"/>
                </a:lnTo>
                <a:lnTo>
                  <a:pt x="1424944" y="1687251"/>
                </a:lnTo>
                <a:lnTo>
                  <a:pt x="1307664" y="1749866"/>
                </a:lnTo>
                <a:lnTo>
                  <a:pt x="1290645" y="1985931"/>
                </a:lnTo>
                <a:lnTo>
                  <a:pt x="1097779" y="2025282"/>
                </a:lnTo>
                <a:lnTo>
                  <a:pt x="1022201" y="1809953"/>
                </a:lnTo>
                <a:lnTo>
                  <a:pt x="894326" y="1806154"/>
                </a:lnTo>
                <a:lnTo>
                  <a:pt x="890210" y="1805369"/>
                </a:lnTo>
                <a:lnTo>
                  <a:pt x="798991" y="2013587"/>
                </a:lnTo>
                <a:lnTo>
                  <a:pt x="601824" y="1958349"/>
                </a:lnTo>
                <a:lnTo>
                  <a:pt x="644484" y="1730058"/>
                </a:lnTo>
                <a:lnTo>
                  <a:pt x="534524" y="1666277"/>
                </a:lnTo>
                <a:lnTo>
                  <a:pt x="365847" y="1807261"/>
                </a:lnTo>
                <a:lnTo>
                  <a:pt x="220840" y="1659558"/>
                </a:lnTo>
                <a:lnTo>
                  <a:pt x="351210" y="1484786"/>
                </a:lnTo>
                <a:lnTo>
                  <a:pt x="283608" y="1370479"/>
                </a:lnTo>
                <a:lnTo>
                  <a:pt x="45928" y="1397294"/>
                </a:lnTo>
                <a:lnTo>
                  <a:pt x="512" y="1208072"/>
                </a:lnTo>
                <a:lnTo>
                  <a:pt x="203917" y="1120195"/>
                </a:lnTo>
                <a:lnTo>
                  <a:pt x="200584" y="944310"/>
                </a:lnTo>
                <a:lnTo>
                  <a:pt x="0" y="847341"/>
                </a:lnTo>
                <a:lnTo>
                  <a:pt x="52146" y="650205"/>
                </a:lnTo>
                <a:lnTo>
                  <a:pt x="273733" y="674946"/>
                </a:lnTo>
                <a:lnTo>
                  <a:pt x="328470" y="577270"/>
                </a:lnTo>
                <a:lnTo>
                  <a:pt x="196990" y="414811"/>
                </a:lnTo>
                <a:lnTo>
                  <a:pt x="328266" y="256793"/>
                </a:lnTo>
                <a:lnTo>
                  <a:pt x="506333" y="385673"/>
                </a:lnTo>
                <a:lnTo>
                  <a:pt x="627634" y="310522"/>
                </a:lnTo>
                <a:lnTo>
                  <a:pt x="591340" y="70475"/>
                </a:lnTo>
                <a:lnTo>
                  <a:pt x="777388" y="0"/>
                </a:lnTo>
                <a:lnTo>
                  <a:pt x="891618" y="223623"/>
                </a:lnTo>
                <a:lnTo>
                  <a:pt x="1042303" y="225299"/>
                </a:lnTo>
                <a:lnTo>
                  <a:pt x="1145064" y="18624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u="sng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8" name="Group 297"/>
          <p:cNvGrpSpPr/>
          <p:nvPr/>
        </p:nvGrpSpPr>
        <p:grpSpPr>
          <a:xfrm>
            <a:off x="9649384" y="4410146"/>
            <a:ext cx="1985465" cy="757772"/>
            <a:chOff x="375673" y="4535585"/>
            <a:chExt cx="2990981" cy="757772"/>
          </a:xfrm>
        </p:grpSpPr>
        <p:sp>
          <p:nvSpPr>
            <p:cNvPr id="299" name="Rectangle 298"/>
            <p:cNvSpPr/>
            <p:nvPr/>
          </p:nvSpPr>
          <p:spPr>
            <a:xfrm flipH="1">
              <a:off x="375673" y="4831692"/>
              <a:ext cx="2865826" cy="46166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Vision, analysis, planning, resourcing, transitions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0" name="Rectangle 299"/>
            <p:cNvSpPr/>
            <p:nvPr/>
          </p:nvSpPr>
          <p:spPr>
            <a:xfrm flipH="1">
              <a:off x="425351" y="4535585"/>
              <a:ext cx="2941303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b="1" u="sng" spc="600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FUTURES</a:t>
              </a:r>
              <a:endParaRPr lang="en-US" b="1" u="sng" spc="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1" name="Freeform 300"/>
          <p:cNvSpPr>
            <a:spLocks/>
          </p:cNvSpPr>
          <p:nvPr/>
        </p:nvSpPr>
        <p:spPr bwMode="auto">
          <a:xfrm flipH="1">
            <a:off x="10073324" y="3682905"/>
            <a:ext cx="238605" cy="308267"/>
          </a:xfrm>
          <a:custGeom>
            <a:avLst/>
            <a:gdLst>
              <a:gd name="connsiteX0" fmla="*/ 382361 w 864528"/>
              <a:gd name="connsiteY0" fmla="*/ 131758 h 1070895"/>
              <a:gd name="connsiteX1" fmla="*/ 613685 w 864528"/>
              <a:gd name="connsiteY1" fmla="*/ 363081 h 1070895"/>
              <a:gd name="connsiteX2" fmla="*/ 382361 w 864528"/>
              <a:gd name="connsiteY2" fmla="*/ 594404 h 1070895"/>
              <a:gd name="connsiteX3" fmla="*/ 151037 w 864528"/>
              <a:gd name="connsiteY3" fmla="*/ 363081 h 1070895"/>
              <a:gd name="connsiteX4" fmla="*/ 382361 w 864528"/>
              <a:gd name="connsiteY4" fmla="*/ 131758 h 1070895"/>
              <a:gd name="connsiteX5" fmla="*/ 382363 w 864528"/>
              <a:gd name="connsiteY5" fmla="*/ 109261 h 1070895"/>
              <a:gd name="connsiteX6" fmla="*/ 123927 w 864528"/>
              <a:gd name="connsiteY6" fmla="*/ 367697 h 1070895"/>
              <a:gd name="connsiteX7" fmla="*/ 382363 w 864528"/>
              <a:gd name="connsiteY7" fmla="*/ 626133 h 1070895"/>
              <a:gd name="connsiteX8" fmla="*/ 640800 w 864528"/>
              <a:gd name="connsiteY8" fmla="*/ 367697 h 1070895"/>
              <a:gd name="connsiteX9" fmla="*/ 382363 w 864528"/>
              <a:gd name="connsiteY9" fmla="*/ 109261 h 1070895"/>
              <a:gd name="connsiteX10" fmla="*/ 382363 w 864528"/>
              <a:gd name="connsiteY10" fmla="*/ 67727 h 1070895"/>
              <a:gd name="connsiteX11" fmla="*/ 682334 w 864528"/>
              <a:gd name="connsiteY11" fmla="*/ 367697 h 1070895"/>
              <a:gd name="connsiteX12" fmla="*/ 382363 w 864528"/>
              <a:gd name="connsiteY12" fmla="*/ 667667 h 1070895"/>
              <a:gd name="connsiteX13" fmla="*/ 82392 w 864528"/>
              <a:gd name="connsiteY13" fmla="*/ 367697 h 1070895"/>
              <a:gd name="connsiteX14" fmla="*/ 382363 w 864528"/>
              <a:gd name="connsiteY14" fmla="*/ 67727 h 1070895"/>
              <a:gd name="connsiteX15" fmla="*/ 352970 w 864528"/>
              <a:gd name="connsiteY15" fmla="*/ 3630 h 1070895"/>
              <a:gd name="connsiteX16" fmla="*/ 130864 w 864528"/>
              <a:gd name="connsiteY16" fmla="*/ 93057 h 1070895"/>
              <a:gd name="connsiteX17" fmla="*/ 3195 w 864528"/>
              <a:gd name="connsiteY17" fmla="*/ 298153 h 1070895"/>
              <a:gd name="connsiteX18" fmla="*/ 71878 w 864528"/>
              <a:gd name="connsiteY18" fmla="*/ 581572 h 1070895"/>
              <a:gd name="connsiteX19" fmla="*/ 123591 w 864528"/>
              <a:gd name="connsiteY19" fmla="*/ 754370 h 1070895"/>
              <a:gd name="connsiteX20" fmla="*/ 71878 w 864528"/>
              <a:gd name="connsiteY20" fmla="*/ 1070895 h 1070895"/>
              <a:gd name="connsiteX21" fmla="*/ 534068 w 864528"/>
              <a:gd name="connsiteY21" fmla="*/ 1070895 h 1070895"/>
              <a:gd name="connsiteX22" fmla="*/ 551037 w 864528"/>
              <a:gd name="connsiteY22" fmla="*/ 937664 h 1070895"/>
              <a:gd name="connsiteX23" fmla="*/ 630223 w 864528"/>
              <a:gd name="connsiteY23" fmla="*/ 882756 h 1070895"/>
              <a:gd name="connsiteX24" fmla="*/ 727186 w 864528"/>
              <a:gd name="connsiteY24" fmla="*/ 872259 h 1070895"/>
              <a:gd name="connsiteX25" fmla="*/ 760315 w 864528"/>
              <a:gd name="connsiteY25" fmla="*/ 808470 h 1070895"/>
              <a:gd name="connsiteX26" fmla="*/ 765972 w 864528"/>
              <a:gd name="connsiteY26" fmla="*/ 764059 h 1070895"/>
              <a:gd name="connsiteX27" fmla="*/ 782940 w 864528"/>
              <a:gd name="connsiteY27" fmla="*/ 717226 h 1070895"/>
              <a:gd name="connsiteX28" fmla="*/ 798293 w 864528"/>
              <a:gd name="connsiteY28" fmla="*/ 667971 h 1070895"/>
              <a:gd name="connsiteX29" fmla="*/ 824957 w 864528"/>
              <a:gd name="connsiteY29" fmla="*/ 604181 h 1070895"/>
              <a:gd name="connsiteX30" fmla="*/ 833038 w 864528"/>
              <a:gd name="connsiteY30" fmla="*/ 516975 h 1070895"/>
              <a:gd name="connsiteX31" fmla="*/ 822533 w 864528"/>
              <a:gd name="connsiteY31" fmla="*/ 505671 h 1070895"/>
              <a:gd name="connsiteX32" fmla="*/ 773244 w 864528"/>
              <a:gd name="connsiteY32" fmla="*/ 362750 h 1070895"/>
              <a:gd name="connsiteX33" fmla="*/ 589014 w 864528"/>
              <a:gd name="connsiteY33" fmla="*/ 38957 h 1070895"/>
              <a:gd name="connsiteX34" fmla="*/ 352970 w 864528"/>
              <a:gd name="connsiteY34" fmla="*/ 3630 h 1070895"/>
              <a:gd name="connsiteX0" fmla="*/ 382361 w 864528"/>
              <a:gd name="connsiteY0" fmla="*/ 130463 h 1069600"/>
              <a:gd name="connsiteX1" fmla="*/ 613685 w 864528"/>
              <a:gd name="connsiteY1" fmla="*/ 361786 h 1069600"/>
              <a:gd name="connsiteX2" fmla="*/ 382361 w 864528"/>
              <a:gd name="connsiteY2" fmla="*/ 593109 h 1069600"/>
              <a:gd name="connsiteX3" fmla="*/ 151037 w 864528"/>
              <a:gd name="connsiteY3" fmla="*/ 361786 h 1069600"/>
              <a:gd name="connsiteX4" fmla="*/ 382361 w 864528"/>
              <a:gd name="connsiteY4" fmla="*/ 130463 h 1069600"/>
              <a:gd name="connsiteX5" fmla="*/ 382363 w 864528"/>
              <a:gd name="connsiteY5" fmla="*/ 107966 h 1069600"/>
              <a:gd name="connsiteX6" fmla="*/ 123927 w 864528"/>
              <a:gd name="connsiteY6" fmla="*/ 366402 h 1069600"/>
              <a:gd name="connsiteX7" fmla="*/ 382363 w 864528"/>
              <a:gd name="connsiteY7" fmla="*/ 624838 h 1069600"/>
              <a:gd name="connsiteX8" fmla="*/ 640800 w 864528"/>
              <a:gd name="connsiteY8" fmla="*/ 366402 h 1069600"/>
              <a:gd name="connsiteX9" fmla="*/ 382363 w 864528"/>
              <a:gd name="connsiteY9" fmla="*/ 107966 h 1069600"/>
              <a:gd name="connsiteX10" fmla="*/ 382363 w 864528"/>
              <a:gd name="connsiteY10" fmla="*/ 66432 h 1069600"/>
              <a:gd name="connsiteX11" fmla="*/ 682334 w 864528"/>
              <a:gd name="connsiteY11" fmla="*/ 366402 h 1069600"/>
              <a:gd name="connsiteX12" fmla="*/ 382363 w 864528"/>
              <a:gd name="connsiteY12" fmla="*/ 666372 h 1069600"/>
              <a:gd name="connsiteX13" fmla="*/ 82392 w 864528"/>
              <a:gd name="connsiteY13" fmla="*/ 366402 h 1069600"/>
              <a:gd name="connsiteX14" fmla="*/ 382363 w 864528"/>
              <a:gd name="connsiteY14" fmla="*/ 66432 h 1069600"/>
              <a:gd name="connsiteX15" fmla="*/ 352970 w 864528"/>
              <a:gd name="connsiteY15" fmla="*/ 2335 h 1069600"/>
              <a:gd name="connsiteX16" fmla="*/ 127720 w 864528"/>
              <a:gd name="connsiteY16" fmla="*/ 79186 h 1069600"/>
              <a:gd name="connsiteX17" fmla="*/ 3195 w 864528"/>
              <a:gd name="connsiteY17" fmla="*/ 296858 h 1069600"/>
              <a:gd name="connsiteX18" fmla="*/ 71878 w 864528"/>
              <a:gd name="connsiteY18" fmla="*/ 580277 h 1069600"/>
              <a:gd name="connsiteX19" fmla="*/ 123591 w 864528"/>
              <a:gd name="connsiteY19" fmla="*/ 753075 h 1069600"/>
              <a:gd name="connsiteX20" fmla="*/ 71878 w 864528"/>
              <a:gd name="connsiteY20" fmla="*/ 1069600 h 1069600"/>
              <a:gd name="connsiteX21" fmla="*/ 534068 w 864528"/>
              <a:gd name="connsiteY21" fmla="*/ 1069600 h 1069600"/>
              <a:gd name="connsiteX22" fmla="*/ 551037 w 864528"/>
              <a:gd name="connsiteY22" fmla="*/ 936369 h 1069600"/>
              <a:gd name="connsiteX23" fmla="*/ 630223 w 864528"/>
              <a:gd name="connsiteY23" fmla="*/ 881461 h 1069600"/>
              <a:gd name="connsiteX24" fmla="*/ 727186 w 864528"/>
              <a:gd name="connsiteY24" fmla="*/ 870964 h 1069600"/>
              <a:gd name="connsiteX25" fmla="*/ 760315 w 864528"/>
              <a:gd name="connsiteY25" fmla="*/ 807175 h 1069600"/>
              <a:gd name="connsiteX26" fmla="*/ 765972 w 864528"/>
              <a:gd name="connsiteY26" fmla="*/ 762764 h 1069600"/>
              <a:gd name="connsiteX27" fmla="*/ 782940 w 864528"/>
              <a:gd name="connsiteY27" fmla="*/ 715931 h 1069600"/>
              <a:gd name="connsiteX28" fmla="*/ 798293 w 864528"/>
              <a:gd name="connsiteY28" fmla="*/ 666676 h 1069600"/>
              <a:gd name="connsiteX29" fmla="*/ 824957 w 864528"/>
              <a:gd name="connsiteY29" fmla="*/ 602886 h 1069600"/>
              <a:gd name="connsiteX30" fmla="*/ 833038 w 864528"/>
              <a:gd name="connsiteY30" fmla="*/ 515680 h 1069600"/>
              <a:gd name="connsiteX31" fmla="*/ 822533 w 864528"/>
              <a:gd name="connsiteY31" fmla="*/ 504376 h 1069600"/>
              <a:gd name="connsiteX32" fmla="*/ 773244 w 864528"/>
              <a:gd name="connsiteY32" fmla="*/ 361455 h 1069600"/>
              <a:gd name="connsiteX33" fmla="*/ 589014 w 864528"/>
              <a:gd name="connsiteY33" fmla="*/ 37662 h 1069600"/>
              <a:gd name="connsiteX34" fmla="*/ 352970 w 864528"/>
              <a:gd name="connsiteY34" fmla="*/ 2335 h 106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4528" h="1069600">
                <a:moveTo>
                  <a:pt x="382361" y="130463"/>
                </a:moveTo>
                <a:cubicBezTo>
                  <a:pt x="510118" y="130463"/>
                  <a:pt x="613685" y="234030"/>
                  <a:pt x="613685" y="361786"/>
                </a:cubicBezTo>
                <a:cubicBezTo>
                  <a:pt x="613685" y="489542"/>
                  <a:pt x="510118" y="593109"/>
                  <a:pt x="382361" y="593109"/>
                </a:cubicBezTo>
                <a:cubicBezTo>
                  <a:pt x="254604" y="593109"/>
                  <a:pt x="151037" y="489542"/>
                  <a:pt x="151037" y="361786"/>
                </a:cubicBezTo>
                <a:cubicBezTo>
                  <a:pt x="151037" y="234030"/>
                  <a:pt x="254604" y="130463"/>
                  <a:pt x="382361" y="130463"/>
                </a:cubicBezTo>
                <a:close/>
                <a:moveTo>
                  <a:pt x="382363" y="107966"/>
                </a:moveTo>
                <a:cubicBezTo>
                  <a:pt x="239633" y="107966"/>
                  <a:pt x="123927" y="223672"/>
                  <a:pt x="123927" y="366402"/>
                </a:cubicBezTo>
                <a:cubicBezTo>
                  <a:pt x="123927" y="509132"/>
                  <a:pt x="239633" y="624838"/>
                  <a:pt x="382363" y="624838"/>
                </a:cubicBezTo>
                <a:cubicBezTo>
                  <a:pt x="525094" y="624838"/>
                  <a:pt x="640800" y="509132"/>
                  <a:pt x="640800" y="366402"/>
                </a:cubicBezTo>
                <a:cubicBezTo>
                  <a:pt x="640800" y="223672"/>
                  <a:pt x="525094" y="107966"/>
                  <a:pt x="382363" y="107966"/>
                </a:cubicBezTo>
                <a:close/>
                <a:moveTo>
                  <a:pt x="382363" y="66432"/>
                </a:moveTo>
                <a:cubicBezTo>
                  <a:pt x="548032" y="66432"/>
                  <a:pt x="682334" y="200733"/>
                  <a:pt x="682334" y="366402"/>
                </a:cubicBezTo>
                <a:cubicBezTo>
                  <a:pt x="682334" y="532071"/>
                  <a:pt x="548032" y="666372"/>
                  <a:pt x="382363" y="666372"/>
                </a:cubicBezTo>
                <a:cubicBezTo>
                  <a:pt x="216694" y="666372"/>
                  <a:pt x="82392" y="532071"/>
                  <a:pt x="82392" y="366402"/>
                </a:cubicBezTo>
                <a:cubicBezTo>
                  <a:pt x="82392" y="200733"/>
                  <a:pt x="216694" y="66432"/>
                  <a:pt x="382363" y="66432"/>
                </a:cubicBezTo>
                <a:close/>
                <a:moveTo>
                  <a:pt x="352970" y="2335"/>
                </a:moveTo>
                <a:cubicBezTo>
                  <a:pt x="276088" y="9256"/>
                  <a:pt x="199230" y="30738"/>
                  <a:pt x="127720" y="79186"/>
                </a:cubicBezTo>
                <a:cubicBezTo>
                  <a:pt x="56613" y="127634"/>
                  <a:pt x="13700" y="210459"/>
                  <a:pt x="3195" y="296858"/>
                </a:cubicBezTo>
                <a:cubicBezTo>
                  <a:pt x="-8117" y="398598"/>
                  <a:pt x="9660" y="496301"/>
                  <a:pt x="71878" y="580277"/>
                </a:cubicBezTo>
                <a:cubicBezTo>
                  <a:pt x="110663" y="632762"/>
                  <a:pt x="125207" y="689285"/>
                  <a:pt x="123591" y="753075"/>
                </a:cubicBezTo>
                <a:cubicBezTo>
                  <a:pt x="120359" y="861275"/>
                  <a:pt x="94502" y="965437"/>
                  <a:pt x="71878" y="1069600"/>
                </a:cubicBezTo>
                <a:lnTo>
                  <a:pt x="534068" y="1069600"/>
                </a:lnTo>
                <a:cubicBezTo>
                  <a:pt x="523564" y="1022767"/>
                  <a:pt x="534876" y="979164"/>
                  <a:pt x="551037" y="936369"/>
                </a:cubicBezTo>
                <a:cubicBezTo>
                  <a:pt x="565581" y="899225"/>
                  <a:pt x="592246" y="883884"/>
                  <a:pt x="630223" y="881461"/>
                </a:cubicBezTo>
                <a:cubicBezTo>
                  <a:pt x="662544" y="879846"/>
                  <a:pt x="695673" y="877424"/>
                  <a:pt x="727186" y="870964"/>
                </a:cubicBezTo>
                <a:cubicBezTo>
                  <a:pt x="770012" y="862890"/>
                  <a:pt x="778092" y="846740"/>
                  <a:pt x="760315" y="807175"/>
                </a:cubicBezTo>
                <a:cubicBezTo>
                  <a:pt x="753043" y="790218"/>
                  <a:pt x="753043" y="776491"/>
                  <a:pt x="765972" y="762764"/>
                </a:cubicBezTo>
                <a:cubicBezTo>
                  <a:pt x="778900" y="750652"/>
                  <a:pt x="804757" y="743385"/>
                  <a:pt x="782940" y="715931"/>
                </a:cubicBezTo>
                <a:cubicBezTo>
                  <a:pt x="766780" y="695745"/>
                  <a:pt x="811221" y="692515"/>
                  <a:pt x="798293" y="666676"/>
                </a:cubicBezTo>
                <a:cubicBezTo>
                  <a:pt x="784556" y="640030"/>
                  <a:pt x="803141" y="619036"/>
                  <a:pt x="824957" y="602886"/>
                </a:cubicBezTo>
                <a:cubicBezTo>
                  <a:pt x="875863" y="566550"/>
                  <a:pt x="876671" y="561706"/>
                  <a:pt x="833038" y="515680"/>
                </a:cubicBezTo>
                <a:cubicBezTo>
                  <a:pt x="828998" y="511643"/>
                  <a:pt x="826574" y="507606"/>
                  <a:pt x="822533" y="504376"/>
                </a:cubicBezTo>
                <a:cubicBezTo>
                  <a:pt x="777284" y="466425"/>
                  <a:pt x="764356" y="415555"/>
                  <a:pt x="773244" y="361455"/>
                </a:cubicBezTo>
                <a:cubicBezTo>
                  <a:pt x="794252" y="234683"/>
                  <a:pt x="698097" y="84495"/>
                  <a:pt x="589014" y="37662"/>
                </a:cubicBezTo>
                <a:cubicBezTo>
                  <a:pt x="508211" y="2941"/>
                  <a:pt x="429852" y="-4586"/>
                  <a:pt x="352970" y="233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23695" y="1468910"/>
            <a:ext cx="1055662" cy="1046596"/>
            <a:chOff x="3611478" y="1549559"/>
            <a:chExt cx="1055662" cy="1046596"/>
          </a:xfrm>
        </p:grpSpPr>
        <p:sp>
          <p:nvSpPr>
            <p:cNvPr id="302" name="Freeform 301"/>
            <p:cNvSpPr/>
            <p:nvPr/>
          </p:nvSpPr>
          <p:spPr>
            <a:xfrm flipH="1" flipV="1">
              <a:off x="3611478" y="1549559"/>
              <a:ext cx="1055662" cy="1046596"/>
            </a:xfrm>
            <a:custGeom>
              <a:avLst/>
              <a:gdLst>
                <a:gd name="connsiteX0" fmla="*/ 1004589 w 1991308"/>
                <a:gd name="connsiteY0" fmla="*/ 735176 h 2006658"/>
                <a:gd name="connsiteX1" fmla="*/ 744875 w 1991308"/>
                <a:gd name="connsiteY1" fmla="*/ 994889 h 2006658"/>
                <a:gd name="connsiteX2" fmla="*/ 1004589 w 1991308"/>
                <a:gd name="connsiteY2" fmla="*/ 1254602 h 2006658"/>
                <a:gd name="connsiteX3" fmla="*/ 1264303 w 1991308"/>
                <a:gd name="connsiteY3" fmla="*/ 994889 h 2006658"/>
                <a:gd name="connsiteX4" fmla="*/ 1004589 w 1991308"/>
                <a:gd name="connsiteY4" fmla="*/ 735176 h 2006658"/>
                <a:gd name="connsiteX5" fmla="*/ 1145064 w 1991308"/>
                <a:gd name="connsiteY5" fmla="*/ 0 h 2006658"/>
                <a:gd name="connsiteX6" fmla="*/ 1332494 w 1991308"/>
                <a:gd name="connsiteY6" fmla="*/ 56227 h 2006658"/>
                <a:gd name="connsiteX7" fmla="*/ 1312475 w 1991308"/>
                <a:gd name="connsiteY7" fmla="*/ 263564 h 2006658"/>
                <a:gd name="connsiteX8" fmla="*/ 1443573 w 1991308"/>
                <a:gd name="connsiteY8" fmla="*/ 334521 h 2006658"/>
                <a:gd name="connsiteX9" fmla="*/ 1462837 w 1991308"/>
                <a:gd name="connsiteY9" fmla="*/ 349247 h 2006658"/>
                <a:gd name="connsiteX10" fmla="*/ 1644156 w 1991308"/>
                <a:gd name="connsiteY10" fmla="*/ 222349 h 2006658"/>
                <a:gd name="connsiteX11" fmla="*/ 1777472 w 1991308"/>
                <a:gd name="connsiteY11" fmla="*/ 365629 h 2006658"/>
                <a:gd name="connsiteX12" fmla="*/ 1659819 w 1991308"/>
                <a:gd name="connsiteY12" fmla="*/ 551984 h 2006658"/>
                <a:gd name="connsiteX13" fmla="*/ 1699762 w 1991308"/>
                <a:gd name="connsiteY13" fmla="*/ 615804 h 2006658"/>
                <a:gd name="connsiteX14" fmla="*/ 1729190 w 1991308"/>
                <a:gd name="connsiteY14" fmla="*/ 678680 h 2006658"/>
                <a:gd name="connsiteX15" fmla="*/ 1957651 w 1991308"/>
                <a:gd name="connsiteY15" fmla="*/ 669271 h 2006658"/>
                <a:gd name="connsiteX16" fmla="*/ 1990889 w 1991308"/>
                <a:gd name="connsiteY16" fmla="*/ 874814 h 2006658"/>
                <a:gd name="connsiteX17" fmla="*/ 1792444 w 1991308"/>
                <a:gd name="connsiteY17" fmla="*/ 934686 h 2006658"/>
                <a:gd name="connsiteX18" fmla="*/ 1796329 w 1991308"/>
                <a:gd name="connsiteY18" fmla="*/ 996101 h 2006658"/>
                <a:gd name="connsiteX19" fmla="*/ 1787922 w 1991308"/>
                <a:gd name="connsiteY19" fmla="*/ 1106912 h 2006658"/>
                <a:gd name="connsiteX20" fmla="*/ 1991308 w 1991308"/>
                <a:gd name="connsiteY20" fmla="*/ 1206849 h 2006658"/>
                <a:gd name="connsiteX21" fmla="*/ 1926661 w 1991308"/>
                <a:gd name="connsiteY21" fmla="*/ 1407875 h 2006658"/>
                <a:gd name="connsiteX22" fmla="*/ 1709997 w 1991308"/>
                <a:gd name="connsiteY22" fmla="*/ 1354893 h 2006658"/>
                <a:gd name="connsiteX23" fmla="*/ 1659685 w 1991308"/>
                <a:gd name="connsiteY23" fmla="*/ 1442180 h 2006658"/>
                <a:gd name="connsiteX24" fmla="*/ 1637679 w 1991308"/>
                <a:gd name="connsiteY24" fmla="*/ 1470108 h 2006658"/>
                <a:gd name="connsiteX25" fmla="*/ 1759429 w 1991308"/>
                <a:gd name="connsiteY25" fmla="*/ 1680953 h 2006658"/>
                <a:gd name="connsiteX26" fmla="*/ 1616775 w 1991308"/>
                <a:gd name="connsiteY26" fmla="*/ 1816584 h 2006658"/>
                <a:gd name="connsiteX27" fmla="*/ 1424944 w 1991308"/>
                <a:gd name="connsiteY27" fmla="*/ 1668627 h 2006658"/>
                <a:gd name="connsiteX28" fmla="*/ 1411110 w 1991308"/>
                <a:gd name="connsiteY28" fmla="*/ 1678434 h 2006658"/>
                <a:gd name="connsiteX29" fmla="*/ 1307664 w 1991308"/>
                <a:gd name="connsiteY29" fmla="*/ 1731242 h 2006658"/>
                <a:gd name="connsiteX30" fmla="*/ 1280616 w 1991308"/>
                <a:gd name="connsiteY30" fmla="*/ 1739615 h 2006658"/>
                <a:gd name="connsiteX31" fmla="*/ 1290645 w 1991308"/>
                <a:gd name="connsiteY31" fmla="*/ 1967307 h 2006658"/>
                <a:gd name="connsiteX32" fmla="*/ 1097779 w 1991308"/>
                <a:gd name="connsiteY32" fmla="*/ 2006658 h 2006658"/>
                <a:gd name="connsiteX33" fmla="*/ 1022201 w 1991308"/>
                <a:gd name="connsiteY33" fmla="*/ 1791329 h 2006658"/>
                <a:gd name="connsiteX34" fmla="*/ 996229 w 1991308"/>
                <a:gd name="connsiteY34" fmla="*/ 1793940 h 2006658"/>
                <a:gd name="connsiteX35" fmla="*/ 894326 w 1991308"/>
                <a:gd name="connsiteY35" fmla="*/ 1787530 h 2006658"/>
                <a:gd name="connsiteX36" fmla="*/ 890210 w 1991308"/>
                <a:gd name="connsiteY36" fmla="*/ 1786745 h 2006658"/>
                <a:gd name="connsiteX37" fmla="*/ 798991 w 1991308"/>
                <a:gd name="connsiteY37" fmla="*/ 1994963 h 2006658"/>
                <a:gd name="connsiteX38" fmla="*/ 601824 w 1991308"/>
                <a:gd name="connsiteY38" fmla="*/ 1939725 h 2006658"/>
                <a:gd name="connsiteX39" fmla="*/ 644484 w 1991308"/>
                <a:gd name="connsiteY39" fmla="*/ 1711434 h 2006658"/>
                <a:gd name="connsiteX40" fmla="*/ 614854 w 1991308"/>
                <a:gd name="connsiteY40" fmla="*/ 1697645 h 2006658"/>
                <a:gd name="connsiteX41" fmla="*/ 534524 w 1991308"/>
                <a:gd name="connsiteY41" fmla="*/ 1647653 h 2006658"/>
                <a:gd name="connsiteX42" fmla="*/ 365847 w 1991308"/>
                <a:gd name="connsiteY42" fmla="*/ 1788637 h 2006658"/>
                <a:gd name="connsiteX43" fmla="*/ 220840 w 1991308"/>
                <a:gd name="connsiteY43" fmla="*/ 1640934 h 2006658"/>
                <a:gd name="connsiteX44" fmla="*/ 351210 w 1991308"/>
                <a:gd name="connsiteY44" fmla="*/ 1466162 h 2006658"/>
                <a:gd name="connsiteX45" fmla="*/ 332774 w 1991308"/>
                <a:gd name="connsiteY45" fmla="*/ 1442180 h 2006658"/>
                <a:gd name="connsiteX46" fmla="*/ 283608 w 1991308"/>
                <a:gd name="connsiteY46" fmla="*/ 1351855 h 2006658"/>
                <a:gd name="connsiteX47" fmla="*/ 45928 w 1991308"/>
                <a:gd name="connsiteY47" fmla="*/ 1378670 h 2006658"/>
                <a:gd name="connsiteX48" fmla="*/ 512 w 1991308"/>
                <a:gd name="connsiteY48" fmla="*/ 1189448 h 2006658"/>
                <a:gd name="connsiteX49" fmla="*/ 203917 w 1991308"/>
                <a:gd name="connsiteY49" fmla="*/ 1101571 h 2006658"/>
                <a:gd name="connsiteX50" fmla="*/ 200260 w 1991308"/>
                <a:gd name="connsiteY50" fmla="*/ 1077675 h 2006658"/>
                <a:gd name="connsiteX51" fmla="*/ 196129 w 1991308"/>
                <a:gd name="connsiteY51" fmla="*/ 996101 h 2006658"/>
                <a:gd name="connsiteX52" fmla="*/ 200584 w 1991308"/>
                <a:gd name="connsiteY52" fmla="*/ 925686 h 2006658"/>
                <a:gd name="connsiteX53" fmla="*/ 0 w 1991308"/>
                <a:gd name="connsiteY53" fmla="*/ 828717 h 2006658"/>
                <a:gd name="connsiteX54" fmla="*/ 52146 w 1991308"/>
                <a:gd name="connsiteY54" fmla="*/ 631581 h 2006658"/>
                <a:gd name="connsiteX55" fmla="*/ 273733 w 1991308"/>
                <a:gd name="connsiteY55" fmla="*/ 656322 h 2006658"/>
                <a:gd name="connsiteX56" fmla="*/ 292697 w 1991308"/>
                <a:gd name="connsiteY56" fmla="*/ 615804 h 2006658"/>
                <a:gd name="connsiteX57" fmla="*/ 328470 w 1991308"/>
                <a:gd name="connsiteY57" fmla="*/ 558646 h 2006658"/>
                <a:gd name="connsiteX58" fmla="*/ 196990 w 1991308"/>
                <a:gd name="connsiteY58" fmla="*/ 396187 h 2006658"/>
                <a:gd name="connsiteX59" fmla="*/ 328266 w 1991308"/>
                <a:gd name="connsiteY59" fmla="*/ 238169 h 2006658"/>
                <a:gd name="connsiteX60" fmla="*/ 506333 w 1991308"/>
                <a:gd name="connsiteY60" fmla="*/ 367049 h 2006658"/>
                <a:gd name="connsiteX61" fmla="*/ 548886 w 1991308"/>
                <a:gd name="connsiteY61" fmla="*/ 334521 h 2006658"/>
                <a:gd name="connsiteX62" fmla="*/ 627634 w 1991308"/>
                <a:gd name="connsiteY62" fmla="*/ 291898 h 2006658"/>
                <a:gd name="connsiteX63" fmla="*/ 605377 w 1991308"/>
                <a:gd name="connsiteY63" fmla="*/ 70692 h 2006658"/>
                <a:gd name="connsiteX64" fmla="*/ 777387 w 1991308"/>
                <a:gd name="connsiteY64" fmla="*/ 11607 h 2006658"/>
                <a:gd name="connsiteX65" fmla="*/ 891618 w 1991308"/>
                <a:gd name="connsiteY65" fmla="*/ 208778 h 2006658"/>
                <a:gd name="connsiteX66" fmla="*/ 996229 w 1991308"/>
                <a:gd name="connsiteY66" fmla="*/ 198262 h 2006658"/>
                <a:gd name="connsiteX67" fmla="*/ 1042304 w 1991308"/>
                <a:gd name="connsiteY67" fmla="*/ 202894 h 2006658"/>
                <a:gd name="connsiteX0" fmla="*/ 1264303 w 1991308"/>
                <a:gd name="connsiteY0" fmla="*/ 994889 h 2006658"/>
                <a:gd name="connsiteX1" fmla="*/ 744875 w 1991308"/>
                <a:gd name="connsiteY1" fmla="*/ 994889 h 2006658"/>
                <a:gd name="connsiteX2" fmla="*/ 1004589 w 1991308"/>
                <a:gd name="connsiteY2" fmla="*/ 1254602 h 2006658"/>
                <a:gd name="connsiteX3" fmla="*/ 1264303 w 1991308"/>
                <a:gd name="connsiteY3" fmla="*/ 994889 h 2006658"/>
                <a:gd name="connsiteX4" fmla="*/ 1145064 w 1991308"/>
                <a:gd name="connsiteY4" fmla="*/ 0 h 2006658"/>
                <a:gd name="connsiteX5" fmla="*/ 1332494 w 1991308"/>
                <a:gd name="connsiteY5" fmla="*/ 56227 h 2006658"/>
                <a:gd name="connsiteX6" fmla="*/ 1312475 w 1991308"/>
                <a:gd name="connsiteY6" fmla="*/ 263564 h 2006658"/>
                <a:gd name="connsiteX7" fmla="*/ 1443573 w 1991308"/>
                <a:gd name="connsiteY7" fmla="*/ 334521 h 2006658"/>
                <a:gd name="connsiteX8" fmla="*/ 1462837 w 1991308"/>
                <a:gd name="connsiteY8" fmla="*/ 349247 h 2006658"/>
                <a:gd name="connsiteX9" fmla="*/ 1644156 w 1991308"/>
                <a:gd name="connsiteY9" fmla="*/ 222349 h 2006658"/>
                <a:gd name="connsiteX10" fmla="*/ 1777472 w 1991308"/>
                <a:gd name="connsiteY10" fmla="*/ 365629 h 2006658"/>
                <a:gd name="connsiteX11" fmla="*/ 1659819 w 1991308"/>
                <a:gd name="connsiteY11" fmla="*/ 551984 h 2006658"/>
                <a:gd name="connsiteX12" fmla="*/ 1699762 w 1991308"/>
                <a:gd name="connsiteY12" fmla="*/ 615804 h 2006658"/>
                <a:gd name="connsiteX13" fmla="*/ 1729190 w 1991308"/>
                <a:gd name="connsiteY13" fmla="*/ 678680 h 2006658"/>
                <a:gd name="connsiteX14" fmla="*/ 1957651 w 1991308"/>
                <a:gd name="connsiteY14" fmla="*/ 669271 h 2006658"/>
                <a:gd name="connsiteX15" fmla="*/ 1990889 w 1991308"/>
                <a:gd name="connsiteY15" fmla="*/ 874814 h 2006658"/>
                <a:gd name="connsiteX16" fmla="*/ 1792444 w 1991308"/>
                <a:gd name="connsiteY16" fmla="*/ 934686 h 2006658"/>
                <a:gd name="connsiteX17" fmla="*/ 1796329 w 1991308"/>
                <a:gd name="connsiteY17" fmla="*/ 996101 h 2006658"/>
                <a:gd name="connsiteX18" fmla="*/ 1787922 w 1991308"/>
                <a:gd name="connsiteY18" fmla="*/ 1106912 h 2006658"/>
                <a:gd name="connsiteX19" fmla="*/ 1991308 w 1991308"/>
                <a:gd name="connsiteY19" fmla="*/ 1206849 h 2006658"/>
                <a:gd name="connsiteX20" fmla="*/ 1926661 w 1991308"/>
                <a:gd name="connsiteY20" fmla="*/ 1407875 h 2006658"/>
                <a:gd name="connsiteX21" fmla="*/ 1709997 w 1991308"/>
                <a:gd name="connsiteY21" fmla="*/ 1354893 h 2006658"/>
                <a:gd name="connsiteX22" fmla="*/ 1659685 w 1991308"/>
                <a:gd name="connsiteY22" fmla="*/ 1442180 h 2006658"/>
                <a:gd name="connsiteX23" fmla="*/ 1637679 w 1991308"/>
                <a:gd name="connsiteY23" fmla="*/ 1470108 h 2006658"/>
                <a:gd name="connsiteX24" fmla="*/ 1759429 w 1991308"/>
                <a:gd name="connsiteY24" fmla="*/ 1680953 h 2006658"/>
                <a:gd name="connsiteX25" fmla="*/ 1616775 w 1991308"/>
                <a:gd name="connsiteY25" fmla="*/ 1816584 h 2006658"/>
                <a:gd name="connsiteX26" fmla="*/ 1424944 w 1991308"/>
                <a:gd name="connsiteY26" fmla="*/ 1668627 h 2006658"/>
                <a:gd name="connsiteX27" fmla="*/ 1411110 w 1991308"/>
                <a:gd name="connsiteY27" fmla="*/ 1678434 h 2006658"/>
                <a:gd name="connsiteX28" fmla="*/ 1307664 w 1991308"/>
                <a:gd name="connsiteY28" fmla="*/ 1731242 h 2006658"/>
                <a:gd name="connsiteX29" fmla="*/ 1280616 w 1991308"/>
                <a:gd name="connsiteY29" fmla="*/ 1739615 h 2006658"/>
                <a:gd name="connsiteX30" fmla="*/ 1290645 w 1991308"/>
                <a:gd name="connsiteY30" fmla="*/ 1967307 h 2006658"/>
                <a:gd name="connsiteX31" fmla="*/ 1097779 w 1991308"/>
                <a:gd name="connsiteY31" fmla="*/ 2006658 h 2006658"/>
                <a:gd name="connsiteX32" fmla="*/ 1022201 w 1991308"/>
                <a:gd name="connsiteY32" fmla="*/ 1791329 h 2006658"/>
                <a:gd name="connsiteX33" fmla="*/ 996229 w 1991308"/>
                <a:gd name="connsiteY33" fmla="*/ 1793940 h 2006658"/>
                <a:gd name="connsiteX34" fmla="*/ 894326 w 1991308"/>
                <a:gd name="connsiteY34" fmla="*/ 1787530 h 2006658"/>
                <a:gd name="connsiteX35" fmla="*/ 890210 w 1991308"/>
                <a:gd name="connsiteY35" fmla="*/ 1786745 h 2006658"/>
                <a:gd name="connsiteX36" fmla="*/ 798991 w 1991308"/>
                <a:gd name="connsiteY36" fmla="*/ 1994963 h 2006658"/>
                <a:gd name="connsiteX37" fmla="*/ 601824 w 1991308"/>
                <a:gd name="connsiteY37" fmla="*/ 1939725 h 2006658"/>
                <a:gd name="connsiteX38" fmla="*/ 644484 w 1991308"/>
                <a:gd name="connsiteY38" fmla="*/ 1711434 h 2006658"/>
                <a:gd name="connsiteX39" fmla="*/ 614854 w 1991308"/>
                <a:gd name="connsiteY39" fmla="*/ 1697645 h 2006658"/>
                <a:gd name="connsiteX40" fmla="*/ 534524 w 1991308"/>
                <a:gd name="connsiteY40" fmla="*/ 1647653 h 2006658"/>
                <a:gd name="connsiteX41" fmla="*/ 365847 w 1991308"/>
                <a:gd name="connsiteY41" fmla="*/ 1788637 h 2006658"/>
                <a:gd name="connsiteX42" fmla="*/ 220840 w 1991308"/>
                <a:gd name="connsiteY42" fmla="*/ 1640934 h 2006658"/>
                <a:gd name="connsiteX43" fmla="*/ 351210 w 1991308"/>
                <a:gd name="connsiteY43" fmla="*/ 1466162 h 2006658"/>
                <a:gd name="connsiteX44" fmla="*/ 332774 w 1991308"/>
                <a:gd name="connsiteY44" fmla="*/ 1442180 h 2006658"/>
                <a:gd name="connsiteX45" fmla="*/ 283608 w 1991308"/>
                <a:gd name="connsiteY45" fmla="*/ 1351855 h 2006658"/>
                <a:gd name="connsiteX46" fmla="*/ 45928 w 1991308"/>
                <a:gd name="connsiteY46" fmla="*/ 1378670 h 2006658"/>
                <a:gd name="connsiteX47" fmla="*/ 512 w 1991308"/>
                <a:gd name="connsiteY47" fmla="*/ 1189448 h 2006658"/>
                <a:gd name="connsiteX48" fmla="*/ 203917 w 1991308"/>
                <a:gd name="connsiteY48" fmla="*/ 1101571 h 2006658"/>
                <a:gd name="connsiteX49" fmla="*/ 200260 w 1991308"/>
                <a:gd name="connsiteY49" fmla="*/ 1077675 h 2006658"/>
                <a:gd name="connsiteX50" fmla="*/ 196129 w 1991308"/>
                <a:gd name="connsiteY50" fmla="*/ 996101 h 2006658"/>
                <a:gd name="connsiteX51" fmla="*/ 200584 w 1991308"/>
                <a:gd name="connsiteY51" fmla="*/ 925686 h 2006658"/>
                <a:gd name="connsiteX52" fmla="*/ 0 w 1991308"/>
                <a:gd name="connsiteY52" fmla="*/ 828717 h 2006658"/>
                <a:gd name="connsiteX53" fmla="*/ 52146 w 1991308"/>
                <a:gd name="connsiteY53" fmla="*/ 631581 h 2006658"/>
                <a:gd name="connsiteX54" fmla="*/ 273733 w 1991308"/>
                <a:gd name="connsiteY54" fmla="*/ 656322 h 2006658"/>
                <a:gd name="connsiteX55" fmla="*/ 292697 w 1991308"/>
                <a:gd name="connsiteY55" fmla="*/ 615804 h 2006658"/>
                <a:gd name="connsiteX56" fmla="*/ 328470 w 1991308"/>
                <a:gd name="connsiteY56" fmla="*/ 558646 h 2006658"/>
                <a:gd name="connsiteX57" fmla="*/ 196990 w 1991308"/>
                <a:gd name="connsiteY57" fmla="*/ 396187 h 2006658"/>
                <a:gd name="connsiteX58" fmla="*/ 328266 w 1991308"/>
                <a:gd name="connsiteY58" fmla="*/ 238169 h 2006658"/>
                <a:gd name="connsiteX59" fmla="*/ 506333 w 1991308"/>
                <a:gd name="connsiteY59" fmla="*/ 367049 h 2006658"/>
                <a:gd name="connsiteX60" fmla="*/ 548886 w 1991308"/>
                <a:gd name="connsiteY60" fmla="*/ 334521 h 2006658"/>
                <a:gd name="connsiteX61" fmla="*/ 627634 w 1991308"/>
                <a:gd name="connsiteY61" fmla="*/ 291898 h 2006658"/>
                <a:gd name="connsiteX62" fmla="*/ 605377 w 1991308"/>
                <a:gd name="connsiteY62" fmla="*/ 70692 h 2006658"/>
                <a:gd name="connsiteX63" fmla="*/ 777387 w 1991308"/>
                <a:gd name="connsiteY63" fmla="*/ 11607 h 2006658"/>
                <a:gd name="connsiteX64" fmla="*/ 891618 w 1991308"/>
                <a:gd name="connsiteY64" fmla="*/ 208778 h 2006658"/>
                <a:gd name="connsiteX65" fmla="*/ 996229 w 1991308"/>
                <a:gd name="connsiteY65" fmla="*/ 198262 h 2006658"/>
                <a:gd name="connsiteX66" fmla="*/ 1042304 w 1991308"/>
                <a:gd name="connsiteY66" fmla="*/ 202894 h 2006658"/>
                <a:gd name="connsiteX67" fmla="*/ 1145064 w 1991308"/>
                <a:gd name="connsiteY67" fmla="*/ 0 h 2006658"/>
                <a:gd name="connsiteX0" fmla="*/ 1004589 w 1991308"/>
                <a:gd name="connsiteY0" fmla="*/ 1254602 h 2006658"/>
                <a:gd name="connsiteX1" fmla="*/ 744875 w 1991308"/>
                <a:gd name="connsiteY1" fmla="*/ 994889 h 2006658"/>
                <a:gd name="connsiteX2" fmla="*/ 1004589 w 1991308"/>
                <a:gd name="connsiteY2" fmla="*/ 1254602 h 2006658"/>
                <a:gd name="connsiteX3" fmla="*/ 1145064 w 1991308"/>
                <a:gd name="connsiteY3" fmla="*/ 0 h 2006658"/>
                <a:gd name="connsiteX4" fmla="*/ 1332494 w 1991308"/>
                <a:gd name="connsiteY4" fmla="*/ 56227 h 2006658"/>
                <a:gd name="connsiteX5" fmla="*/ 1312475 w 1991308"/>
                <a:gd name="connsiteY5" fmla="*/ 263564 h 2006658"/>
                <a:gd name="connsiteX6" fmla="*/ 1443573 w 1991308"/>
                <a:gd name="connsiteY6" fmla="*/ 334521 h 2006658"/>
                <a:gd name="connsiteX7" fmla="*/ 1462837 w 1991308"/>
                <a:gd name="connsiteY7" fmla="*/ 349247 h 2006658"/>
                <a:gd name="connsiteX8" fmla="*/ 1644156 w 1991308"/>
                <a:gd name="connsiteY8" fmla="*/ 222349 h 2006658"/>
                <a:gd name="connsiteX9" fmla="*/ 1777472 w 1991308"/>
                <a:gd name="connsiteY9" fmla="*/ 365629 h 2006658"/>
                <a:gd name="connsiteX10" fmla="*/ 1659819 w 1991308"/>
                <a:gd name="connsiteY10" fmla="*/ 551984 h 2006658"/>
                <a:gd name="connsiteX11" fmla="*/ 1699762 w 1991308"/>
                <a:gd name="connsiteY11" fmla="*/ 615804 h 2006658"/>
                <a:gd name="connsiteX12" fmla="*/ 1729190 w 1991308"/>
                <a:gd name="connsiteY12" fmla="*/ 678680 h 2006658"/>
                <a:gd name="connsiteX13" fmla="*/ 1957651 w 1991308"/>
                <a:gd name="connsiteY13" fmla="*/ 669271 h 2006658"/>
                <a:gd name="connsiteX14" fmla="*/ 1990889 w 1991308"/>
                <a:gd name="connsiteY14" fmla="*/ 874814 h 2006658"/>
                <a:gd name="connsiteX15" fmla="*/ 1792444 w 1991308"/>
                <a:gd name="connsiteY15" fmla="*/ 934686 h 2006658"/>
                <a:gd name="connsiteX16" fmla="*/ 1796329 w 1991308"/>
                <a:gd name="connsiteY16" fmla="*/ 996101 h 2006658"/>
                <a:gd name="connsiteX17" fmla="*/ 1787922 w 1991308"/>
                <a:gd name="connsiteY17" fmla="*/ 1106912 h 2006658"/>
                <a:gd name="connsiteX18" fmla="*/ 1991308 w 1991308"/>
                <a:gd name="connsiteY18" fmla="*/ 1206849 h 2006658"/>
                <a:gd name="connsiteX19" fmla="*/ 1926661 w 1991308"/>
                <a:gd name="connsiteY19" fmla="*/ 1407875 h 2006658"/>
                <a:gd name="connsiteX20" fmla="*/ 1709997 w 1991308"/>
                <a:gd name="connsiteY20" fmla="*/ 1354893 h 2006658"/>
                <a:gd name="connsiteX21" fmla="*/ 1659685 w 1991308"/>
                <a:gd name="connsiteY21" fmla="*/ 1442180 h 2006658"/>
                <a:gd name="connsiteX22" fmla="*/ 1637679 w 1991308"/>
                <a:gd name="connsiteY22" fmla="*/ 1470108 h 2006658"/>
                <a:gd name="connsiteX23" fmla="*/ 1759429 w 1991308"/>
                <a:gd name="connsiteY23" fmla="*/ 1680953 h 2006658"/>
                <a:gd name="connsiteX24" fmla="*/ 1616775 w 1991308"/>
                <a:gd name="connsiteY24" fmla="*/ 1816584 h 2006658"/>
                <a:gd name="connsiteX25" fmla="*/ 1424944 w 1991308"/>
                <a:gd name="connsiteY25" fmla="*/ 1668627 h 2006658"/>
                <a:gd name="connsiteX26" fmla="*/ 1411110 w 1991308"/>
                <a:gd name="connsiteY26" fmla="*/ 1678434 h 2006658"/>
                <a:gd name="connsiteX27" fmla="*/ 1307664 w 1991308"/>
                <a:gd name="connsiteY27" fmla="*/ 1731242 h 2006658"/>
                <a:gd name="connsiteX28" fmla="*/ 1280616 w 1991308"/>
                <a:gd name="connsiteY28" fmla="*/ 1739615 h 2006658"/>
                <a:gd name="connsiteX29" fmla="*/ 1290645 w 1991308"/>
                <a:gd name="connsiteY29" fmla="*/ 1967307 h 2006658"/>
                <a:gd name="connsiteX30" fmla="*/ 1097779 w 1991308"/>
                <a:gd name="connsiteY30" fmla="*/ 2006658 h 2006658"/>
                <a:gd name="connsiteX31" fmla="*/ 1022201 w 1991308"/>
                <a:gd name="connsiteY31" fmla="*/ 1791329 h 2006658"/>
                <a:gd name="connsiteX32" fmla="*/ 996229 w 1991308"/>
                <a:gd name="connsiteY32" fmla="*/ 1793940 h 2006658"/>
                <a:gd name="connsiteX33" fmla="*/ 894326 w 1991308"/>
                <a:gd name="connsiteY33" fmla="*/ 1787530 h 2006658"/>
                <a:gd name="connsiteX34" fmla="*/ 890210 w 1991308"/>
                <a:gd name="connsiteY34" fmla="*/ 1786745 h 2006658"/>
                <a:gd name="connsiteX35" fmla="*/ 798991 w 1991308"/>
                <a:gd name="connsiteY35" fmla="*/ 1994963 h 2006658"/>
                <a:gd name="connsiteX36" fmla="*/ 601824 w 1991308"/>
                <a:gd name="connsiteY36" fmla="*/ 1939725 h 2006658"/>
                <a:gd name="connsiteX37" fmla="*/ 644484 w 1991308"/>
                <a:gd name="connsiteY37" fmla="*/ 1711434 h 2006658"/>
                <a:gd name="connsiteX38" fmla="*/ 614854 w 1991308"/>
                <a:gd name="connsiteY38" fmla="*/ 1697645 h 2006658"/>
                <a:gd name="connsiteX39" fmla="*/ 534524 w 1991308"/>
                <a:gd name="connsiteY39" fmla="*/ 1647653 h 2006658"/>
                <a:gd name="connsiteX40" fmla="*/ 365847 w 1991308"/>
                <a:gd name="connsiteY40" fmla="*/ 1788637 h 2006658"/>
                <a:gd name="connsiteX41" fmla="*/ 220840 w 1991308"/>
                <a:gd name="connsiteY41" fmla="*/ 1640934 h 2006658"/>
                <a:gd name="connsiteX42" fmla="*/ 351210 w 1991308"/>
                <a:gd name="connsiteY42" fmla="*/ 1466162 h 2006658"/>
                <a:gd name="connsiteX43" fmla="*/ 332774 w 1991308"/>
                <a:gd name="connsiteY43" fmla="*/ 1442180 h 2006658"/>
                <a:gd name="connsiteX44" fmla="*/ 283608 w 1991308"/>
                <a:gd name="connsiteY44" fmla="*/ 1351855 h 2006658"/>
                <a:gd name="connsiteX45" fmla="*/ 45928 w 1991308"/>
                <a:gd name="connsiteY45" fmla="*/ 1378670 h 2006658"/>
                <a:gd name="connsiteX46" fmla="*/ 512 w 1991308"/>
                <a:gd name="connsiteY46" fmla="*/ 1189448 h 2006658"/>
                <a:gd name="connsiteX47" fmla="*/ 203917 w 1991308"/>
                <a:gd name="connsiteY47" fmla="*/ 1101571 h 2006658"/>
                <a:gd name="connsiteX48" fmla="*/ 200260 w 1991308"/>
                <a:gd name="connsiteY48" fmla="*/ 1077675 h 2006658"/>
                <a:gd name="connsiteX49" fmla="*/ 196129 w 1991308"/>
                <a:gd name="connsiteY49" fmla="*/ 996101 h 2006658"/>
                <a:gd name="connsiteX50" fmla="*/ 200584 w 1991308"/>
                <a:gd name="connsiteY50" fmla="*/ 925686 h 2006658"/>
                <a:gd name="connsiteX51" fmla="*/ 0 w 1991308"/>
                <a:gd name="connsiteY51" fmla="*/ 828717 h 2006658"/>
                <a:gd name="connsiteX52" fmla="*/ 52146 w 1991308"/>
                <a:gd name="connsiteY52" fmla="*/ 631581 h 2006658"/>
                <a:gd name="connsiteX53" fmla="*/ 273733 w 1991308"/>
                <a:gd name="connsiteY53" fmla="*/ 656322 h 2006658"/>
                <a:gd name="connsiteX54" fmla="*/ 292697 w 1991308"/>
                <a:gd name="connsiteY54" fmla="*/ 615804 h 2006658"/>
                <a:gd name="connsiteX55" fmla="*/ 328470 w 1991308"/>
                <a:gd name="connsiteY55" fmla="*/ 558646 h 2006658"/>
                <a:gd name="connsiteX56" fmla="*/ 196990 w 1991308"/>
                <a:gd name="connsiteY56" fmla="*/ 396187 h 2006658"/>
                <a:gd name="connsiteX57" fmla="*/ 328266 w 1991308"/>
                <a:gd name="connsiteY57" fmla="*/ 238169 h 2006658"/>
                <a:gd name="connsiteX58" fmla="*/ 506333 w 1991308"/>
                <a:gd name="connsiteY58" fmla="*/ 367049 h 2006658"/>
                <a:gd name="connsiteX59" fmla="*/ 548886 w 1991308"/>
                <a:gd name="connsiteY59" fmla="*/ 334521 h 2006658"/>
                <a:gd name="connsiteX60" fmla="*/ 627634 w 1991308"/>
                <a:gd name="connsiteY60" fmla="*/ 291898 h 2006658"/>
                <a:gd name="connsiteX61" fmla="*/ 605377 w 1991308"/>
                <a:gd name="connsiteY61" fmla="*/ 70692 h 2006658"/>
                <a:gd name="connsiteX62" fmla="*/ 777387 w 1991308"/>
                <a:gd name="connsiteY62" fmla="*/ 11607 h 2006658"/>
                <a:gd name="connsiteX63" fmla="*/ 891618 w 1991308"/>
                <a:gd name="connsiteY63" fmla="*/ 208778 h 2006658"/>
                <a:gd name="connsiteX64" fmla="*/ 996229 w 1991308"/>
                <a:gd name="connsiteY64" fmla="*/ 198262 h 2006658"/>
                <a:gd name="connsiteX65" fmla="*/ 1042304 w 1991308"/>
                <a:gd name="connsiteY65" fmla="*/ 202894 h 2006658"/>
                <a:gd name="connsiteX66" fmla="*/ 1145064 w 1991308"/>
                <a:gd name="connsiteY6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2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96329 w 1991308"/>
                <a:gd name="connsiteY13" fmla="*/ 996101 h 2006658"/>
                <a:gd name="connsiteX14" fmla="*/ 1787922 w 1991308"/>
                <a:gd name="connsiteY14" fmla="*/ 1106912 h 2006658"/>
                <a:gd name="connsiteX15" fmla="*/ 1991308 w 1991308"/>
                <a:gd name="connsiteY15" fmla="*/ 1206849 h 2006658"/>
                <a:gd name="connsiteX16" fmla="*/ 1926661 w 1991308"/>
                <a:gd name="connsiteY16" fmla="*/ 1407875 h 2006658"/>
                <a:gd name="connsiteX17" fmla="*/ 1709997 w 1991308"/>
                <a:gd name="connsiteY17" fmla="*/ 1354893 h 2006658"/>
                <a:gd name="connsiteX18" fmla="*/ 1659685 w 1991308"/>
                <a:gd name="connsiteY18" fmla="*/ 1442180 h 2006658"/>
                <a:gd name="connsiteX19" fmla="*/ 1637679 w 1991308"/>
                <a:gd name="connsiteY19" fmla="*/ 1470108 h 2006658"/>
                <a:gd name="connsiteX20" fmla="*/ 1759429 w 1991308"/>
                <a:gd name="connsiteY20" fmla="*/ 1680953 h 2006658"/>
                <a:gd name="connsiteX21" fmla="*/ 1616775 w 1991308"/>
                <a:gd name="connsiteY21" fmla="*/ 1816584 h 2006658"/>
                <a:gd name="connsiteX22" fmla="*/ 1424944 w 1991308"/>
                <a:gd name="connsiteY22" fmla="*/ 1668627 h 2006658"/>
                <a:gd name="connsiteX23" fmla="*/ 1411110 w 1991308"/>
                <a:gd name="connsiteY23" fmla="*/ 1678434 h 2006658"/>
                <a:gd name="connsiteX24" fmla="*/ 1307664 w 1991308"/>
                <a:gd name="connsiteY24" fmla="*/ 1731242 h 2006658"/>
                <a:gd name="connsiteX25" fmla="*/ 1280616 w 1991308"/>
                <a:gd name="connsiteY25" fmla="*/ 1739615 h 2006658"/>
                <a:gd name="connsiteX26" fmla="*/ 1290645 w 1991308"/>
                <a:gd name="connsiteY26" fmla="*/ 1967307 h 2006658"/>
                <a:gd name="connsiteX27" fmla="*/ 1097779 w 1991308"/>
                <a:gd name="connsiteY27" fmla="*/ 2006658 h 2006658"/>
                <a:gd name="connsiteX28" fmla="*/ 1022201 w 1991308"/>
                <a:gd name="connsiteY28" fmla="*/ 1791329 h 2006658"/>
                <a:gd name="connsiteX29" fmla="*/ 996229 w 1991308"/>
                <a:gd name="connsiteY29" fmla="*/ 1793940 h 2006658"/>
                <a:gd name="connsiteX30" fmla="*/ 894326 w 1991308"/>
                <a:gd name="connsiteY30" fmla="*/ 1787530 h 2006658"/>
                <a:gd name="connsiteX31" fmla="*/ 890210 w 1991308"/>
                <a:gd name="connsiteY31" fmla="*/ 1786745 h 2006658"/>
                <a:gd name="connsiteX32" fmla="*/ 798991 w 1991308"/>
                <a:gd name="connsiteY32" fmla="*/ 1994963 h 2006658"/>
                <a:gd name="connsiteX33" fmla="*/ 601824 w 1991308"/>
                <a:gd name="connsiteY33" fmla="*/ 1939725 h 2006658"/>
                <a:gd name="connsiteX34" fmla="*/ 644484 w 1991308"/>
                <a:gd name="connsiteY34" fmla="*/ 1711434 h 2006658"/>
                <a:gd name="connsiteX35" fmla="*/ 614854 w 1991308"/>
                <a:gd name="connsiteY35" fmla="*/ 1697645 h 2006658"/>
                <a:gd name="connsiteX36" fmla="*/ 534524 w 1991308"/>
                <a:gd name="connsiteY36" fmla="*/ 1647653 h 2006658"/>
                <a:gd name="connsiteX37" fmla="*/ 365847 w 1991308"/>
                <a:gd name="connsiteY37" fmla="*/ 1788637 h 2006658"/>
                <a:gd name="connsiteX38" fmla="*/ 220840 w 1991308"/>
                <a:gd name="connsiteY38" fmla="*/ 1640934 h 2006658"/>
                <a:gd name="connsiteX39" fmla="*/ 351210 w 1991308"/>
                <a:gd name="connsiteY39" fmla="*/ 1466162 h 2006658"/>
                <a:gd name="connsiteX40" fmla="*/ 332774 w 1991308"/>
                <a:gd name="connsiteY40" fmla="*/ 1442180 h 2006658"/>
                <a:gd name="connsiteX41" fmla="*/ 283608 w 1991308"/>
                <a:gd name="connsiteY41" fmla="*/ 1351855 h 2006658"/>
                <a:gd name="connsiteX42" fmla="*/ 45928 w 1991308"/>
                <a:gd name="connsiteY42" fmla="*/ 1378670 h 2006658"/>
                <a:gd name="connsiteX43" fmla="*/ 512 w 1991308"/>
                <a:gd name="connsiteY43" fmla="*/ 1189448 h 2006658"/>
                <a:gd name="connsiteX44" fmla="*/ 203917 w 1991308"/>
                <a:gd name="connsiteY44" fmla="*/ 1101571 h 2006658"/>
                <a:gd name="connsiteX45" fmla="*/ 200260 w 1991308"/>
                <a:gd name="connsiteY45" fmla="*/ 1077675 h 2006658"/>
                <a:gd name="connsiteX46" fmla="*/ 196129 w 1991308"/>
                <a:gd name="connsiteY46" fmla="*/ 996101 h 2006658"/>
                <a:gd name="connsiteX47" fmla="*/ 200584 w 1991308"/>
                <a:gd name="connsiteY47" fmla="*/ 925686 h 2006658"/>
                <a:gd name="connsiteX48" fmla="*/ 0 w 1991308"/>
                <a:gd name="connsiteY48" fmla="*/ 828717 h 2006658"/>
                <a:gd name="connsiteX49" fmla="*/ 52146 w 1991308"/>
                <a:gd name="connsiteY49" fmla="*/ 631581 h 2006658"/>
                <a:gd name="connsiteX50" fmla="*/ 273733 w 1991308"/>
                <a:gd name="connsiteY50" fmla="*/ 656322 h 2006658"/>
                <a:gd name="connsiteX51" fmla="*/ 292697 w 1991308"/>
                <a:gd name="connsiteY51" fmla="*/ 615804 h 2006658"/>
                <a:gd name="connsiteX52" fmla="*/ 328470 w 1991308"/>
                <a:gd name="connsiteY52" fmla="*/ 558646 h 2006658"/>
                <a:gd name="connsiteX53" fmla="*/ 196990 w 1991308"/>
                <a:gd name="connsiteY53" fmla="*/ 396187 h 2006658"/>
                <a:gd name="connsiteX54" fmla="*/ 328266 w 1991308"/>
                <a:gd name="connsiteY54" fmla="*/ 238169 h 2006658"/>
                <a:gd name="connsiteX55" fmla="*/ 506333 w 1991308"/>
                <a:gd name="connsiteY55" fmla="*/ 367049 h 2006658"/>
                <a:gd name="connsiteX56" fmla="*/ 548886 w 1991308"/>
                <a:gd name="connsiteY56" fmla="*/ 334521 h 2006658"/>
                <a:gd name="connsiteX57" fmla="*/ 627634 w 1991308"/>
                <a:gd name="connsiteY57" fmla="*/ 291898 h 2006658"/>
                <a:gd name="connsiteX58" fmla="*/ 605377 w 1991308"/>
                <a:gd name="connsiteY58" fmla="*/ 70692 h 2006658"/>
                <a:gd name="connsiteX59" fmla="*/ 777387 w 1991308"/>
                <a:gd name="connsiteY59" fmla="*/ 11607 h 2006658"/>
                <a:gd name="connsiteX60" fmla="*/ 891618 w 1991308"/>
                <a:gd name="connsiteY60" fmla="*/ 208778 h 2006658"/>
                <a:gd name="connsiteX61" fmla="*/ 996229 w 1991308"/>
                <a:gd name="connsiteY61" fmla="*/ 198262 h 2006658"/>
                <a:gd name="connsiteX62" fmla="*/ 1042304 w 1991308"/>
                <a:gd name="connsiteY62" fmla="*/ 202894 h 2006658"/>
                <a:gd name="connsiteX63" fmla="*/ 1145064 w 1991308"/>
                <a:gd name="connsiteY63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2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96329 w 1991308"/>
                <a:gd name="connsiteY13" fmla="*/ 996101 h 2006658"/>
                <a:gd name="connsiteX14" fmla="*/ 1787922 w 1991308"/>
                <a:gd name="connsiteY14" fmla="*/ 1106912 h 2006658"/>
                <a:gd name="connsiteX15" fmla="*/ 1991308 w 1991308"/>
                <a:gd name="connsiteY15" fmla="*/ 1206849 h 2006658"/>
                <a:gd name="connsiteX16" fmla="*/ 1926661 w 1991308"/>
                <a:gd name="connsiteY16" fmla="*/ 1407875 h 2006658"/>
                <a:gd name="connsiteX17" fmla="*/ 1709997 w 1991308"/>
                <a:gd name="connsiteY17" fmla="*/ 1354893 h 2006658"/>
                <a:gd name="connsiteX18" fmla="*/ 1659685 w 1991308"/>
                <a:gd name="connsiteY18" fmla="*/ 1442180 h 2006658"/>
                <a:gd name="connsiteX19" fmla="*/ 1637679 w 1991308"/>
                <a:gd name="connsiteY19" fmla="*/ 1470108 h 2006658"/>
                <a:gd name="connsiteX20" fmla="*/ 1759429 w 1991308"/>
                <a:gd name="connsiteY20" fmla="*/ 1680953 h 2006658"/>
                <a:gd name="connsiteX21" fmla="*/ 1616775 w 1991308"/>
                <a:gd name="connsiteY21" fmla="*/ 1816584 h 2006658"/>
                <a:gd name="connsiteX22" fmla="*/ 1424944 w 1991308"/>
                <a:gd name="connsiteY22" fmla="*/ 1668627 h 2006658"/>
                <a:gd name="connsiteX23" fmla="*/ 1411110 w 1991308"/>
                <a:gd name="connsiteY23" fmla="*/ 1678434 h 2006658"/>
                <a:gd name="connsiteX24" fmla="*/ 1307664 w 1991308"/>
                <a:gd name="connsiteY24" fmla="*/ 1731242 h 2006658"/>
                <a:gd name="connsiteX25" fmla="*/ 1280616 w 1991308"/>
                <a:gd name="connsiteY25" fmla="*/ 1739615 h 2006658"/>
                <a:gd name="connsiteX26" fmla="*/ 1290645 w 1991308"/>
                <a:gd name="connsiteY26" fmla="*/ 1967307 h 2006658"/>
                <a:gd name="connsiteX27" fmla="*/ 1097779 w 1991308"/>
                <a:gd name="connsiteY27" fmla="*/ 2006658 h 2006658"/>
                <a:gd name="connsiteX28" fmla="*/ 1022201 w 1991308"/>
                <a:gd name="connsiteY28" fmla="*/ 1791329 h 2006658"/>
                <a:gd name="connsiteX29" fmla="*/ 996229 w 1991308"/>
                <a:gd name="connsiteY29" fmla="*/ 1793940 h 2006658"/>
                <a:gd name="connsiteX30" fmla="*/ 894326 w 1991308"/>
                <a:gd name="connsiteY30" fmla="*/ 1787530 h 2006658"/>
                <a:gd name="connsiteX31" fmla="*/ 890210 w 1991308"/>
                <a:gd name="connsiteY31" fmla="*/ 1786745 h 2006658"/>
                <a:gd name="connsiteX32" fmla="*/ 798991 w 1991308"/>
                <a:gd name="connsiteY32" fmla="*/ 1994963 h 2006658"/>
                <a:gd name="connsiteX33" fmla="*/ 601824 w 1991308"/>
                <a:gd name="connsiteY33" fmla="*/ 1939725 h 2006658"/>
                <a:gd name="connsiteX34" fmla="*/ 644484 w 1991308"/>
                <a:gd name="connsiteY34" fmla="*/ 1711434 h 2006658"/>
                <a:gd name="connsiteX35" fmla="*/ 614854 w 1991308"/>
                <a:gd name="connsiteY35" fmla="*/ 1697645 h 2006658"/>
                <a:gd name="connsiteX36" fmla="*/ 534524 w 1991308"/>
                <a:gd name="connsiteY36" fmla="*/ 1647653 h 2006658"/>
                <a:gd name="connsiteX37" fmla="*/ 365847 w 1991308"/>
                <a:gd name="connsiteY37" fmla="*/ 1788637 h 2006658"/>
                <a:gd name="connsiteX38" fmla="*/ 220840 w 1991308"/>
                <a:gd name="connsiteY38" fmla="*/ 1640934 h 2006658"/>
                <a:gd name="connsiteX39" fmla="*/ 351210 w 1991308"/>
                <a:gd name="connsiteY39" fmla="*/ 1466162 h 2006658"/>
                <a:gd name="connsiteX40" fmla="*/ 332774 w 1991308"/>
                <a:gd name="connsiteY40" fmla="*/ 1442180 h 2006658"/>
                <a:gd name="connsiteX41" fmla="*/ 283608 w 1991308"/>
                <a:gd name="connsiteY41" fmla="*/ 1351855 h 2006658"/>
                <a:gd name="connsiteX42" fmla="*/ 45928 w 1991308"/>
                <a:gd name="connsiteY42" fmla="*/ 1378670 h 2006658"/>
                <a:gd name="connsiteX43" fmla="*/ 512 w 1991308"/>
                <a:gd name="connsiteY43" fmla="*/ 1189448 h 2006658"/>
                <a:gd name="connsiteX44" fmla="*/ 203917 w 1991308"/>
                <a:gd name="connsiteY44" fmla="*/ 1101571 h 2006658"/>
                <a:gd name="connsiteX45" fmla="*/ 200260 w 1991308"/>
                <a:gd name="connsiteY45" fmla="*/ 1077675 h 2006658"/>
                <a:gd name="connsiteX46" fmla="*/ 196129 w 1991308"/>
                <a:gd name="connsiteY46" fmla="*/ 996101 h 2006658"/>
                <a:gd name="connsiteX47" fmla="*/ 200584 w 1991308"/>
                <a:gd name="connsiteY47" fmla="*/ 925686 h 2006658"/>
                <a:gd name="connsiteX48" fmla="*/ 0 w 1991308"/>
                <a:gd name="connsiteY48" fmla="*/ 828717 h 2006658"/>
                <a:gd name="connsiteX49" fmla="*/ 52146 w 1991308"/>
                <a:gd name="connsiteY49" fmla="*/ 631581 h 2006658"/>
                <a:gd name="connsiteX50" fmla="*/ 273733 w 1991308"/>
                <a:gd name="connsiteY50" fmla="*/ 656322 h 2006658"/>
                <a:gd name="connsiteX51" fmla="*/ 292697 w 1991308"/>
                <a:gd name="connsiteY51" fmla="*/ 615804 h 2006658"/>
                <a:gd name="connsiteX52" fmla="*/ 328470 w 1991308"/>
                <a:gd name="connsiteY52" fmla="*/ 558646 h 2006658"/>
                <a:gd name="connsiteX53" fmla="*/ 196990 w 1991308"/>
                <a:gd name="connsiteY53" fmla="*/ 396187 h 2006658"/>
                <a:gd name="connsiteX54" fmla="*/ 328266 w 1991308"/>
                <a:gd name="connsiteY54" fmla="*/ 238169 h 2006658"/>
                <a:gd name="connsiteX55" fmla="*/ 506333 w 1991308"/>
                <a:gd name="connsiteY55" fmla="*/ 367049 h 2006658"/>
                <a:gd name="connsiteX56" fmla="*/ 548886 w 1991308"/>
                <a:gd name="connsiteY56" fmla="*/ 334521 h 2006658"/>
                <a:gd name="connsiteX57" fmla="*/ 627634 w 1991308"/>
                <a:gd name="connsiteY57" fmla="*/ 291898 h 2006658"/>
                <a:gd name="connsiteX58" fmla="*/ 605377 w 1991308"/>
                <a:gd name="connsiteY58" fmla="*/ 70692 h 2006658"/>
                <a:gd name="connsiteX59" fmla="*/ 777387 w 1991308"/>
                <a:gd name="connsiteY59" fmla="*/ 11607 h 2006658"/>
                <a:gd name="connsiteX60" fmla="*/ 891618 w 1991308"/>
                <a:gd name="connsiteY60" fmla="*/ 208778 h 2006658"/>
                <a:gd name="connsiteX61" fmla="*/ 996229 w 1991308"/>
                <a:gd name="connsiteY61" fmla="*/ 198262 h 2006658"/>
                <a:gd name="connsiteX62" fmla="*/ 1042304 w 1991308"/>
                <a:gd name="connsiteY62" fmla="*/ 202894 h 2006658"/>
                <a:gd name="connsiteX63" fmla="*/ 1145064 w 1991308"/>
                <a:gd name="connsiteY63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2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96329 w 1991308"/>
                <a:gd name="connsiteY13" fmla="*/ 996101 h 2006658"/>
                <a:gd name="connsiteX14" fmla="*/ 1787922 w 1991308"/>
                <a:gd name="connsiteY14" fmla="*/ 1106912 h 2006658"/>
                <a:gd name="connsiteX15" fmla="*/ 1991308 w 1991308"/>
                <a:gd name="connsiteY15" fmla="*/ 1206849 h 2006658"/>
                <a:gd name="connsiteX16" fmla="*/ 1926661 w 1991308"/>
                <a:gd name="connsiteY16" fmla="*/ 1407875 h 2006658"/>
                <a:gd name="connsiteX17" fmla="*/ 1709997 w 1991308"/>
                <a:gd name="connsiteY17" fmla="*/ 1354893 h 2006658"/>
                <a:gd name="connsiteX18" fmla="*/ 1659685 w 1991308"/>
                <a:gd name="connsiteY18" fmla="*/ 1442180 h 2006658"/>
                <a:gd name="connsiteX19" fmla="*/ 1637679 w 1991308"/>
                <a:gd name="connsiteY19" fmla="*/ 1470108 h 2006658"/>
                <a:gd name="connsiteX20" fmla="*/ 1759429 w 1991308"/>
                <a:gd name="connsiteY20" fmla="*/ 1680953 h 2006658"/>
                <a:gd name="connsiteX21" fmla="*/ 1616775 w 1991308"/>
                <a:gd name="connsiteY21" fmla="*/ 1816584 h 2006658"/>
                <a:gd name="connsiteX22" fmla="*/ 1424944 w 1991308"/>
                <a:gd name="connsiteY22" fmla="*/ 1668627 h 2006658"/>
                <a:gd name="connsiteX23" fmla="*/ 1411110 w 1991308"/>
                <a:gd name="connsiteY23" fmla="*/ 1678434 h 2006658"/>
                <a:gd name="connsiteX24" fmla="*/ 1307664 w 1991308"/>
                <a:gd name="connsiteY24" fmla="*/ 1731242 h 2006658"/>
                <a:gd name="connsiteX25" fmla="*/ 1280616 w 1991308"/>
                <a:gd name="connsiteY25" fmla="*/ 1739615 h 2006658"/>
                <a:gd name="connsiteX26" fmla="*/ 1290645 w 1991308"/>
                <a:gd name="connsiteY26" fmla="*/ 1967307 h 2006658"/>
                <a:gd name="connsiteX27" fmla="*/ 1097779 w 1991308"/>
                <a:gd name="connsiteY27" fmla="*/ 2006658 h 2006658"/>
                <a:gd name="connsiteX28" fmla="*/ 1022201 w 1991308"/>
                <a:gd name="connsiteY28" fmla="*/ 1791329 h 2006658"/>
                <a:gd name="connsiteX29" fmla="*/ 894326 w 1991308"/>
                <a:gd name="connsiteY29" fmla="*/ 1787530 h 2006658"/>
                <a:gd name="connsiteX30" fmla="*/ 890210 w 1991308"/>
                <a:gd name="connsiteY30" fmla="*/ 1786745 h 2006658"/>
                <a:gd name="connsiteX31" fmla="*/ 798991 w 1991308"/>
                <a:gd name="connsiteY31" fmla="*/ 1994963 h 2006658"/>
                <a:gd name="connsiteX32" fmla="*/ 601824 w 1991308"/>
                <a:gd name="connsiteY32" fmla="*/ 1939725 h 2006658"/>
                <a:gd name="connsiteX33" fmla="*/ 644484 w 1991308"/>
                <a:gd name="connsiteY33" fmla="*/ 1711434 h 2006658"/>
                <a:gd name="connsiteX34" fmla="*/ 614854 w 1991308"/>
                <a:gd name="connsiteY34" fmla="*/ 1697645 h 2006658"/>
                <a:gd name="connsiteX35" fmla="*/ 534524 w 1991308"/>
                <a:gd name="connsiteY35" fmla="*/ 1647653 h 2006658"/>
                <a:gd name="connsiteX36" fmla="*/ 365847 w 1991308"/>
                <a:gd name="connsiteY36" fmla="*/ 1788637 h 2006658"/>
                <a:gd name="connsiteX37" fmla="*/ 220840 w 1991308"/>
                <a:gd name="connsiteY37" fmla="*/ 1640934 h 2006658"/>
                <a:gd name="connsiteX38" fmla="*/ 351210 w 1991308"/>
                <a:gd name="connsiteY38" fmla="*/ 1466162 h 2006658"/>
                <a:gd name="connsiteX39" fmla="*/ 332774 w 1991308"/>
                <a:gd name="connsiteY39" fmla="*/ 1442180 h 2006658"/>
                <a:gd name="connsiteX40" fmla="*/ 283608 w 1991308"/>
                <a:gd name="connsiteY40" fmla="*/ 1351855 h 2006658"/>
                <a:gd name="connsiteX41" fmla="*/ 45928 w 1991308"/>
                <a:gd name="connsiteY41" fmla="*/ 1378670 h 2006658"/>
                <a:gd name="connsiteX42" fmla="*/ 512 w 1991308"/>
                <a:gd name="connsiteY42" fmla="*/ 1189448 h 2006658"/>
                <a:gd name="connsiteX43" fmla="*/ 203917 w 1991308"/>
                <a:gd name="connsiteY43" fmla="*/ 1101571 h 2006658"/>
                <a:gd name="connsiteX44" fmla="*/ 200260 w 1991308"/>
                <a:gd name="connsiteY44" fmla="*/ 1077675 h 2006658"/>
                <a:gd name="connsiteX45" fmla="*/ 196129 w 1991308"/>
                <a:gd name="connsiteY45" fmla="*/ 996101 h 2006658"/>
                <a:gd name="connsiteX46" fmla="*/ 200584 w 1991308"/>
                <a:gd name="connsiteY46" fmla="*/ 925686 h 2006658"/>
                <a:gd name="connsiteX47" fmla="*/ 0 w 1991308"/>
                <a:gd name="connsiteY47" fmla="*/ 828717 h 2006658"/>
                <a:gd name="connsiteX48" fmla="*/ 52146 w 1991308"/>
                <a:gd name="connsiteY48" fmla="*/ 631581 h 2006658"/>
                <a:gd name="connsiteX49" fmla="*/ 273733 w 1991308"/>
                <a:gd name="connsiteY49" fmla="*/ 656322 h 2006658"/>
                <a:gd name="connsiteX50" fmla="*/ 292697 w 1991308"/>
                <a:gd name="connsiteY50" fmla="*/ 615804 h 2006658"/>
                <a:gd name="connsiteX51" fmla="*/ 328470 w 1991308"/>
                <a:gd name="connsiteY51" fmla="*/ 558646 h 2006658"/>
                <a:gd name="connsiteX52" fmla="*/ 196990 w 1991308"/>
                <a:gd name="connsiteY52" fmla="*/ 396187 h 2006658"/>
                <a:gd name="connsiteX53" fmla="*/ 328266 w 1991308"/>
                <a:gd name="connsiteY53" fmla="*/ 238169 h 2006658"/>
                <a:gd name="connsiteX54" fmla="*/ 506333 w 1991308"/>
                <a:gd name="connsiteY54" fmla="*/ 367049 h 2006658"/>
                <a:gd name="connsiteX55" fmla="*/ 548886 w 1991308"/>
                <a:gd name="connsiteY55" fmla="*/ 334521 h 2006658"/>
                <a:gd name="connsiteX56" fmla="*/ 627634 w 1991308"/>
                <a:gd name="connsiteY56" fmla="*/ 291898 h 2006658"/>
                <a:gd name="connsiteX57" fmla="*/ 605377 w 1991308"/>
                <a:gd name="connsiteY57" fmla="*/ 70692 h 2006658"/>
                <a:gd name="connsiteX58" fmla="*/ 777387 w 1991308"/>
                <a:gd name="connsiteY58" fmla="*/ 11607 h 2006658"/>
                <a:gd name="connsiteX59" fmla="*/ 891618 w 1991308"/>
                <a:gd name="connsiteY59" fmla="*/ 208778 h 2006658"/>
                <a:gd name="connsiteX60" fmla="*/ 996229 w 1991308"/>
                <a:gd name="connsiteY60" fmla="*/ 198262 h 2006658"/>
                <a:gd name="connsiteX61" fmla="*/ 1042304 w 1991308"/>
                <a:gd name="connsiteY61" fmla="*/ 202894 h 2006658"/>
                <a:gd name="connsiteX62" fmla="*/ 1145064 w 1991308"/>
                <a:gd name="connsiteY62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2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96329 w 1991308"/>
                <a:gd name="connsiteY13" fmla="*/ 996101 h 2006658"/>
                <a:gd name="connsiteX14" fmla="*/ 1787922 w 1991308"/>
                <a:gd name="connsiteY14" fmla="*/ 1106912 h 2006658"/>
                <a:gd name="connsiteX15" fmla="*/ 1991308 w 1991308"/>
                <a:gd name="connsiteY15" fmla="*/ 1206849 h 2006658"/>
                <a:gd name="connsiteX16" fmla="*/ 1926661 w 1991308"/>
                <a:gd name="connsiteY16" fmla="*/ 1407875 h 2006658"/>
                <a:gd name="connsiteX17" fmla="*/ 1709997 w 1991308"/>
                <a:gd name="connsiteY17" fmla="*/ 1354893 h 2006658"/>
                <a:gd name="connsiteX18" fmla="*/ 1659685 w 1991308"/>
                <a:gd name="connsiteY18" fmla="*/ 1442180 h 2006658"/>
                <a:gd name="connsiteX19" fmla="*/ 1637679 w 1991308"/>
                <a:gd name="connsiteY19" fmla="*/ 1470108 h 2006658"/>
                <a:gd name="connsiteX20" fmla="*/ 1759429 w 1991308"/>
                <a:gd name="connsiteY20" fmla="*/ 1680953 h 2006658"/>
                <a:gd name="connsiteX21" fmla="*/ 1616775 w 1991308"/>
                <a:gd name="connsiteY21" fmla="*/ 1816584 h 2006658"/>
                <a:gd name="connsiteX22" fmla="*/ 1424944 w 1991308"/>
                <a:gd name="connsiteY22" fmla="*/ 1668627 h 2006658"/>
                <a:gd name="connsiteX23" fmla="*/ 1411110 w 1991308"/>
                <a:gd name="connsiteY23" fmla="*/ 1678434 h 2006658"/>
                <a:gd name="connsiteX24" fmla="*/ 1307664 w 1991308"/>
                <a:gd name="connsiteY24" fmla="*/ 1731242 h 2006658"/>
                <a:gd name="connsiteX25" fmla="*/ 1290645 w 1991308"/>
                <a:gd name="connsiteY25" fmla="*/ 1967307 h 2006658"/>
                <a:gd name="connsiteX26" fmla="*/ 1097779 w 1991308"/>
                <a:gd name="connsiteY26" fmla="*/ 2006658 h 2006658"/>
                <a:gd name="connsiteX27" fmla="*/ 1022201 w 1991308"/>
                <a:gd name="connsiteY27" fmla="*/ 1791329 h 2006658"/>
                <a:gd name="connsiteX28" fmla="*/ 894326 w 1991308"/>
                <a:gd name="connsiteY28" fmla="*/ 1787530 h 2006658"/>
                <a:gd name="connsiteX29" fmla="*/ 890210 w 1991308"/>
                <a:gd name="connsiteY29" fmla="*/ 1786745 h 2006658"/>
                <a:gd name="connsiteX30" fmla="*/ 798991 w 1991308"/>
                <a:gd name="connsiteY30" fmla="*/ 1994963 h 2006658"/>
                <a:gd name="connsiteX31" fmla="*/ 601824 w 1991308"/>
                <a:gd name="connsiteY31" fmla="*/ 1939725 h 2006658"/>
                <a:gd name="connsiteX32" fmla="*/ 644484 w 1991308"/>
                <a:gd name="connsiteY32" fmla="*/ 1711434 h 2006658"/>
                <a:gd name="connsiteX33" fmla="*/ 614854 w 1991308"/>
                <a:gd name="connsiteY33" fmla="*/ 1697645 h 2006658"/>
                <a:gd name="connsiteX34" fmla="*/ 534524 w 1991308"/>
                <a:gd name="connsiteY34" fmla="*/ 1647653 h 2006658"/>
                <a:gd name="connsiteX35" fmla="*/ 365847 w 1991308"/>
                <a:gd name="connsiteY35" fmla="*/ 1788637 h 2006658"/>
                <a:gd name="connsiteX36" fmla="*/ 220840 w 1991308"/>
                <a:gd name="connsiteY36" fmla="*/ 1640934 h 2006658"/>
                <a:gd name="connsiteX37" fmla="*/ 351210 w 1991308"/>
                <a:gd name="connsiteY37" fmla="*/ 1466162 h 2006658"/>
                <a:gd name="connsiteX38" fmla="*/ 332774 w 1991308"/>
                <a:gd name="connsiteY38" fmla="*/ 1442180 h 2006658"/>
                <a:gd name="connsiteX39" fmla="*/ 283608 w 1991308"/>
                <a:gd name="connsiteY39" fmla="*/ 1351855 h 2006658"/>
                <a:gd name="connsiteX40" fmla="*/ 45928 w 1991308"/>
                <a:gd name="connsiteY40" fmla="*/ 1378670 h 2006658"/>
                <a:gd name="connsiteX41" fmla="*/ 512 w 1991308"/>
                <a:gd name="connsiteY41" fmla="*/ 1189448 h 2006658"/>
                <a:gd name="connsiteX42" fmla="*/ 203917 w 1991308"/>
                <a:gd name="connsiteY42" fmla="*/ 1101571 h 2006658"/>
                <a:gd name="connsiteX43" fmla="*/ 200260 w 1991308"/>
                <a:gd name="connsiteY43" fmla="*/ 1077675 h 2006658"/>
                <a:gd name="connsiteX44" fmla="*/ 196129 w 1991308"/>
                <a:gd name="connsiteY44" fmla="*/ 996101 h 2006658"/>
                <a:gd name="connsiteX45" fmla="*/ 200584 w 1991308"/>
                <a:gd name="connsiteY45" fmla="*/ 925686 h 2006658"/>
                <a:gd name="connsiteX46" fmla="*/ 0 w 1991308"/>
                <a:gd name="connsiteY46" fmla="*/ 828717 h 2006658"/>
                <a:gd name="connsiteX47" fmla="*/ 52146 w 1991308"/>
                <a:gd name="connsiteY47" fmla="*/ 631581 h 2006658"/>
                <a:gd name="connsiteX48" fmla="*/ 273733 w 1991308"/>
                <a:gd name="connsiteY48" fmla="*/ 656322 h 2006658"/>
                <a:gd name="connsiteX49" fmla="*/ 292697 w 1991308"/>
                <a:gd name="connsiteY49" fmla="*/ 615804 h 2006658"/>
                <a:gd name="connsiteX50" fmla="*/ 328470 w 1991308"/>
                <a:gd name="connsiteY50" fmla="*/ 558646 h 2006658"/>
                <a:gd name="connsiteX51" fmla="*/ 196990 w 1991308"/>
                <a:gd name="connsiteY51" fmla="*/ 396187 h 2006658"/>
                <a:gd name="connsiteX52" fmla="*/ 328266 w 1991308"/>
                <a:gd name="connsiteY52" fmla="*/ 238169 h 2006658"/>
                <a:gd name="connsiteX53" fmla="*/ 506333 w 1991308"/>
                <a:gd name="connsiteY53" fmla="*/ 367049 h 2006658"/>
                <a:gd name="connsiteX54" fmla="*/ 548886 w 1991308"/>
                <a:gd name="connsiteY54" fmla="*/ 334521 h 2006658"/>
                <a:gd name="connsiteX55" fmla="*/ 627634 w 1991308"/>
                <a:gd name="connsiteY55" fmla="*/ 291898 h 2006658"/>
                <a:gd name="connsiteX56" fmla="*/ 605377 w 1991308"/>
                <a:gd name="connsiteY56" fmla="*/ 70692 h 2006658"/>
                <a:gd name="connsiteX57" fmla="*/ 777387 w 1991308"/>
                <a:gd name="connsiteY57" fmla="*/ 11607 h 2006658"/>
                <a:gd name="connsiteX58" fmla="*/ 891618 w 1991308"/>
                <a:gd name="connsiteY58" fmla="*/ 208778 h 2006658"/>
                <a:gd name="connsiteX59" fmla="*/ 996229 w 1991308"/>
                <a:gd name="connsiteY59" fmla="*/ 198262 h 2006658"/>
                <a:gd name="connsiteX60" fmla="*/ 1042304 w 1991308"/>
                <a:gd name="connsiteY60" fmla="*/ 202894 h 2006658"/>
                <a:gd name="connsiteX61" fmla="*/ 1145064 w 1991308"/>
                <a:gd name="connsiteY61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2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96329 w 1991308"/>
                <a:gd name="connsiteY13" fmla="*/ 996101 h 2006658"/>
                <a:gd name="connsiteX14" fmla="*/ 1787922 w 1991308"/>
                <a:gd name="connsiteY14" fmla="*/ 1106912 h 2006658"/>
                <a:gd name="connsiteX15" fmla="*/ 1991308 w 1991308"/>
                <a:gd name="connsiteY15" fmla="*/ 1206849 h 2006658"/>
                <a:gd name="connsiteX16" fmla="*/ 1926661 w 1991308"/>
                <a:gd name="connsiteY16" fmla="*/ 1407875 h 2006658"/>
                <a:gd name="connsiteX17" fmla="*/ 1709997 w 1991308"/>
                <a:gd name="connsiteY17" fmla="*/ 1354893 h 2006658"/>
                <a:gd name="connsiteX18" fmla="*/ 1659685 w 1991308"/>
                <a:gd name="connsiteY18" fmla="*/ 1442180 h 2006658"/>
                <a:gd name="connsiteX19" fmla="*/ 1637679 w 1991308"/>
                <a:gd name="connsiteY19" fmla="*/ 1470108 h 2006658"/>
                <a:gd name="connsiteX20" fmla="*/ 1759429 w 1991308"/>
                <a:gd name="connsiteY20" fmla="*/ 1680953 h 2006658"/>
                <a:gd name="connsiteX21" fmla="*/ 1616775 w 1991308"/>
                <a:gd name="connsiteY21" fmla="*/ 1816584 h 2006658"/>
                <a:gd name="connsiteX22" fmla="*/ 1424944 w 1991308"/>
                <a:gd name="connsiteY22" fmla="*/ 1668627 h 2006658"/>
                <a:gd name="connsiteX23" fmla="*/ 1307664 w 1991308"/>
                <a:gd name="connsiteY23" fmla="*/ 1731242 h 2006658"/>
                <a:gd name="connsiteX24" fmla="*/ 1290645 w 1991308"/>
                <a:gd name="connsiteY24" fmla="*/ 1967307 h 2006658"/>
                <a:gd name="connsiteX25" fmla="*/ 1097779 w 1991308"/>
                <a:gd name="connsiteY25" fmla="*/ 2006658 h 2006658"/>
                <a:gd name="connsiteX26" fmla="*/ 1022201 w 1991308"/>
                <a:gd name="connsiteY26" fmla="*/ 1791329 h 2006658"/>
                <a:gd name="connsiteX27" fmla="*/ 894326 w 1991308"/>
                <a:gd name="connsiteY27" fmla="*/ 1787530 h 2006658"/>
                <a:gd name="connsiteX28" fmla="*/ 890210 w 1991308"/>
                <a:gd name="connsiteY28" fmla="*/ 1786745 h 2006658"/>
                <a:gd name="connsiteX29" fmla="*/ 798991 w 1991308"/>
                <a:gd name="connsiteY29" fmla="*/ 1994963 h 2006658"/>
                <a:gd name="connsiteX30" fmla="*/ 601824 w 1991308"/>
                <a:gd name="connsiteY30" fmla="*/ 1939725 h 2006658"/>
                <a:gd name="connsiteX31" fmla="*/ 644484 w 1991308"/>
                <a:gd name="connsiteY31" fmla="*/ 1711434 h 2006658"/>
                <a:gd name="connsiteX32" fmla="*/ 614854 w 1991308"/>
                <a:gd name="connsiteY32" fmla="*/ 1697645 h 2006658"/>
                <a:gd name="connsiteX33" fmla="*/ 534524 w 1991308"/>
                <a:gd name="connsiteY33" fmla="*/ 1647653 h 2006658"/>
                <a:gd name="connsiteX34" fmla="*/ 365847 w 1991308"/>
                <a:gd name="connsiteY34" fmla="*/ 1788637 h 2006658"/>
                <a:gd name="connsiteX35" fmla="*/ 220840 w 1991308"/>
                <a:gd name="connsiteY35" fmla="*/ 1640934 h 2006658"/>
                <a:gd name="connsiteX36" fmla="*/ 351210 w 1991308"/>
                <a:gd name="connsiteY36" fmla="*/ 1466162 h 2006658"/>
                <a:gd name="connsiteX37" fmla="*/ 332774 w 1991308"/>
                <a:gd name="connsiteY37" fmla="*/ 1442180 h 2006658"/>
                <a:gd name="connsiteX38" fmla="*/ 283608 w 1991308"/>
                <a:gd name="connsiteY38" fmla="*/ 1351855 h 2006658"/>
                <a:gd name="connsiteX39" fmla="*/ 45928 w 1991308"/>
                <a:gd name="connsiteY39" fmla="*/ 1378670 h 2006658"/>
                <a:gd name="connsiteX40" fmla="*/ 512 w 1991308"/>
                <a:gd name="connsiteY40" fmla="*/ 1189448 h 2006658"/>
                <a:gd name="connsiteX41" fmla="*/ 203917 w 1991308"/>
                <a:gd name="connsiteY41" fmla="*/ 1101571 h 2006658"/>
                <a:gd name="connsiteX42" fmla="*/ 200260 w 1991308"/>
                <a:gd name="connsiteY42" fmla="*/ 1077675 h 2006658"/>
                <a:gd name="connsiteX43" fmla="*/ 196129 w 1991308"/>
                <a:gd name="connsiteY43" fmla="*/ 996101 h 2006658"/>
                <a:gd name="connsiteX44" fmla="*/ 200584 w 1991308"/>
                <a:gd name="connsiteY44" fmla="*/ 925686 h 2006658"/>
                <a:gd name="connsiteX45" fmla="*/ 0 w 1991308"/>
                <a:gd name="connsiteY45" fmla="*/ 828717 h 2006658"/>
                <a:gd name="connsiteX46" fmla="*/ 52146 w 1991308"/>
                <a:gd name="connsiteY46" fmla="*/ 631581 h 2006658"/>
                <a:gd name="connsiteX47" fmla="*/ 273733 w 1991308"/>
                <a:gd name="connsiteY47" fmla="*/ 656322 h 2006658"/>
                <a:gd name="connsiteX48" fmla="*/ 292697 w 1991308"/>
                <a:gd name="connsiteY48" fmla="*/ 615804 h 2006658"/>
                <a:gd name="connsiteX49" fmla="*/ 328470 w 1991308"/>
                <a:gd name="connsiteY49" fmla="*/ 558646 h 2006658"/>
                <a:gd name="connsiteX50" fmla="*/ 196990 w 1991308"/>
                <a:gd name="connsiteY50" fmla="*/ 396187 h 2006658"/>
                <a:gd name="connsiteX51" fmla="*/ 328266 w 1991308"/>
                <a:gd name="connsiteY51" fmla="*/ 238169 h 2006658"/>
                <a:gd name="connsiteX52" fmla="*/ 506333 w 1991308"/>
                <a:gd name="connsiteY52" fmla="*/ 367049 h 2006658"/>
                <a:gd name="connsiteX53" fmla="*/ 548886 w 1991308"/>
                <a:gd name="connsiteY53" fmla="*/ 334521 h 2006658"/>
                <a:gd name="connsiteX54" fmla="*/ 627634 w 1991308"/>
                <a:gd name="connsiteY54" fmla="*/ 291898 h 2006658"/>
                <a:gd name="connsiteX55" fmla="*/ 605377 w 1991308"/>
                <a:gd name="connsiteY55" fmla="*/ 70692 h 2006658"/>
                <a:gd name="connsiteX56" fmla="*/ 777387 w 1991308"/>
                <a:gd name="connsiteY56" fmla="*/ 11607 h 2006658"/>
                <a:gd name="connsiteX57" fmla="*/ 891618 w 1991308"/>
                <a:gd name="connsiteY57" fmla="*/ 208778 h 2006658"/>
                <a:gd name="connsiteX58" fmla="*/ 996229 w 1991308"/>
                <a:gd name="connsiteY58" fmla="*/ 198262 h 2006658"/>
                <a:gd name="connsiteX59" fmla="*/ 1042304 w 1991308"/>
                <a:gd name="connsiteY59" fmla="*/ 202894 h 2006658"/>
                <a:gd name="connsiteX60" fmla="*/ 1145064 w 1991308"/>
                <a:gd name="connsiteY60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2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96329 w 1991308"/>
                <a:gd name="connsiteY13" fmla="*/ 996101 h 2006658"/>
                <a:gd name="connsiteX14" fmla="*/ 1787922 w 1991308"/>
                <a:gd name="connsiteY14" fmla="*/ 1106912 h 2006658"/>
                <a:gd name="connsiteX15" fmla="*/ 1991308 w 1991308"/>
                <a:gd name="connsiteY15" fmla="*/ 1206849 h 2006658"/>
                <a:gd name="connsiteX16" fmla="*/ 1926661 w 1991308"/>
                <a:gd name="connsiteY16" fmla="*/ 1407875 h 2006658"/>
                <a:gd name="connsiteX17" fmla="*/ 1709997 w 1991308"/>
                <a:gd name="connsiteY17" fmla="*/ 1354893 h 2006658"/>
                <a:gd name="connsiteX18" fmla="*/ 1637679 w 1991308"/>
                <a:gd name="connsiteY18" fmla="*/ 1470108 h 2006658"/>
                <a:gd name="connsiteX19" fmla="*/ 1759429 w 1991308"/>
                <a:gd name="connsiteY19" fmla="*/ 1680953 h 2006658"/>
                <a:gd name="connsiteX20" fmla="*/ 1616775 w 1991308"/>
                <a:gd name="connsiteY20" fmla="*/ 1816584 h 2006658"/>
                <a:gd name="connsiteX21" fmla="*/ 1424944 w 1991308"/>
                <a:gd name="connsiteY21" fmla="*/ 1668627 h 2006658"/>
                <a:gd name="connsiteX22" fmla="*/ 1307664 w 1991308"/>
                <a:gd name="connsiteY22" fmla="*/ 1731242 h 2006658"/>
                <a:gd name="connsiteX23" fmla="*/ 1290645 w 1991308"/>
                <a:gd name="connsiteY23" fmla="*/ 1967307 h 2006658"/>
                <a:gd name="connsiteX24" fmla="*/ 1097779 w 1991308"/>
                <a:gd name="connsiteY24" fmla="*/ 2006658 h 2006658"/>
                <a:gd name="connsiteX25" fmla="*/ 1022201 w 1991308"/>
                <a:gd name="connsiteY25" fmla="*/ 1791329 h 2006658"/>
                <a:gd name="connsiteX26" fmla="*/ 894326 w 1991308"/>
                <a:gd name="connsiteY26" fmla="*/ 1787530 h 2006658"/>
                <a:gd name="connsiteX27" fmla="*/ 890210 w 1991308"/>
                <a:gd name="connsiteY27" fmla="*/ 1786745 h 2006658"/>
                <a:gd name="connsiteX28" fmla="*/ 798991 w 1991308"/>
                <a:gd name="connsiteY28" fmla="*/ 1994963 h 2006658"/>
                <a:gd name="connsiteX29" fmla="*/ 601824 w 1991308"/>
                <a:gd name="connsiteY29" fmla="*/ 1939725 h 2006658"/>
                <a:gd name="connsiteX30" fmla="*/ 644484 w 1991308"/>
                <a:gd name="connsiteY30" fmla="*/ 1711434 h 2006658"/>
                <a:gd name="connsiteX31" fmla="*/ 614854 w 1991308"/>
                <a:gd name="connsiteY31" fmla="*/ 1697645 h 2006658"/>
                <a:gd name="connsiteX32" fmla="*/ 534524 w 1991308"/>
                <a:gd name="connsiteY32" fmla="*/ 1647653 h 2006658"/>
                <a:gd name="connsiteX33" fmla="*/ 365847 w 1991308"/>
                <a:gd name="connsiteY33" fmla="*/ 1788637 h 2006658"/>
                <a:gd name="connsiteX34" fmla="*/ 220840 w 1991308"/>
                <a:gd name="connsiteY34" fmla="*/ 1640934 h 2006658"/>
                <a:gd name="connsiteX35" fmla="*/ 351210 w 1991308"/>
                <a:gd name="connsiteY35" fmla="*/ 1466162 h 2006658"/>
                <a:gd name="connsiteX36" fmla="*/ 332774 w 1991308"/>
                <a:gd name="connsiteY36" fmla="*/ 1442180 h 2006658"/>
                <a:gd name="connsiteX37" fmla="*/ 283608 w 1991308"/>
                <a:gd name="connsiteY37" fmla="*/ 1351855 h 2006658"/>
                <a:gd name="connsiteX38" fmla="*/ 45928 w 1991308"/>
                <a:gd name="connsiteY38" fmla="*/ 1378670 h 2006658"/>
                <a:gd name="connsiteX39" fmla="*/ 512 w 1991308"/>
                <a:gd name="connsiteY39" fmla="*/ 1189448 h 2006658"/>
                <a:gd name="connsiteX40" fmla="*/ 203917 w 1991308"/>
                <a:gd name="connsiteY40" fmla="*/ 1101571 h 2006658"/>
                <a:gd name="connsiteX41" fmla="*/ 200260 w 1991308"/>
                <a:gd name="connsiteY41" fmla="*/ 1077675 h 2006658"/>
                <a:gd name="connsiteX42" fmla="*/ 196129 w 1991308"/>
                <a:gd name="connsiteY42" fmla="*/ 996101 h 2006658"/>
                <a:gd name="connsiteX43" fmla="*/ 200584 w 1991308"/>
                <a:gd name="connsiteY43" fmla="*/ 925686 h 2006658"/>
                <a:gd name="connsiteX44" fmla="*/ 0 w 1991308"/>
                <a:gd name="connsiteY44" fmla="*/ 828717 h 2006658"/>
                <a:gd name="connsiteX45" fmla="*/ 52146 w 1991308"/>
                <a:gd name="connsiteY45" fmla="*/ 631581 h 2006658"/>
                <a:gd name="connsiteX46" fmla="*/ 273733 w 1991308"/>
                <a:gd name="connsiteY46" fmla="*/ 656322 h 2006658"/>
                <a:gd name="connsiteX47" fmla="*/ 292697 w 1991308"/>
                <a:gd name="connsiteY47" fmla="*/ 615804 h 2006658"/>
                <a:gd name="connsiteX48" fmla="*/ 328470 w 1991308"/>
                <a:gd name="connsiteY48" fmla="*/ 558646 h 2006658"/>
                <a:gd name="connsiteX49" fmla="*/ 196990 w 1991308"/>
                <a:gd name="connsiteY49" fmla="*/ 396187 h 2006658"/>
                <a:gd name="connsiteX50" fmla="*/ 328266 w 1991308"/>
                <a:gd name="connsiteY50" fmla="*/ 238169 h 2006658"/>
                <a:gd name="connsiteX51" fmla="*/ 506333 w 1991308"/>
                <a:gd name="connsiteY51" fmla="*/ 367049 h 2006658"/>
                <a:gd name="connsiteX52" fmla="*/ 548886 w 1991308"/>
                <a:gd name="connsiteY52" fmla="*/ 334521 h 2006658"/>
                <a:gd name="connsiteX53" fmla="*/ 627634 w 1991308"/>
                <a:gd name="connsiteY53" fmla="*/ 291898 h 2006658"/>
                <a:gd name="connsiteX54" fmla="*/ 605377 w 1991308"/>
                <a:gd name="connsiteY54" fmla="*/ 70692 h 2006658"/>
                <a:gd name="connsiteX55" fmla="*/ 777387 w 1991308"/>
                <a:gd name="connsiteY55" fmla="*/ 11607 h 2006658"/>
                <a:gd name="connsiteX56" fmla="*/ 891618 w 1991308"/>
                <a:gd name="connsiteY56" fmla="*/ 208778 h 2006658"/>
                <a:gd name="connsiteX57" fmla="*/ 996229 w 1991308"/>
                <a:gd name="connsiteY57" fmla="*/ 198262 h 2006658"/>
                <a:gd name="connsiteX58" fmla="*/ 1042304 w 1991308"/>
                <a:gd name="connsiteY58" fmla="*/ 202894 h 2006658"/>
                <a:gd name="connsiteX59" fmla="*/ 1145064 w 1991308"/>
                <a:gd name="connsiteY59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2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87922 w 1991308"/>
                <a:gd name="connsiteY13" fmla="*/ 1106912 h 2006658"/>
                <a:gd name="connsiteX14" fmla="*/ 1991308 w 1991308"/>
                <a:gd name="connsiteY14" fmla="*/ 1206849 h 2006658"/>
                <a:gd name="connsiteX15" fmla="*/ 1926661 w 1991308"/>
                <a:gd name="connsiteY15" fmla="*/ 1407875 h 2006658"/>
                <a:gd name="connsiteX16" fmla="*/ 1709997 w 1991308"/>
                <a:gd name="connsiteY16" fmla="*/ 1354893 h 2006658"/>
                <a:gd name="connsiteX17" fmla="*/ 1637679 w 1991308"/>
                <a:gd name="connsiteY17" fmla="*/ 1470108 h 2006658"/>
                <a:gd name="connsiteX18" fmla="*/ 1759429 w 1991308"/>
                <a:gd name="connsiteY18" fmla="*/ 1680953 h 2006658"/>
                <a:gd name="connsiteX19" fmla="*/ 1616775 w 1991308"/>
                <a:gd name="connsiteY19" fmla="*/ 1816584 h 2006658"/>
                <a:gd name="connsiteX20" fmla="*/ 1424944 w 1991308"/>
                <a:gd name="connsiteY20" fmla="*/ 1668627 h 2006658"/>
                <a:gd name="connsiteX21" fmla="*/ 1307664 w 1991308"/>
                <a:gd name="connsiteY21" fmla="*/ 1731242 h 2006658"/>
                <a:gd name="connsiteX22" fmla="*/ 1290645 w 1991308"/>
                <a:gd name="connsiteY22" fmla="*/ 1967307 h 2006658"/>
                <a:gd name="connsiteX23" fmla="*/ 1097779 w 1991308"/>
                <a:gd name="connsiteY23" fmla="*/ 2006658 h 2006658"/>
                <a:gd name="connsiteX24" fmla="*/ 1022201 w 1991308"/>
                <a:gd name="connsiteY24" fmla="*/ 1791329 h 2006658"/>
                <a:gd name="connsiteX25" fmla="*/ 894326 w 1991308"/>
                <a:gd name="connsiteY25" fmla="*/ 1787530 h 2006658"/>
                <a:gd name="connsiteX26" fmla="*/ 890210 w 1991308"/>
                <a:gd name="connsiteY26" fmla="*/ 1786745 h 2006658"/>
                <a:gd name="connsiteX27" fmla="*/ 798991 w 1991308"/>
                <a:gd name="connsiteY27" fmla="*/ 1994963 h 2006658"/>
                <a:gd name="connsiteX28" fmla="*/ 601824 w 1991308"/>
                <a:gd name="connsiteY28" fmla="*/ 1939725 h 2006658"/>
                <a:gd name="connsiteX29" fmla="*/ 644484 w 1991308"/>
                <a:gd name="connsiteY29" fmla="*/ 1711434 h 2006658"/>
                <a:gd name="connsiteX30" fmla="*/ 614854 w 1991308"/>
                <a:gd name="connsiteY30" fmla="*/ 1697645 h 2006658"/>
                <a:gd name="connsiteX31" fmla="*/ 534524 w 1991308"/>
                <a:gd name="connsiteY31" fmla="*/ 1647653 h 2006658"/>
                <a:gd name="connsiteX32" fmla="*/ 365847 w 1991308"/>
                <a:gd name="connsiteY32" fmla="*/ 1788637 h 2006658"/>
                <a:gd name="connsiteX33" fmla="*/ 220840 w 1991308"/>
                <a:gd name="connsiteY33" fmla="*/ 1640934 h 2006658"/>
                <a:gd name="connsiteX34" fmla="*/ 351210 w 1991308"/>
                <a:gd name="connsiteY34" fmla="*/ 1466162 h 2006658"/>
                <a:gd name="connsiteX35" fmla="*/ 332774 w 1991308"/>
                <a:gd name="connsiteY35" fmla="*/ 1442180 h 2006658"/>
                <a:gd name="connsiteX36" fmla="*/ 283608 w 1991308"/>
                <a:gd name="connsiteY36" fmla="*/ 1351855 h 2006658"/>
                <a:gd name="connsiteX37" fmla="*/ 45928 w 1991308"/>
                <a:gd name="connsiteY37" fmla="*/ 1378670 h 2006658"/>
                <a:gd name="connsiteX38" fmla="*/ 512 w 1991308"/>
                <a:gd name="connsiteY38" fmla="*/ 1189448 h 2006658"/>
                <a:gd name="connsiteX39" fmla="*/ 203917 w 1991308"/>
                <a:gd name="connsiteY39" fmla="*/ 1101571 h 2006658"/>
                <a:gd name="connsiteX40" fmla="*/ 200260 w 1991308"/>
                <a:gd name="connsiteY40" fmla="*/ 1077675 h 2006658"/>
                <a:gd name="connsiteX41" fmla="*/ 196129 w 1991308"/>
                <a:gd name="connsiteY41" fmla="*/ 996101 h 2006658"/>
                <a:gd name="connsiteX42" fmla="*/ 200584 w 1991308"/>
                <a:gd name="connsiteY42" fmla="*/ 925686 h 2006658"/>
                <a:gd name="connsiteX43" fmla="*/ 0 w 1991308"/>
                <a:gd name="connsiteY43" fmla="*/ 828717 h 2006658"/>
                <a:gd name="connsiteX44" fmla="*/ 52146 w 1991308"/>
                <a:gd name="connsiteY44" fmla="*/ 631581 h 2006658"/>
                <a:gd name="connsiteX45" fmla="*/ 273733 w 1991308"/>
                <a:gd name="connsiteY45" fmla="*/ 656322 h 2006658"/>
                <a:gd name="connsiteX46" fmla="*/ 292697 w 1991308"/>
                <a:gd name="connsiteY46" fmla="*/ 615804 h 2006658"/>
                <a:gd name="connsiteX47" fmla="*/ 328470 w 1991308"/>
                <a:gd name="connsiteY47" fmla="*/ 558646 h 2006658"/>
                <a:gd name="connsiteX48" fmla="*/ 196990 w 1991308"/>
                <a:gd name="connsiteY48" fmla="*/ 396187 h 2006658"/>
                <a:gd name="connsiteX49" fmla="*/ 328266 w 1991308"/>
                <a:gd name="connsiteY49" fmla="*/ 238169 h 2006658"/>
                <a:gd name="connsiteX50" fmla="*/ 506333 w 1991308"/>
                <a:gd name="connsiteY50" fmla="*/ 367049 h 2006658"/>
                <a:gd name="connsiteX51" fmla="*/ 548886 w 1991308"/>
                <a:gd name="connsiteY51" fmla="*/ 334521 h 2006658"/>
                <a:gd name="connsiteX52" fmla="*/ 627634 w 1991308"/>
                <a:gd name="connsiteY52" fmla="*/ 291898 h 2006658"/>
                <a:gd name="connsiteX53" fmla="*/ 605377 w 1991308"/>
                <a:gd name="connsiteY53" fmla="*/ 70692 h 2006658"/>
                <a:gd name="connsiteX54" fmla="*/ 777387 w 1991308"/>
                <a:gd name="connsiteY54" fmla="*/ 11607 h 2006658"/>
                <a:gd name="connsiteX55" fmla="*/ 891618 w 1991308"/>
                <a:gd name="connsiteY55" fmla="*/ 208778 h 2006658"/>
                <a:gd name="connsiteX56" fmla="*/ 996229 w 1991308"/>
                <a:gd name="connsiteY56" fmla="*/ 198262 h 2006658"/>
                <a:gd name="connsiteX57" fmla="*/ 1042304 w 1991308"/>
                <a:gd name="connsiteY57" fmla="*/ 202894 h 2006658"/>
                <a:gd name="connsiteX58" fmla="*/ 1145064 w 1991308"/>
                <a:gd name="connsiteY58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1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87922 w 1991308"/>
                <a:gd name="connsiteY13" fmla="*/ 1106912 h 2006658"/>
                <a:gd name="connsiteX14" fmla="*/ 1991308 w 1991308"/>
                <a:gd name="connsiteY14" fmla="*/ 1206849 h 2006658"/>
                <a:gd name="connsiteX15" fmla="*/ 1926661 w 1991308"/>
                <a:gd name="connsiteY15" fmla="*/ 1407875 h 2006658"/>
                <a:gd name="connsiteX16" fmla="*/ 1709997 w 1991308"/>
                <a:gd name="connsiteY16" fmla="*/ 1354893 h 2006658"/>
                <a:gd name="connsiteX17" fmla="*/ 1637679 w 1991308"/>
                <a:gd name="connsiteY17" fmla="*/ 1470108 h 2006658"/>
                <a:gd name="connsiteX18" fmla="*/ 1759429 w 1991308"/>
                <a:gd name="connsiteY18" fmla="*/ 1680953 h 2006658"/>
                <a:gd name="connsiteX19" fmla="*/ 1616775 w 1991308"/>
                <a:gd name="connsiteY19" fmla="*/ 1816584 h 2006658"/>
                <a:gd name="connsiteX20" fmla="*/ 1424944 w 1991308"/>
                <a:gd name="connsiteY20" fmla="*/ 1668627 h 2006658"/>
                <a:gd name="connsiteX21" fmla="*/ 1307664 w 1991308"/>
                <a:gd name="connsiteY21" fmla="*/ 1731242 h 2006658"/>
                <a:gd name="connsiteX22" fmla="*/ 1290645 w 1991308"/>
                <a:gd name="connsiteY22" fmla="*/ 1967307 h 2006658"/>
                <a:gd name="connsiteX23" fmla="*/ 1097779 w 1991308"/>
                <a:gd name="connsiteY23" fmla="*/ 2006658 h 2006658"/>
                <a:gd name="connsiteX24" fmla="*/ 1022201 w 1991308"/>
                <a:gd name="connsiteY24" fmla="*/ 1791329 h 2006658"/>
                <a:gd name="connsiteX25" fmla="*/ 894326 w 1991308"/>
                <a:gd name="connsiteY25" fmla="*/ 1787530 h 2006658"/>
                <a:gd name="connsiteX26" fmla="*/ 890210 w 1991308"/>
                <a:gd name="connsiteY26" fmla="*/ 1786745 h 2006658"/>
                <a:gd name="connsiteX27" fmla="*/ 798991 w 1991308"/>
                <a:gd name="connsiteY27" fmla="*/ 1994963 h 2006658"/>
                <a:gd name="connsiteX28" fmla="*/ 601824 w 1991308"/>
                <a:gd name="connsiteY28" fmla="*/ 1939725 h 2006658"/>
                <a:gd name="connsiteX29" fmla="*/ 644484 w 1991308"/>
                <a:gd name="connsiteY29" fmla="*/ 1711434 h 2006658"/>
                <a:gd name="connsiteX30" fmla="*/ 614854 w 1991308"/>
                <a:gd name="connsiteY30" fmla="*/ 1697645 h 2006658"/>
                <a:gd name="connsiteX31" fmla="*/ 534524 w 1991308"/>
                <a:gd name="connsiteY31" fmla="*/ 1647653 h 2006658"/>
                <a:gd name="connsiteX32" fmla="*/ 365847 w 1991308"/>
                <a:gd name="connsiteY32" fmla="*/ 1788637 h 2006658"/>
                <a:gd name="connsiteX33" fmla="*/ 220840 w 1991308"/>
                <a:gd name="connsiteY33" fmla="*/ 1640934 h 2006658"/>
                <a:gd name="connsiteX34" fmla="*/ 351210 w 1991308"/>
                <a:gd name="connsiteY34" fmla="*/ 1466162 h 2006658"/>
                <a:gd name="connsiteX35" fmla="*/ 332774 w 1991308"/>
                <a:gd name="connsiteY35" fmla="*/ 1442180 h 2006658"/>
                <a:gd name="connsiteX36" fmla="*/ 283608 w 1991308"/>
                <a:gd name="connsiteY36" fmla="*/ 1351855 h 2006658"/>
                <a:gd name="connsiteX37" fmla="*/ 45928 w 1991308"/>
                <a:gd name="connsiteY37" fmla="*/ 1378670 h 2006658"/>
                <a:gd name="connsiteX38" fmla="*/ 512 w 1991308"/>
                <a:gd name="connsiteY38" fmla="*/ 1189448 h 2006658"/>
                <a:gd name="connsiteX39" fmla="*/ 203917 w 1991308"/>
                <a:gd name="connsiteY39" fmla="*/ 1101571 h 2006658"/>
                <a:gd name="connsiteX40" fmla="*/ 200260 w 1991308"/>
                <a:gd name="connsiteY40" fmla="*/ 1077675 h 2006658"/>
                <a:gd name="connsiteX41" fmla="*/ 196129 w 1991308"/>
                <a:gd name="connsiteY41" fmla="*/ 996101 h 2006658"/>
                <a:gd name="connsiteX42" fmla="*/ 200584 w 1991308"/>
                <a:gd name="connsiteY42" fmla="*/ 925686 h 2006658"/>
                <a:gd name="connsiteX43" fmla="*/ 0 w 1991308"/>
                <a:gd name="connsiteY43" fmla="*/ 828717 h 2006658"/>
                <a:gd name="connsiteX44" fmla="*/ 52146 w 1991308"/>
                <a:gd name="connsiteY44" fmla="*/ 631581 h 2006658"/>
                <a:gd name="connsiteX45" fmla="*/ 273733 w 1991308"/>
                <a:gd name="connsiteY45" fmla="*/ 656322 h 2006658"/>
                <a:gd name="connsiteX46" fmla="*/ 292697 w 1991308"/>
                <a:gd name="connsiteY46" fmla="*/ 615804 h 2006658"/>
                <a:gd name="connsiteX47" fmla="*/ 328470 w 1991308"/>
                <a:gd name="connsiteY47" fmla="*/ 558646 h 2006658"/>
                <a:gd name="connsiteX48" fmla="*/ 196990 w 1991308"/>
                <a:gd name="connsiteY48" fmla="*/ 396187 h 2006658"/>
                <a:gd name="connsiteX49" fmla="*/ 328266 w 1991308"/>
                <a:gd name="connsiteY49" fmla="*/ 238169 h 2006658"/>
                <a:gd name="connsiteX50" fmla="*/ 506333 w 1991308"/>
                <a:gd name="connsiteY50" fmla="*/ 367049 h 2006658"/>
                <a:gd name="connsiteX51" fmla="*/ 548886 w 1991308"/>
                <a:gd name="connsiteY51" fmla="*/ 334521 h 2006658"/>
                <a:gd name="connsiteX52" fmla="*/ 627634 w 1991308"/>
                <a:gd name="connsiteY52" fmla="*/ 291898 h 2006658"/>
                <a:gd name="connsiteX53" fmla="*/ 605377 w 1991308"/>
                <a:gd name="connsiteY53" fmla="*/ 70692 h 2006658"/>
                <a:gd name="connsiteX54" fmla="*/ 777387 w 1991308"/>
                <a:gd name="connsiteY54" fmla="*/ 11607 h 2006658"/>
                <a:gd name="connsiteX55" fmla="*/ 891618 w 1991308"/>
                <a:gd name="connsiteY55" fmla="*/ 208778 h 2006658"/>
                <a:gd name="connsiteX56" fmla="*/ 996229 w 1991308"/>
                <a:gd name="connsiteY56" fmla="*/ 198262 h 2006658"/>
                <a:gd name="connsiteX57" fmla="*/ 1042304 w 1991308"/>
                <a:gd name="connsiteY57" fmla="*/ 202894 h 2006658"/>
                <a:gd name="connsiteX58" fmla="*/ 1145064 w 1991308"/>
                <a:gd name="connsiteY58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1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87922 w 1991308"/>
                <a:gd name="connsiteY13" fmla="*/ 1106912 h 2006658"/>
                <a:gd name="connsiteX14" fmla="*/ 1991308 w 1991308"/>
                <a:gd name="connsiteY14" fmla="*/ 1206849 h 2006658"/>
                <a:gd name="connsiteX15" fmla="*/ 1926661 w 1991308"/>
                <a:gd name="connsiteY15" fmla="*/ 1407875 h 2006658"/>
                <a:gd name="connsiteX16" fmla="*/ 1709997 w 1991308"/>
                <a:gd name="connsiteY16" fmla="*/ 1354893 h 2006658"/>
                <a:gd name="connsiteX17" fmla="*/ 1637679 w 1991308"/>
                <a:gd name="connsiteY17" fmla="*/ 1470108 h 2006658"/>
                <a:gd name="connsiteX18" fmla="*/ 1759429 w 1991308"/>
                <a:gd name="connsiteY18" fmla="*/ 1680953 h 2006658"/>
                <a:gd name="connsiteX19" fmla="*/ 1616775 w 1991308"/>
                <a:gd name="connsiteY19" fmla="*/ 1816584 h 2006658"/>
                <a:gd name="connsiteX20" fmla="*/ 1424944 w 1991308"/>
                <a:gd name="connsiteY20" fmla="*/ 1668627 h 2006658"/>
                <a:gd name="connsiteX21" fmla="*/ 1307664 w 1991308"/>
                <a:gd name="connsiteY21" fmla="*/ 1731242 h 2006658"/>
                <a:gd name="connsiteX22" fmla="*/ 1290645 w 1991308"/>
                <a:gd name="connsiteY22" fmla="*/ 1967307 h 2006658"/>
                <a:gd name="connsiteX23" fmla="*/ 1097779 w 1991308"/>
                <a:gd name="connsiteY23" fmla="*/ 2006658 h 2006658"/>
                <a:gd name="connsiteX24" fmla="*/ 1022201 w 1991308"/>
                <a:gd name="connsiteY24" fmla="*/ 1791329 h 2006658"/>
                <a:gd name="connsiteX25" fmla="*/ 894326 w 1991308"/>
                <a:gd name="connsiteY25" fmla="*/ 1787530 h 2006658"/>
                <a:gd name="connsiteX26" fmla="*/ 890210 w 1991308"/>
                <a:gd name="connsiteY26" fmla="*/ 1786745 h 2006658"/>
                <a:gd name="connsiteX27" fmla="*/ 798991 w 1991308"/>
                <a:gd name="connsiteY27" fmla="*/ 1994963 h 2006658"/>
                <a:gd name="connsiteX28" fmla="*/ 601824 w 1991308"/>
                <a:gd name="connsiteY28" fmla="*/ 1939725 h 2006658"/>
                <a:gd name="connsiteX29" fmla="*/ 644484 w 1991308"/>
                <a:gd name="connsiteY29" fmla="*/ 1711434 h 2006658"/>
                <a:gd name="connsiteX30" fmla="*/ 614854 w 1991308"/>
                <a:gd name="connsiteY30" fmla="*/ 1697645 h 2006658"/>
                <a:gd name="connsiteX31" fmla="*/ 534524 w 1991308"/>
                <a:gd name="connsiteY31" fmla="*/ 1647653 h 2006658"/>
                <a:gd name="connsiteX32" fmla="*/ 365847 w 1991308"/>
                <a:gd name="connsiteY32" fmla="*/ 1788637 h 2006658"/>
                <a:gd name="connsiteX33" fmla="*/ 220840 w 1991308"/>
                <a:gd name="connsiteY33" fmla="*/ 1640934 h 2006658"/>
                <a:gd name="connsiteX34" fmla="*/ 351210 w 1991308"/>
                <a:gd name="connsiteY34" fmla="*/ 1466162 h 2006658"/>
                <a:gd name="connsiteX35" fmla="*/ 332774 w 1991308"/>
                <a:gd name="connsiteY35" fmla="*/ 1442180 h 2006658"/>
                <a:gd name="connsiteX36" fmla="*/ 283608 w 1991308"/>
                <a:gd name="connsiteY36" fmla="*/ 1351855 h 2006658"/>
                <a:gd name="connsiteX37" fmla="*/ 45928 w 1991308"/>
                <a:gd name="connsiteY37" fmla="*/ 1378670 h 2006658"/>
                <a:gd name="connsiteX38" fmla="*/ 512 w 1991308"/>
                <a:gd name="connsiteY38" fmla="*/ 1189448 h 2006658"/>
                <a:gd name="connsiteX39" fmla="*/ 203917 w 1991308"/>
                <a:gd name="connsiteY39" fmla="*/ 1101571 h 2006658"/>
                <a:gd name="connsiteX40" fmla="*/ 200260 w 1991308"/>
                <a:gd name="connsiteY40" fmla="*/ 1077675 h 2006658"/>
                <a:gd name="connsiteX41" fmla="*/ 196129 w 1991308"/>
                <a:gd name="connsiteY41" fmla="*/ 996101 h 2006658"/>
                <a:gd name="connsiteX42" fmla="*/ 200584 w 1991308"/>
                <a:gd name="connsiteY42" fmla="*/ 925686 h 2006658"/>
                <a:gd name="connsiteX43" fmla="*/ 0 w 1991308"/>
                <a:gd name="connsiteY43" fmla="*/ 828717 h 2006658"/>
                <a:gd name="connsiteX44" fmla="*/ 52146 w 1991308"/>
                <a:gd name="connsiteY44" fmla="*/ 631581 h 2006658"/>
                <a:gd name="connsiteX45" fmla="*/ 273733 w 1991308"/>
                <a:gd name="connsiteY45" fmla="*/ 656322 h 2006658"/>
                <a:gd name="connsiteX46" fmla="*/ 292697 w 1991308"/>
                <a:gd name="connsiteY46" fmla="*/ 615804 h 2006658"/>
                <a:gd name="connsiteX47" fmla="*/ 328470 w 1991308"/>
                <a:gd name="connsiteY47" fmla="*/ 558646 h 2006658"/>
                <a:gd name="connsiteX48" fmla="*/ 196990 w 1991308"/>
                <a:gd name="connsiteY48" fmla="*/ 396187 h 2006658"/>
                <a:gd name="connsiteX49" fmla="*/ 328266 w 1991308"/>
                <a:gd name="connsiteY49" fmla="*/ 238169 h 2006658"/>
                <a:gd name="connsiteX50" fmla="*/ 506333 w 1991308"/>
                <a:gd name="connsiteY50" fmla="*/ 367049 h 2006658"/>
                <a:gd name="connsiteX51" fmla="*/ 548886 w 1991308"/>
                <a:gd name="connsiteY51" fmla="*/ 334521 h 2006658"/>
                <a:gd name="connsiteX52" fmla="*/ 627634 w 1991308"/>
                <a:gd name="connsiteY52" fmla="*/ 291898 h 2006658"/>
                <a:gd name="connsiteX53" fmla="*/ 605377 w 1991308"/>
                <a:gd name="connsiteY53" fmla="*/ 70692 h 2006658"/>
                <a:gd name="connsiteX54" fmla="*/ 777387 w 1991308"/>
                <a:gd name="connsiteY54" fmla="*/ 11607 h 2006658"/>
                <a:gd name="connsiteX55" fmla="*/ 891618 w 1991308"/>
                <a:gd name="connsiteY55" fmla="*/ 208778 h 2006658"/>
                <a:gd name="connsiteX56" fmla="*/ 996229 w 1991308"/>
                <a:gd name="connsiteY56" fmla="*/ 198262 h 2006658"/>
                <a:gd name="connsiteX57" fmla="*/ 1042304 w 1991308"/>
                <a:gd name="connsiteY57" fmla="*/ 202894 h 2006658"/>
                <a:gd name="connsiteX58" fmla="*/ 1145064 w 1991308"/>
                <a:gd name="connsiteY58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1042303 w 1991308"/>
                <a:gd name="connsiteY54" fmla="*/ 202894 h 2006658"/>
                <a:gd name="connsiteX55" fmla="*/ 1145064 w 1991308"/>
                <a:gd name="connsiteY55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4999 h 2006658"/>
                <a:gd name="connsiteX54" fmla="*/ 1042303 w 1991308"/>
                <a:gd name="connsiteY54" fmla="*/ 202894 h 2006658"/>
                <a:gd name="connsiteX55" fmla="*/ 1145064 w 1991308"/>
                <a:gd name="connsiteY55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4999 h 2006658"/>
                <a:gd name="connsiteX54" fmla="*/ 1042303 w 1991308"/>
                <a:gd name="connsiteY54" fmla="*/ 206675 h 2006658"/>
                <a:gd name="connsiteX55" fmla="*/ 1145064 w 1991308"/>
                <a:gd name="connsiteY55" fmla="*/ 0 h 2006658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614854 w 1991308"/>
                <a:gd name="connsiteY28" fmla="*/ 1716269 h 2025282"/>
                <a:gd name="connsiteX29" fmla="*/ 534524 w 1991308"/>
                <a:gd name="connsiteY29" fmla="*/ 1666277 h 2025282"/>
                <a:gd name="connsiteX30" fmla="*/ 365847 w 1991308"/>
                <a:gd name="connsiteY30" fmla="*/ 1807261 h 2025282"/>
                <a:gd name="connsiteX31" fmla="*/ 220840 w 1991308"/>
                <a:gd name="connsiteY31" fmla="*/ 1659558 h 2025282"/>
                <a:gd name="connsiteX32" fmla="*/ 351210 w 1991308"/>
                <a:gd name="connsiteY32" fmla="*/ 1484786 h 2025282"/>
                <a:gd name="connsiteX33" fmla="*/ 332774 w 1991308"/>
                <a:gd name="connsiteY33" fmla="*/ 1460804 h 2025282"/>
                <a:gd name="connsiteX34" fmla="*/ 283608 w 1991308"/>
                <a:gd name="connsiteY34" fmla="*/ 1370479 h 2025282"/>
                <a:gd name="connsiteX35" fmla="*/ 45928 w 1991308"/>
                <a:gd name="connsiteY35" fmla="*/ 1397294 h 2025282"/>
                <a:gd name="connsiteX36" fmla="*/ 512 w 1991308"/>
                <a:gd name="connsiteY36" fmla="*/ 1208072 h 2025282"/>
                <a:gd name="connsiteX37" fmla="*/ 203917 w 1991308"/>
                <a:gd name="connsiteY37" fmla="*/ 1120195 h 2025282"/>
                <a:gd name="connsiteX38" fmla="*/ 200260 w 1991308"/>
                <a:gd name="connsiteY38" fmla="*/ 1096299 h 2025282"/>
                <a:gd name="connsiteX39" fmla="*/ 196129 w 1991308"/>
                <a:gd name="connsiteY39" fmla="*/ 1014725 h 2025282"/>
                <a:gd name="connsiteX40" fmla="*/ 200584 w 1991308"/>
                <a:gd name="connsiteY40" fmla="*/ 944310 h 2025282"/>
                <a:gd name="connsiteX41" fmla="*/ 0 w 1991308"/>
                <a:gd name="connsiteY41" fmla="*/ 847341 h 2025282"/>
                <a:gd name="connsiteX42" fmla="*/ 52146 w 1991308"/>
                <a:gd name="connsiteY42" fmla="*/ 650205 h 2025282"/>
                <a:gd name="connsiteX43" fmla="*/ 273733 w 1991308"/>
                <a:gd name="connsiteY43" fmla="*/ 674946 h 2025282"/>
                <a:gd name="connsiteX44" fmla="*/ 292697 w 1991308"/>
                <a:gd name="connsiteY44" fmla="*/ 634428 h 2025282"/>
                <a:gd name="connsiteX45" fmla="*/ 328470 w 1991308"/>
                <a:gd name="connsiteY45" fmla="*/ 577270 h 2025282"/>
                <a:gd name="connsiteX46" fmla="*/ 196990 w 1991308"/>
                <a:gd name="connsiteY46" fmla="*/ 414811 h 2025282"/>
                <a:gd name="connsiteX47" fmla="*/ 328266 w 1991308"/>
                <a:gd name="connsiteY47" fmla="*/ 256793 h 2025282"/>
                <a:gd name="connsiteX48" fmla="*/ 506333 w 1991308"/>
                <a:gd name="connsiteY48" fmla="*/ 385673 h 2025282"/>
                <a:gd name="connsiteX49" fmla="*/ 548886 w 1991308"/>
                <a:gd name="connsiteY49" fmla="*/ 353145 h 2025282"/>
                <a:gd name="connsiteX50" fmla="*/ 627634 w 1991308"/>
                <a:gd name="connsiteY50" fmla="*/ 310522 h 2025282"/>
                <a:gd name="connsiteX51" fmla="*/ 605377 w 1991308"/>
                <a:gd name="connsiteY51" fmla="*/ 89316 h 2025282"/>
                <a:gd name="connsiteX52" fmla="*/ 777388 w 1991308"/>
                <a:gd name="connsiteY52" fmla="*/ 0 h 2025282"/>
                <a:gd name="connsiteX53" fmla="*/ 891618 w 1991308"/>
                <a:gd name="connsiteY53" fmla="*/ 223623 h 2025282"/>
                <a:gd name="connsiteX54" fmla="*/ 1042303 w 1991308"/>
                <a:gd name="connsiteY54" fmla="*/ 225299 h 2025282"/>
                <a:gd name="connsiteX55" fmla="*/ 1145064 w 1991308"/>
                <a:gd name="connsiteY55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614854 w 1991308"/>
                <a:gd name="connsiteY28" fmla="*/ 1716269 h 2025282"/>
                <a:gd name="connsiteX29" fmla="*/ 534524 w 1991308"/>
                <a:gd name="connsiteY29" fmla="*/ 1666277 h 2025282"/>
                <a:gd name="connsiteX30" fmla="*/ 365847 w 1991308"/>
                <a:gd name="connsiteY30" fmla="*/ 1807261 h 2025282"/>
                <a:gd name="connsiteX31" fmla="*/ 220840 w 1991308"/>
                <a:gd name="connsiteY31" fmla="*/ 1659558 h 2025282"/>
                <a:gd name="connsiteX32" fmla="*/ 351210 w 1991308"/>
                <a:gd name="connsiteY32" fmla="*/ 1484786 h 2025282"/>
                <a:gd name="connsiteX33" fmla="*/ 332774 w 1991308"/>
                <a:gd name="connsiteY33" fmla="*/ 1460804 h 2025282"/>
                <a:gd name="connsiteX34" fmla="*/ 283608 w 1991308"/>
                <a:gd name="connsiteY34" fmla="*/ 1370479 h 2025282"/>
                <a:gd name="connsiteX35" fmla="*/ 45928 w 1991308"/>
                <a:gd name="connsiteY35" fmla="*/ 1397294 h 2025282"/>
                <a:gd name="connsiteX36" fmla="*/ 512 w 1991308"/>
                <a:gd name="connsiteY36" fmla="*/ 1208072 h 2025282"/>
                <a:gd name="connsiteX37" fmla="*/ 203917 w 1991308"/>
                <a:gd name="connsiteY37" fmla="*/ 1120195 h 2025282"/>
                <a:gd name="connsiteX38" fmla="*/ 200260 w 1991308"/>
                <a:gd name="connsiteY38" fmla="*/ 1096299 h 2025282"/>
                <a:gd name="connsiteX39" fmla="*/ 196129 w 1991308"/>
                <a:gd name="connsiteY39" fmla="*/ 1014725 h 2025282"/>
                <a:gd name="connsiteX40" fmla="*/ 200584 w 1991308"/>
                <a:gd name="connsiteY40" fmla="*/ 944310 h 2025282"/>
                <a:gd name="connsiteX41" fmla="*/ 0 w 1991308"/>
                <a:gd name="connsiteY41" fmla="*/ 847341 h 2025282"/>
                <a:gd name="connsiteX42" fmla="*/ 52146 w 1991308"/>
                <a:gd name="connsiteY42" fmla="*/ 650205 h 2025282"/>
                <a:gd name="connsiteX43" fmla="*/ 273733 w 1991308"/>
                <a:gd name="connsiteY43" fmla="*/ 674946 h 2025282"/>
                <a:gd name="connsiteX44" fmla="*/ 292697 w 1991308"/>
                <a:gd name="connsiteY44" fmla="*/ 634428 h 2025282"/>
                <a:gd name="connsiteX45" fmla="*/ 328470 w 1991308"/>
                <a:gd name="connsiteY45" fmla="*/ 577270 h 2025282"/>
                <a:gd name="connsiteX46" fmla="*/ 196990 w 1991308"/>
                <a:gd name="connsiteY46" fmla="*/ 414811 h 2025282"/>
                <a:gd name="connsiteX47" fmla="*/ 328266 w 1991308"/>
                <a:gd name="connsiteY47" fmla="*/ 256793 h 2025282"/>
                <a:gd name="connsiteX48" fmla="*/ 506333 w 1991308"/>
                <a:gd name="connsiteY48" fmla="*/ 385673 h 2025282"/>
                <a:gd name="connsiteX49" fmla="*/ 627634 w 1991308"/>
                <a:gd name="connsiteY49" fmla="*/ 310522 h 2025282"/>
                <a:gd name="connsiteX50" fmla="*/ 605377 w 1991308"/>
                <a:gd name="connsiteY50" fmla="*/ 89316 h 2025282"/>
                <a:gd name="connsiteX51" fmla="*/ 777388 w 1991308"/>
                <a:gd name="connsiteY51" fmla="*/ 0 h 2025282"/>
                <a:gd name="connsiteX52" fmla="*/ 891618 w 1991308"/>
                <a:gd name="connsiteY52" fmla="*/ 223623 h 2025282"/>
                <a:gd name="connsiteX53" fmla="*/ 1042303 w 1991308"/>
                <a:gd name="connsiteY53" fmla="*/ 225299 h 2025282"/>
                <a:gd name="connsiteX54" fmla="*/ 1145064 w 1991308"/>
                <a:gd name="connsiteY54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614854 w 1991308"/>
                <a:gd name="connsiteY28" fmla="*/ 1716269 h 2025282"/>
                <a:gd name="connsiteX29" fmla="*/ 534524 w 1991308"/>
                <a:gd name="connsiteY29" fmla="*/ 1666277 h 2025282"/>
                <a:gd name="connsiteX30" fmla="*/ 365847 w 1991308"/>
                <a:gd name="connsiteY30" fmla="*/ 1807261 h 2025282"/>
                <a:gd name="connsiteX31" fmla="*/ 220840 w 1991308"/>
                <a:gd name="connsiteY31" fmla="*/ 1659558 h 2025282"/>
                <a:gd name="connsiteX32" fmla="*/ 351210 w 1991308"/>
                <a:gd name="connsiteY32" fmla="*/ 1484786 h 2025282"/>
                <a:gd name="connsiteX33" fmla="*/ 332774 w 1991308"/>
                <a:gd name="connsiteY33" fmla="*/ 1460804 h 2025282"/>
                <a:gd name="connsiteX34" fmla="*/ 283608 w 1991308"/>
                <a:gd name="connsiteY34" fmla="*/ 1370479 h 2025282"/>
                <a:gd name="connsiteX35" fmla="*/ 45928 w 1991308"/>
                <a:gd name="connsiteY35" fmla="*/ 1397294 h 2025282"/>
                <a:gd name="connsiteX36" fmla="*/ 512 w 1991308"/>
                <a:gd name="connsiteY36" fmla="*/ 1208072 h 2025282"/>
                <a:gd name="connsiteX37" fmla="*/ 203917 w 1991308"/>
                <a:gd name="connsiteY37" fmla="*/ 1120195 h 2025282"/>
                <a:gd name="connsiteX38" fmla="*/ 200260 w 1991308"/>
                <a:gd name="connsiteY38" fmla="*/ 1096299 h 2025282"/>
                <a:gd name="connsiteX39" fmla="*/ 196129 w 1991308"/>
                <a:gd name="connsiteY39" fmla="*/ 1014725 h 2025282"/>
                <a:gd name="connsiteX40" fmla="*/ 200584 w 1991308"/>
                <a:gd name="connsiteY40" fmla="*/ 944310 h 2025282"/>
                <a:gd name="connsiteX41" fmla="*/ 0 w 1991308"/>
                <a:gd name="connsiteY41" fmla="*/ 847341 h 2025282"/>
                <a:gd name="connsiteX42" fmla="*/ 52146 w 1991308"/>
                <a:gd name="connsiteY42" fmla="*/ 650205 h 2025282"/>
                <a:gd name="connsiteX43" fmla="*/ 273733 w 1991308"/>
                <a:gd name="connsiteY43" fmla="*/ 674946 h 2025282"/>
                <a:gd name="connsiteX44" fmla="*/ 328470 w 1991308"/>
                <a:gd name="connsiteY44" fmla="*/ 577270 h 2025282"/>
                <a:gd name="connsiteX45" fmla="*/ 196990 w 1991308"/>
                <a:gd name="connsiteY45" fmla="*/ 414811 h 2025282"/>
                <a:gd name="connsiteX46" fmla="*/ 328266 w 1991308"/>
                <a:gd name="connsiteY46" fmla="*/ 256793 h 2025282"/>
                <a:gd name="connsiteX47" fmla="*/ 506333 w 1991308"/>
                <a:gd name="connsiteY47" fmla="*/ 385673 h 2025282"/>
                <a:gd name="connsiteX48" fmla="*/ 627634 w 1991308"/>
                <a:gd name="connsiteY48" fmla="*/ 310522 h 2025282"/>
                <a:gd name="connsiteX49" fmla="*/ 605377 w 1991308"/>
                <a:gd name="connsiteY49" fmla="*/ 89316 h 2025282"/>
                <a:gd name="connsiteX50" fmla="*/ 777388 w 1991308"/>
                <a:gd name="connsiteY50" fmla="*/ 0 h 2025282"/>
                <a:gd name="connsiteX51" fmla="*/ 891618 w 1991308"/>
                <a:gd name="connsiteY51" fmla="*/ 223623 h 2025282"/>
                <a:gd name="connsiteX52" fmla="*/ 1042303 w 1991308"/>
                <a:gd name="connsiteY52" fmla="*/ 225299 h 2025282"/>
                <a:gd name="connsiteX53" fmla="*/ 1145064 w 1991308"/>
                <a:gd name="connsiteY53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614854 w 1991308"/>
                <a:gd name="connsiteY28" fmla="*/ 1716269 h 2025282"/>
                <a:gd name="connsiteX29" fmla="*/ 534524 w 1991308"/>
                <a:gd name="connsiteY29" fmla="*/ 1666277 h 2025282"/>
                <a:gd name="connsiteX30" fmla="*/ 365847 w 1991308"/>
                <a:gd name="connsiteY30" fmla="*/ 1807261 h 2025282"/>
                <a:gd name="connsiteX31" fmla="*/ 220840 w 1991308"/>
                <a:gd name="connsiteY31" fmla="*/ 1659558 h 2025282"/>
                <a:gd name="connsiteX32" fmla="*/ 351210 w 1991308"/>
                <a:gd name="connsiteY32" fmla="*/ 1484786 h 2025282"/>
                <a:gd name="connsiteX33" fmla="*/ 332774 w 1991308"/>
                <a:gd name="connsiteY33" fmla="*/ 1460804 h 2025282"/>
                <a:gd name="connsiteX34" fmla="*/ 283608 w 1991308"/>
                <a:gd name="connsiteY34" fmla="*/ 1370479 h 2025282"/>
                <a:gd name="connsiteX35" fmla="*/ 45928 w 1991308"/>
                <a:gd name="connsiteY35" fmla="*/ 1397294 h 2025282"/>
                <a:gd name="connsiteX36" fmla="*/ 512 w 1991308"/>
                <a:gd name="connsiteY36" fmla="*/ 1208072 h 2025282"/>
                <a:gd name="connsiteX37" fmla="*/ 203917 w 1991308"/>
                <a:gd name="connsiteY37" fmla="*/ 1120195 h 2025282"/>
                <a:gd name="connsiteX38" fmla="*/ 200260 w 1991308"/>
                <a:gd name="connsiteY38" fmla="*/ 1096299 h 2025282"/>
                <a:gd name="connsiteX39" fmla="*/ 200584 w 1991308"/>
                <a:gd name="connsiteY39" fmla="*/ 944310 h 2025282"/>
                <a:gd name="connsiteX40" fmla="*/ 0 w 1991308"/>
                <a:gd name="connsiteY40" fmla="*/ 847341 h 2025282"/>
                <a:gd name="connsiteX41" fmla="*/ 52146 w 1991308"/>
                <a:gd name="connsiteY41" fmla="*/ 650205 h 2025282"/>
                <a:gd name="connsiteX42" fmla="*/ 273733 w 1991308"/>
                <a:gd name="connsiteY42" fmla="*/ 674946 h 2025282"/>
                <a:gd name="connsiteX43" fmla="*/ 328470 w 1991308"/>
                <a:gd name="connsiteY43" fmla="*/ 577270 h 2025282"/>
                <a:gd name="connsiteX44" fmla="*/ 196990 w 1991308"/>
                <a:gd name="connsiteY44" fmla="*/ 414811 h 2025282"/>
                <a:gd name="connsiteX45" fmla="*/ 328266 w 1991308"/>
                <a:gd name="connsiteY45" fmla="*/ 256793 h 2025282"/>
                <a:gd name="connsiteX46" fmla="*/ 506333 w 1991308"/>
                <a:gd name="connsiteY46" fmla="*/ 385673 h 2025282"/>
                <a:gd name="connsiteX47" fmla="*/ 627634 w 1991308"/>
                <a:gd name="connsiteY47" fmla="*/ 310522 h 2025282"/>
                <a:gd name="connsiteX48" fmla="*/ 605377 w 1991308"/>
                <a:gd name="connsiteY48" fmla="*/ 89316 h 2025282"/>
                <a:gd name="connsiteX49" fmla="*/ 777388 w 1991308"/>
                <a:gd name="connsiteY49" fmla="*/ 0 h 2025282"/>
                <a:gd name="connsiteX50" fmla="*/ 891618 w 1991308"/>
                <a:gd name="connsiteY50" fmla="*/ 223623 h 2025282"/>
                <a:gd name="connsiteX51" fmla="*/ 1042303 w 1991308"/>
                <a:gd name="connsiteY51" fmla="*/ 225299 h 2025282"/>
                <a:gd name="connsiteX52" fmla="*/ 1145064 w 1991308"/>
                <a:gd name="connsiteY52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614854 w 1991308"/>
                <a:gd name="connsiteY28" fmla="*/ 1716269 h 2025282"/>
                <a:gd name="connsiteX29" fmla="*/ 534524 w 1991308"/>
                <a:gd name="connsiteY29" fmla="*/ 1666277 h 2025282"/>
                <a:gd name="connsiteX30" fmla="*/ 365847 w 1991308"/>
                <a:gd name="connsiteY30" fmla="*/ 1807261 h 2025282"/>
                <a:gd name="connsiteX31" fmla="*/ 220840 w 1991308"/>
                <a:gd name="connsiteY31" fmla="*/ 1659558 h 2025282"/>
                <a:gd name="connsiteX32" fmla="*/ 351210 w 1991308"/>
                <a:gd name="connsiteY32" fmla="*/ 1484786 h 2025282"/>
                <a:gd name="connsiteX33" fmla="*/ 332774 w 1991308"/>
                <a:gd name="connsiteY33" fmla="*/ 1460804 h 2025282"/>
                <a:gd name="connsiteX34" fmla="*/ 283608 w 1991308"/>
                <a:gd name="connsiteY34" fmla="*/ 1370479 h 2025282"/>
                <a:gd name="connsiteX35" fmla="*/ 45928 w 1991308"/>
                <a:gd name="connsiteY35" fmla="*/ 1397294 h 2025282"/>
                <a:gd name="connsiteX36" fmla="*/ 512 w 1991308"/>
                <a:gd name="connsiteY36" fmla="*/ 1208072 h 2025282"/>
                <a:gd name="connsiteX37" fmla="*/ 203917 w 1991308"/>
                <a:gd name="connsiteY37" fmla="*/ 1120195 h 2025282"/>
                <a:gd name="connsiteX38" fmla="*/ 200584 w 1991308"/>
                <a:gd name="connsiteY38" fmla="*/ 944310 h 2025282"/>
                <a:gd name="connsiteX39" fmla="*/ 0 w 1991308"/>
                <a:gd name="connsiteY39" fmla="*/ 847341 h 2025282"/>
                <a:gd name="connsiteX40" fmla="*/ 52146 w 1991308"/>
                <a:gd name="connsiteY40" fmla="*/ 650205 h 2025282"/>
                <a:gd name="connsiteX41" fmla="*/ 273733 w 1991308"/>
                <a:gd name="connsiteY41" fmla="*/ 674946 h 2025282"/>
                <a:gd name="connsiteX42" fmla="*/ 328470 w 1991308"/>
                <a:gd name="connsiteY42" fmla="*/ 577270 h 2025282"/>
                <a:gd name="connsiteX43" fmla="*/ 196990 w 1991308"/>
                <a:gd name="connsiteY43" fmla="*/ 414811 h 2025282"/>
                <a:gd name="connsiteX44" fmla="*/ 328266 w 1991308"/>
                <a:gd name="connsiteY44" fmla="*/ 256793 h 2025282"/>
                <a:gd name="connsiteX45" fmla="*/ 506333 w 1991308"/>
                <a:gd name="connsiteY45" fmla="*/ 385673 h 2025282"/>
                <a:gd name="connsiteX46" fmla="*/ 627634 w 1991308"/>
                <a:gd name="connsiteY46" fmla="*/ 310522 h 2025282"/>
                <a:gd name="connsiteX47" fmla="*/ 605377 w 1991308"/>
                <a:gd name="connsiteY47" fmla="*/ 89316 h 2025282"/>
                <a:gd name="connsiteX48" fmla="*/ 777388 w 1991308"/>
                <a:gd name="connsiteY48" fmla="*/ 0 h 2025282"/>
                <a:gd name="connsiteX49" fmla="*/ 891618 w 1991308"/>
                <a:gd name="connsiteY49" fmla="*/ 223623 h 2025282"/>
                <a:gd name="connsiteX50" fmla="*/ 1042303 w 1991308"/>
                <a:gd name="connsiteY50" fmla="*/ 225299 h 2025282"/>
                <a:gd name="connsiteX51" fmla="*/ 1145064 w 1991308"/>
                <a:gd name="connsiteY51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614854 w 1991308"/>
                <a:gd name="connsiteY28" fmla="*/ 1716269 h 2025282"/>
                <a:gd name="connsiteX29" fmla="*/ 534524 w 1991308"/>
                <a:gd name="connsiteY29" fmla="*/ 1666277 h 2025282"/>
                <a:gd name="connsiteX30" fmla="*/ 365847 w 1991308"/>
                <a:gd name="connsiteY30" fmla="*/ 1807261 h 2025282"/>
                <a:gd name="connsiteX31" fmla="*/ 220840 w 1991308"/>
                <a:gd name="connsiteY31" fmla="*/ 1659558 h 2025282"/>
                <a:gd name="connsiteX32" fmla="*/ 351210 w 1991308"/>
                <a:gd name="connsiteY32" fmla="*/ 1484786 h 2025282"/>
                <a:gd name="connsiteX33" fmla="*/ 332774 w 1991308"/>
                <a:gd name="connsiteY33" fmla="*/ 1460804 h 2025282"/>
                <a:gd name="connsiteX34" fmla="*/ 283608 w 1991308"/>
                <a:gd name="connsiteY34" fmla="*/ 1370479 h 2025282"/>
                <a:gd name="connsiteX35" fmla="*/ 45928 w 1991308"/>
                <a:gd name="connsiteY35" fmla="*/ 1397294 h 2025282"/>
                <a:gd name="connsiteX36" fmla="*/ 512 w 1991308"/>
                <a:gd name="connsiteY36" fmla="*/ 1208072 h 2025282"/>
                <a:gd name="connsiteX37" fmla="*/ 203917 w 1991308"/>
                <a:gd name="connsiteY37" fmla="*/ 1120195 h 2025282"/>
                <a:gd name="connsiteX38" fmla="*/ 200584 w 1991308"/>
                <a:gd name="connsiteY38" fmla="*/ 944310 h 2025282"/>
                <a:gd name="connsiteX39" fmla="*/ 0 w 1991308"/>
                <a:gd name="connsiteY39" fmla="*/ 847341 h 2025282"/>
                <a:gd name="connsiteX40" fmla="*/ 52146 w 1991308"/>
                <a:gd name="connsiteY40" fmla="*/ 650205 h 2025282"/>
                <a:gd name="connsiteX41" fmla="*/ 273733 w 1991308"/>
                <a:gd name="connsiteY41" fmla="*/ 674946 h 2025282"/>
                <a:gd name="connsiteX42" fmla="*/ 328470 w 1991308"/>
                <a:gd name="connsiteY42" fmla="*/ 577270 h 2025282"/>
                <a:gd name="connsiteX43" fmla="*/ 196990 w 1991308"/>
                <a:gd name="connsiteY43" fmla="*/ 414811 h 2025282"/>
                <a:gd name="connsiteX44" fmla="*/ 328266 w 1991308"/>
                <a:gd name="connsiteY44" fmla="*/ 256793 h 2025282"/>
                <a:gd name="connsiteX45" fmla="*/ 506333 w 1991308"/>
                <a:gd name="connsiteY45" fmla="*/ 385673 h 2025282"/>
                <a:gd name="connsiteX46" fmla="*/ 627634 w 1991308"/>
                <a:gd name="connsiteY46" fmla="*/ 310522 h 2025282"/>
                <a:gd name="connsiteX47" fmla="*/ 605377 w 1991308"/>
                <a:gd name="connsiteY47" fmla="*/ 89316 h 2025282"/>
                <a:gd name="connsiteX48" fmla="*/ 777388 w 1991308"/>
                <a:gd name="connsiteY48" fmla="*/ 0 h 2025282"/>
                <a:gd name="connsiteX49" fmla="*/ 891618 w 1991308"/>
                <a:gd name="connsiteY49" fmla="*/ 223623 h 2025282"/>
                <a:gd name="connsiteX50" fmla="*/ 1042303 w 1991308"/>
                <a:gd name="connsiteY50" fmla="*/ 225299 h 2025282"/>
                <a:gd name="connsiteX51" fmla="*/ 1145064 w 1991308"/>
                <a:gd name="connsiteY51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614854 w 1991308"/>
                <a:gd name="connsiteY28" fmla="*/ 1716269 h 2025282"/>
                <a:gd name="connsiteX29" fmla="*/ 534524 w 1991308"/>
                <a:gd name="connsiteY29" fmla="*/ 1666277 h 2025282"/>
                <a:gd name="connsiteX30" fmla="*/ 365847 w 1991308"/>
                <a:gd name="connsiteY30" fmla="*/ 1807261 h 2025282"/>
                <a:gd name="connsiteX31" fmla="*/ 220840 w 1991308"/>
                <a:gd name="connsiteY31" fmla="*/ 1659558 h 2025282"/>
                <a:gd name="connsiteX32" fmla="*/ 351210 w 1991308"/>
                <a:gd name="connsiteY32" fmla="*/ 1484786 h 2025282"/>
                <a:gd name="connsiteX33" fmla="*/ 283608 w 1991308"/>
                <a:gd name="connsiteY33" fmla="*/ 1370479 h 2025282"/>
                <a:gd name="connsiteX34" fmla="*/ 45928 w 1991308"/>
                <a:gd name="connsiteY34" fmla="*/ 1397294 h 2025282"/>
                <a:gd name="connsiteX35" fmla="*/ 512 w 1991308"/>
                <a:gd name="connsiteY35" fmla="*/ 1208072 h 2025282"/>
                <a:gd name="connsiteX36" fmla="*/ 203917 w 1991308"/>
                <a:gd name="connsiteY36" fmla="*/ 1120195 h 2025282"/>
                <a:gd name="connsiteX37" fmla="*/ 200584 w 1991308"/>
                <a:gd name="connsiteY37" fmla="*/ 944310 h 2025282"/>
                <a:gd name="connsiteX38" fmla="*/ 0 w 1991308"/>
                <a:gd name="connsiteY38" fmla="*/ 847341 h 2025282"/>
                <a:gd name="connsiteX39" fmla="*/ 52146 w 1991308"/>
                <a:gd name="connsiteY39" fmla="*/ 650205 h 2025282"/>
                <a:gd name="connsiteX40" fmla="*/ 273733 w 1991308"/>
                <a:gd name="connsiteY40" fmla="*/ 674946 h 2025282"/>
                <a:gd name="connsiteX41" fmla="*/ 328470 w 1991308"/>
                <a:gd name="connsiteY41" fmla="*/ 577270 h 2025282"/>
                <a:gd name="connsiteX42" fmla="*/ 196990 w 1991308"/>
                <a:gd name="connsiteY42" fmla="*/ 414811 h 2025282"/>
                <a:gd name="connsiteX43" fmla="*/ 328266 w 1991308"/>
                <a:gd name="connsiteY43" fmla="*/ 256793 h 2025282"/>
                <a:gd name="connsiteX44" fmla="*/ 506333 w 1991308"/>
                <a:gd name="connsiteY44" fmla="*/ 385673 h 2025282"/>
                <a:gd name="connsiteX45" fmla="*/ 627634 w 1991308"/>
                <a:gd name="connsiteY45" fmla="*/ 310522 h 2025282"/>
                <a:gd name="connsiteX46" fmla="*/ 605377 w 1991308"/>
                <a:gd name="connsiteY46" fmla="*/ 89316 h 2025282"/>
                <a:gd name="connsiteX47" fmla="*/ 777388 w 1991308"/>
                <a:gd name="connsiteY47" fmla="*/ 0 h 2025282"/>
                <a:gd name="connsiteX48" fmla="*/ 891618 w 1991308"/>
                <a:gd name="connsiteY48" fmla="*/ 223623 h 2025282"/>
                <a:gd name="connsiteX49" fmla="*/ 1042303 w 1991308"/>
                <a:gd name="connsiteY49" fmla="*/ 225299 h 2025282"/>
                <a:gd name="connsiteX50" fmla="*/ 1145064 w 1991308"/>
                <a:gd name="connsiteY50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534524 w 1991308"/>
                <a:gd name="connsiteY28" fmla="*/ 1666277 h 2025282"/>
                <a:gd name="connsiteX29" fmla="*/ 365847 w 1991308"/>
                <a:gd name="connsiteY29" fmla="*/ 1807261 h 2025282"/>
                <a:gd name="connsiteX30" fmla="*/ 220840 w 1991308"/>
                <a:gd name="connsiteY30" fmla="*/ 1659558 h 2025282"/>
                <a:gd name="connsiteX31" fmla="*/ 351210 w 1991308"/>
                <a:gd name="connsiteY31" fmla="*/ 1484786 h 2025282"/>
                <a:gd name="connsiteX32" fmla="*/ 283608 w 1991308"/>
                <a:gd name="connsiteY32" fmla="*/ 1370479 h 2025282"/>
                <a:gd name="connsiteX33" fmla="*/ 45928 w 1991308"/>
                <a:gd name="connsiteY33" fmla="*/ 1397294 h 2025282"/>
                <a:gd name="connsiteX34" fmla="*/ 512 w 1991308"/>
                <a:gd name="connsiteY34" fmla="*/ 1208072 h 2025282"/>
                <a:gd name="connsiteX35" fmla="*/ 203917 w 1991308"/>
                <a:gd name="connsiteY35" fmla="*/ 1120195 h 2025282"/>
                <a:gd name="connsiteX36" fmla="*/ 200584 w 1991308"/>
                <a:gd name="connsiteY36" fmla="*/ 944310 h 2025282"/>
                <a:gd name="connsiteX37" fmla="*/ 0 w 1991308"/>
                <a:gd name="connsiteY37" fmla="*/ 847341 h 2025282"/>
                <a:gd name="connsiteX38" fmla="*/ 52146 w 1991308"/>
                <a:gd name="connsiteY38" fmla="*/ 650205 h 2025282"/>
                <a:gd name="connsiteX39" fmla="*/ 273733 w 1991308"/>
                <a:gd name="connsiteY39" fmla="*/ 674946 h 2025282"/>
                <a:gd name="connsiteX40" fmla="*/ 328470 w 1991308"/>
                <a:gd name="connsiteY40" fmla="*/ 577270 h 2025282"/>
                <a:gd name="connsiteX41" fmla="*/ 196990 w 1991308"/>
                <a:gd name="connsiteY41" fmla="*/ 414811 h 2025282"/>
                <a:gd name="connsiteX42" fmla="*/ 328266 w 1991308"/>
                <a:gd name="connsiteY42" fmla="*/ 256793 h 2025282"/>
                <a:gd name="connsiteX43" fmla="*/ 506333 w 1991308"/>
                <a:gd name="connsiteY43" fmla="*/ 385673 h 2025282"/>
                <a:gd name="connsiteX44" fmla="*/ 627634 w 1991308"/>
                <a:gd name="connsiteY44" fmla="*/ 310522 h 2025282"/>
                <a:gd name="connsiteX45" fmla="*/ 605377 w 1991308"/>
                <a:gd name="connsiteY45" fmla="*/ 89316 h 2025282"/>
                <a:gd name="connsiteX46" fmla="*/ 777388 w 1991308"/>
                <a:gd name="connsiteY46" fmla="*/ 0 h 2025282"/>
                <a:gd name="connsiteX47" fmla="*/ 891618 w 1991308"/>
                <a:gd name="connsiteY47" fmla="*/ 223623 h 2025282"/>
                <a:gd name="connsiteX48" fmla="*/ 1042303 w 1991308"/>
                <a:gd name="connsiteY48" fmla="*/ 225299 h 2025282"/>
                <a:gd name="connsiteX49" fmla="*/ 1145064 w 1991308"/>
                <a:gd name="connsiteY49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534524 w 1991308"/>
                <a:gd name="connsiteY28" fmla="*/ 1666277 h 2025282"/>
                <a:gd name="connsiteX29" fmla="*/ 365847 w 1991308"/>
                <a:gd name="connsiteY29" fmla="*/ 1807261 h 2025282"/>
                <a:gd name="connsiteX30" fmla="*/ 220840 w 1991308"/>
                <a:gd name="connsiteY30" fmla="*/ 1659558 h 2025282"/>
                <a:gd name="connsiteX31" fmla="*/ 351210 w 1991308"/>
                <a:gd name="connsiteY31" fmla="*/ 1484786 h 2025282"/>
                <a:gd name="connsiteX32" fmla="*/ 283608 w 1991308"/>
                <a:gd name="connsiteY32" fmla="*/ 1370479 h 2025282"/>
                <a:gd name="connsiteX33" fmla="*/ 45928 w 1991308"/>
                <a:gd name="connsiteY33" fmla="*/ 1397294 h 2025282"/>
                <a:gd name="connsiteX34" fmla="*/ 512 w 1991308"/>
                <a:gd name="connsiteY34" fmla="*/ 1208072 h 2025282"/>
                <a:gd name="connsiteX35" fmla="*/ 203917 w 1991308"/>
                <a:gd name="connsiteY35" fmla="*/ 1120195 h 2025282"/>
                <a:gd name="connsiteX36" fmla="*/ 200584 w 1991308"/>
                <a:gd name="connsiteY36" fmla="*/ 944310 h 2025282"/>
                <a:gd name="connsiteX37" fmla="*/ 0 w 1991308"/>
                <a:gd name="connsiteY37" fmla="*/ 847341 h 2025282"/>
                <a:gd name="connsiteX38" fmla="*/ 52146 w 1991308"/>
                <a:gd name="connsiteY38" fmla="*/ 650205 h 2025282"/>
                <a:gd name="connsiteX39" fmla="*/ 273733 w 1991308"/>
                <a:gd name="connsiteY39" fmla="*/ 674946 h 2025282"/>
                <a:gd name="connsiteX40" fmla="*/ 328470 w 1991308"/>
                <a:gd name="connsiteY40" fmla="*/ 577270 h 2025282"/>
                <a:gd name="connsiteX41" fmla="*/ 196990 w 1991308"/>
                <a:gd name="connsiteY41" fmla="*/ 414811 h 2025282"/>
                <a:gd name="connsiteX42" fmla="*/ 328266 w 1991308"/>
                <a:gd name="connsiteY42" fmla="*/ 256793 h 2025282"/>
                <a:gd name="connsiteX43" fmla="*/ 506333 w 1991308"/>
                <a:gd name="connsiteY43" fmla="*/ 385673 h 2025282"/>
                <a:gd name="connsiteX44" fmla="*/ 627634 w 1991308"/>
                <a:gd name="connsiteY44" fmla="*/ 310522 h 2025282"/>
                <a:gd name="connsiteX45" fmla="*/ 591340 w 1991308"/>
                <a:gd name="connsiteY45" fmla="*/ 70475 h 2025282"/>
                <a:gd name="connsiteX46" fmla="*/ 777388 w 1991308"/>
                <a:gd name="connsiteY46" fmla="*/ 0 h 2025282"/>
                <a:gd name="connsiteX47" fmla="*/ 891618 w 1991308"/>
                <a:gd name="connsiteY47" fmla="*/ 223623 h 2025282"/>
                <a:gd name="connsiteX48" fmla="*/ 1042303 w 1991308"/>
                <a:gd name="connsiteY48" fmla="*/ 225299 h 2025282"/>
                <a:gd name="connsiteX49" fmla="*/ 1145064 w 1991308"/>
                <a:gd name="connsiteY49" fmla="*/ 18624 h 202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991308" h="2025282">
                  <a:moveTo>
                    <a:pt x="1145064" y="18624"/>
                  </a:moveTo>
                  <a:lnTo>
                    <a:pt x="1332494" y="74851"/>
                  </a:lnTo>
                  <a:lnTo>
                    <a:pt x="1312475" y="282188"/>
                  </a:lnTo>
                  <a:lnTo>
                    <a:pt x="1462838" y="367870"/>
                  </a:lnTo>
                  <a:lnTo>
                    <a:pt x="1644156" y="240973"/>
                  </a:lnTo>
                  <a:lnTo>
                    <a:pt x="1777472" y="384253"/>
                  </a:lnTo>
                  <a:lnTo>
                    <a:pt x="1659819" y="570608"/>
                  </a:lnTo>
                  <a:lnTo>
                    <a:pt x="1729190" y="697304"/>
                  </a:lnTo>
                  <a:lnTo>
                    <a:pt x="1957651" y="687895"/>
                  </a:lnTo>
                  <a:lnTo>
                    <a:pt x="1990889" y="893438"/>
                  </a:lnTo>
                  <a:lnTo>
                    <a:pt x="1792444" y="953310"/>
                  </a:lnTo>
                  <a:lnTo>
                    <a:pt x="1787922" y="1125536"/>
                  </a:lnTo>
                  <a:lnTo>
                    <a:pt x="1991308" y="1225473"/>
                  </a:lnTo>
                  <a:lnTo>
                    <a:pt x="1926661" y="1426499"/>
                  </a:lnTo>
                  <a:lnTo>
                    <a:pt x="1709997" y="1373517"/>
                  </a:lnTo>
                  <a:lnTo>
                    <a:pt x="1637679" y="1488732"/>
                  </a:lnTo>
                  <a:lnTo>
                    <a:pt x="1759429" y="1699577"/>
                  </a:lnTo>
                  <a:lnTo>
                    <a:pt x="1616775" y="1835208"/>
                  </a:lnTo>
                  <a:lnTo>
                    <a:pt x="1424944" y="1687251"/>
                  </a:lnTo>
                  <a:lnTo>
                    <a:pt x="1307664" y="1749866"/>
                  </a:lnTo>
                  <a:lnTo>
                    <a:pt x="1290645" y="1985931"/>
                  </a:lnTo>
                  <a:lnTo>
                    <a:pt x="1097779" y="2025282"/>
                  </a:lnTo>
                  <a:lnTo>
                    <a:pt x="1022201" y="1809953"/>
                  </a:lnTo>
                  <a:lnTo>
                    <a:pt x="894326" y="1806154"/>
                  </a:lnTo>
                  <a:lnTo>
                    <a:pt x="890210" y="1805369"/>
                  </a:lnTo>
                  <a:lnTo>
                    <a:pt x="798991" y="2013587"/>
                  </a:lnTo>
                  <a:lnTo>
                    <a:pt x="601824" y="1958349"/>
                  </a:lnTo>
                  <a:lnTo>
                    <a:pt x="644484" y="1730058"/>
                  </a:lnTo>
                  <a:lnTo>
                    <a:pt x="534524" y="1666277"/>
                  </a:lnTo>
                  <a:lnTo>
                    <a:pt x="365847" y="1807261"/>
                  </a:lnTo>
                  <a:lnTo>
                    <a:pt x="220840" y="1659558"/>
                  </a:lnTo>
                  <a:lnTo>
                    <a:pt x="351210" y="1484786"/>
                  </a:lnTo>
                  <a:lnTo>
                    <a:pt x="283608" y="1370479"/>
                  </a:lnTo>
                  <a:lnTo>
                    <a:pt x="45928" y="1397294"/>
                  </a:lnTo>
                  <a:lnTo>
                    <a:pt x="512" y="1208072"/>
                  </a:lnTo>
                  <a:lnTo>
                    <a:pt x="203917" y="1120195"/>
                  </a:lnTo>
                  <a:lnTo>
                    <a:pt x="200584" y="944310"/>
                  </a:lnTo>
                  <a:lnTo>
                    <a:pt x="0" y="847341"/>
                  </a:lnTo>
                  <a:lnTo>
                    <a:pt x="52146" y="650205"/>
                  </a:lnTo>
                  <a:lnTo>
                    <a:pt x="273733" y="674946"/>
                  </a:lnTo>
                  <a:lnTo>
                    <a:pt x="328470" y="577270"/>
                  </a:lnTo>
                  <a:lnTo>
                    <a:pt x="196990" y="414811"/>
                  </a:lnTo>
                  <a:lnTo>
                    <a:pt x="328266" y="256793"/>
                  </a:lnTo>
                  <a:lnTo>
                    <a:pt x="506333" y="385673"/>
                  </a:lnTo>
                  <a:lnTo>
                    <a:pt x="627634" y="310522"/>
                  </a:lnTo>
                  <a:lnTo>
                    <a:pt x="591340" y="70475"/>
                  </a:lnTo>
                  <a:lnTo>
                    <a:pt x="777388" y="0"/>
                  </a:lnTo>
                  <a:lnTo>
                    <a:pt x="891618" y="223623"/>
                  </a:lnTo>
                  <a:lnTo>
                    <a:pt x="1042303" y="225299"/>
                  </a:lnTo>
                  <a:lnTo>
                    <a:pt x="1145064" y="18624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 u="sng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302"/>
            <p:cNvSpPr/>
            <p:nvPr/>
          </p:nvSpPr>
          <p:spPr>
            <a:xfrm rot="10800000" flipV="1">
              <a:off x="3808166" y="1742370"/>
              <a:ext cx="645493" cy="659667"/>
            </a:xfrm>
            <a:custGeom>
              <a:avLst/>
              <a:gdLst>
                <a:gd name="connsiteX0" fmla="*/ 1004589 w 1991308"/>
                <a:gd name="connsiteY0" fmla="*/ 735176 h 2006658"/>
                <a:gd name="connsiteX1" fmla="*/ 744875 w 1991308"/>
                <a:gd name="connsiteY1" fmla="*/ 994889 h 2006658"/>
                <a:gd name="connsiteX2" fmla="*/ 1004589 w 1991308"/>
                <a:gd name="connsiteY2" fmla="*/ 1254602 h 2006658"/>
                <a:gd name="connsiteX3" fmla="*/ 1264303 w 1991308"/>
                <a:gd name="connsiteY3" fmla="*/ 994889 h 2006658"/>
                <a:gd name="connsiteX4" fmla="*/ 1004589 w 1991308"/>
                <a:gd name="connsiteY4" fmla="*/ 735176 h 2006658"/>
                <a:gd name="connsiteX5" fmla="*/ 1145064 w 1991308"/>
                <a:gd name="connsiteY5" fmla="*/ 0 h 2006658"/>
                <a:gd name="connsiteX6" fmla="*/ 1332494 w 1991308"/>
                <a:gd name="connsiteY6" fmla="*/ 56227 h 2006658"/>
                <a:gd name="connsiteX7" fmla="*/ 1312475 w 1991308"/>
                <a:gd name="connsiteY7" fmla="*/ 263564 h 2006658"/>
                <a:gd name="connsiteX8" fmla="*/ 1443573 w 1991308"/>
                <a:gd name="connsiteY8" fmla="*/ 334521 h 2006658"/>
                <a:gd name="connsiteX9" fmla="*/ 1462837 w 1991308"/>
                <a:gd name="connsiteY9" fmla="*/ 349247 h 2006658"/>
                <a:gd name="connsiteX10" fmla="*/ 1644156 w 1991308"/>
                <a:gd name="connsiteY10" fmla="*/ 222349 h 2006658"/>
                <a:gd name="connsiteX11" fmla="*/ 1777472 w 1991308"/>
                <a:gd name="connsiteY11" fmla="*/ 365629 h 2006658"/>
                <a:gd name="connsiteX12" fmla="*/ 1659819 w 1991308"/>
                <a:gd name="connsiteY12" fmla="*/ 551984 h 2006658"/>
                <a:gd name="connsiteX13" fmla="*/ 1699762 w 1991308"/>
                <a:gd name="connsiteY13" fmla="*/ 615804 h 2006658"/>
                <a:gd name="connsiteX14" fmla="*/ 1729190 w 1991308"/>
                <a:gd name="connsiteY14" fmla="*/ 678680 h 2006658"/>
                <a:gd name="connsiteX15" fmla="*/ 1957651 w 1991308"/>
                <a:gd name="connsiteY15" fmla="*/ 669271 h 2006658"/>
                <a:gd name="connsiteX16" fmla="*/ 1990889 w 1991308"/>
                <a:gd name="connsiteY16" fmla="*/ 874814 h 2006658"/>
                <a:gd name="connsiteX17" fmla="*/ 1792444 w 1991308"/>
                <a:gd name="connsiteY17" fmla="*/ 934686 h 2006658"/>
                <a:gd name="connsiteX18" fmla="*/ 1796329 w 1991308"/>
                <a:gd name="connsiteY18" fmla="*/ 996101 h 2006658"/>
                <a:gd name="connsiteX19" fmla="*/ 1787922 w 1991308"/>
                <a:gd name="connsiteY19" fmla="*/ 1106912 h 2006658"/>
                <a:gd name="connsiteX20" fmla="*/ 1991308 w 1991308"/>
                <a:gd name="connsiteY20" fmla="*/ 1206849 h 2006658"/>
                <a:gd name="connsiteX21" fmla="*/ 1926661 w 1991308"/>
                <a:gd name="connsiteY21" fmla="*/ 1407875 h 2006658"/>
                <a:gd name="connsiteX22" fmla="*/ 1709997 w 1991308"/>
                <a:gd name="connsiteY22" fmla="*/ 1354893 h 2006658"/>
                <a:gd name="connsiteX23" fmla="*/ 1659685 w 1991308"/>
                <a:gd name="connsiteY23" fmla="*/ 1442180 h 2006658"/>
                <a:gd name="connsiteX24" fmla="*/ 1637679 w 1991308"/>
                <a:gd name="connsiteY24" fmla="*/ 1470108 h 2006658"/>
                <a:gd name="connsiteX25" fmla="*/ 1759429 w 1991308"/>
                <a:gd name="connsiteY25" fmla="*/ 1680953 h 2006658"/>
                <a:gd name="connsiteX26" fmla="*/ 1616775 w 1991308"/>
                <a:gd name="connsiteY26" fmla="*/ 1816584 h 2006658"/>
                <a:gd name="connsiteX27" fmla="*/ 1424944 w 1991308"/>
                <a:gd name="connsiteY27" fmla="*/ 1668627 h 2006658"/>
                <a:gd name="connsiteX28" fmla="*/ 1411110 w 1991308"/>
                <a:gd name="connsiteY28" fmla="*/ 1678434 h 2006658"/>
                <a:gd name="connsiteX29" fmla="*/ 1307664 w 1991308"/>
                <a:gd name="connsiteY29" fmla="*/ 1731242 h 2006658"/>
                <a:gd name="connsiteX30" fmla="*/ 1280616 w 1991308"/>
                <a:gd name="connsiteY30" fmla="*/ 1739615 h 2006658"/>
                <a:gd name="connsiteX31" fmla="*/ 1290645 w 1991308"/>
                <a:gd name="connsiteY31" fmla="*/ 1967307 h 2006658"/>
                <a:gd name="connsiteX32" fmla="*/ 1097779 w 1991308"/>
                <a:gd name="connsiteY32" fmla="*/ 2006658 h 2006658"/>
                <a:gd name="connsiteX33" fmla="*/ 1022201 w 1991308"/>
                <a:gd name="connsiteY33" fmla="*/ 1791329 h 2006658"/>
                <a:gd name="connsiteX34" fmla="*/ 996229 w 1991308"/>
                <a:gd name="connsiteY34" fmla="*/ 1793940 h 2006658"/>
                <a:gd name="connsiteX35" fmla="*/ 894326 w 1991308"/>
                <a:gd name="connsiteY35" fmla="*/ 1787530 h 2006658"/>
                <a:gd name="connsiteX36" fmla="*/ 890210 w 1991308"/>
                <a:gd name="connsiteY36" fmla="*/ 1786745 h 2006658"/>
                <a:gd name="connsiteX37" fmla="*/ 798991 w 1991308"/>
                <a:gd name="connsiteY37" fmla="*/ 1994963 h 2006658"/>
                <a:gd name="connsiteX38" fmla="*/ 601824 w 1991308"/>
                <a:gd name="connsiteY38" fmla="*/ 1939725 h 2006658"/>
                <a:gd name="connsiteX39" fmla="*/ 644484 w 1991308"/>
                <a:gd name="connsiteY39" fmla="*/ 1711434 h 2006658"/>
                <a:gd name="connsiteX40" fmla="*/ 614854 w 1991308"/>
                <a:gd name="connsiteY40" fmla="*/ 1697645 h 2006658"/>
                <a:gd name="connsiteX41" fmla="*/ 534524 w 1991308"/>
                <a:gd name="connsiteY41" fmla="*/ 1647653 h 2006658"/>
                <a:gd name="connsiteX42" fmla="*/ 365847 w 1991308"/>
                <a:gd name="connsiteY42" fmla="*/ 1788637 h 2006658"/>
                <a:gd name="connsiteX43" fmla="*/ 220840 w 1991308"/>
                <a:gd name="connsiteY43" fmla="*/ 1640934 h 2006658"/>
                <a:gd name="connsiteX44" fmla="*/ 351210 w 1991308"/>
                <a:gd name="connsiteY44" fmla="*/ 1466162 h 2006658"/>
                <a:gd name="connsiteX45" fmla="*/ 332774 w 1991308"/>
                <a:gd name="connsiteY45" fmla="*/ 1442180 h 2006658"/>
                <a:gd name="connsiteX46" fmla="*/ 283608 w 1991308"/>
                <a:gd name="connsiteY46" fmla="*/ 1351855 h 2006658"/>
                <a:gd name="connsiteX47" fmla="*/ 45928 w 1991308"/>
                <a:gd name="connsiteY47" fmla="*/ 1378670 h 2006658"/>
                <a:gd name="connsiteX48" fmla="*/ 512 w 1991308"/>
                <a:gd name="connsiteY48" fmla="*/ 1189448 h 2006658"/>
                <a:gd name="connsiteX49" fmla="*/ 203917 w 1991308"/>
                <a:gd name="connsiteY49" fmla="*/ 1101571 h 2006658"/>
                <a:gd name="connsiteX50" fmla="*/ 200260 w 1991308"/>
                <a:gd name="connsiteY50" fmla="*/ 1077675 h 2006658"/>
                <a:gd name="connsiteX51" fmla="*/ 196129 w 1991308"/>
                <a:gd name="connsiteY51" fmla="*/ 996101 h 2006658"/>
                <a:gd name="connsiteX52" fmla="*/ 200584 w 1991308"/>
                <a:gd name="connsiteY52" fmla="*/ 925686 h 2006658"/>
                <a:gd name="connsiteX53" fmla="*/ 0 w 1991308"/>
                <a:gd name="connsiteY53" fmla="*/ 828717 h 2006658"/>
                <a:gd name="connsiteX54" fmla="*/ 52146 w 1991308"/>
                <a:gd name="connsiteY54" fmla="*/ 631581 h 2006658"/>
                <a:gd name="connsiteX55" fmla="*/ 273733 w 1991308"/>
                <a:gd name="connsiteY55" fmla="*/ 656322 h 2006658"/>
                <a:gd name="connsiteX56" fmla="*/ 292697 w 1991308"/>
                <a:gd name="connsiteY56" fmla="*/ 615804 h 2006658"/>
                <a:gd name="connsiteX57" fmla="*/ 328470 w 1991308"/>
                <a:gd name="connsiteY57" fmla="*/ 558646 h 2006658"/>
                <a:gd name="connsiteX58" fmla="*/ 196990 w 1991308"/>
                <a:gd name="connsiteY58" fmla="*/ 396187 h 2006658"/>
                <a:gd name="connsiteX59" fmla="*/ 328266 w 1991308"/>
                <a:gd name="connsiteY59" fmla="*/ 238169 h 2006658"/>
                <a:gd name="connsiteX60" fmla="*/ 506333 w 1991308"/>
                <a:gd name="connsiteY60" fmla="*/ 367049 h 2006658"/>
                <a:gd name="connsiteX61" fmla="*/ 548886 w 1991308"/>
                <a:gd name="connsiteY61" fmla="*/ 334521 h 2006658"/>
                <a:gd name="connsiteX62" fmla="*/ 627634 w 1991308"/>
                <a:gd name="connsiteY62" fmla="*/ 291898 h 2006658"/>
                <a:gd name="connsiteX63" fmla="*/ 605377 w 1991308"/>
                <a:gd name="connsiteY63" fmla="*/ 70692 h 2006658"/>
                <a:gd name="connsiteX64" fmla="*/ 777387 w 1991308"/>
                <a:gd name="connsiteY64" fmla="*/ 11607 h 2006658"/>
                <a:gd name="connsiteX65" fmla="*/ 891618 w 1991308"/>
                <a:gd name="connsiteY65" fmla="*/ 208778 h 2006658"/>
                <a:gd name="connsiteX66" fmla="*/ 996229 w 1991308"/>
                <a:gd name="connsiteY66" fmla="*/ 198262 h 2006658"/>
                <a:gd name="connsiteX67" fmla="*/ 1042304 w 1991308"/>
                <a:gd name="connsiteY67" fmla="*/ 202894 h 2006658"/>
                <a:gd name="connsiteX0" fmla="*/ 1264303 w 1991308"/>
                <a:gd name="connsiteY0" fmla="*/ 994889 h 2006658"/>
                <a:gd name="connsiteX1" fmla="*/ 744875 w 1991308"/>
                <a:gd name="connsiteY1" fmla="*/ 994889 h 2006658"/>
                <a:gd name="connsiteX2" fmla="*/ 1004589 w 1991308"/>
                <a:gd name="connsiteY2" fmla="*/ 1254602 h 2006658"/>
                <a:gd name="connsiteX3" fmla="*/ 1264303 w 1991308"/>
                <a:gd name="connsiteY3" fmla="*/ 994889 h 2006658"/>
                <a:gd name="connsiteX4" fmla="*/ 1145064 w 1991308"/>
                <a:gd name="connsiteY4" fmla="*/ 0 h 2006658"/>
                <a:gd name="connsiteX5" fmla="*/ 1332494 w 1991308"/>
                <a:gd name="connsiteY5" fmla="*/ 56227 h 2006658"/>
                <a:gd name="connsiteX6" fmla="*/ 1312475 w 1991308"/>
                <a:gd name="connsiteY6" fmla="*/ 263564 h 2006658"/>
                <a:gd name="connsiteX7" fmla="*/ 1443573 w 1991308"/>
                <a:gd name="connsiteY7" fmla="*/ 334521 h 2006658"/>
                <a:gd name="connsiteX8" fmla="*/ 1462837 w 1991308"/>
                <a:gd name="connsiteY8" fmla="*/ 349247 h 2006658"/>
                <a:gd name="connsiteX9" fmla="*/ 1644156 w 1991308"/>
                <a:gd name="connsiteY9" fmla="*/ 222349 h 2006658"/>
                <a:gd name="connsiteX10" fmla="*/ 1777472 w 1991308"/>
                <a:gd name="connsiteY10" fmla="*/ 365629 h 2006658"/>
                <a:gd name="connsiteX11" fmla="*/ 1659819 w 1991308"/>
                <a:gd name="connsiteY11" fmla="*/ 551984 h 2006658"/>
                <a:gd name="connsiteX12" fmla="*/ 1699762 w 1991308"/>
                <a:gd name="connsiteY12" fmla="*/ 615804 h 2006658"/>
                <a:gd name="connsiteX13" fmla="*/ 1729190 w 1991308"/>
                <a:gd name="connsiteY13" fmla="*/ 678680 h 2006658"/>
                <a:gd name="connsiteX14" fmla="*/ 1957651 w 1991308"/>
                <a:gd name="connsiteY14" fmla="*/ 669271 h 2006658"/>
                <a:gd name="connsiteX15" fmla="*/ 1990889 w 1991308"/>
                <a:gd name="connsiteY15" fmla="*/ 874814 h 2006658"/>
                <a:gd name="connsiteX16" fmla="*/ 1792444 w 1991308"/>
                <a:gd name="connsiteY16" fmla="*/ 934686 h 2006658"/>
                <a:gd name="connsiteX17" fmla="*/ 1796329 w 1991308"/>
                <a:gd name="connsiteY17" fmla="*/ 996101 h 2006658"/>
                <a:gd name="connsiteX18" fmla="*/ 1787922 w 1991308"/>
                <a:gd name="connsiteY18" fmla="*/ 1106912 h 2006658"/>
                <a:gd name="connsiteX19" fmla="*/ 1991308 w 1991308"/>
                <a:gd name="connsiteY19" fmla="*/ 1206849 h 2006658"/>
                <a:gd name="connsiteX20" fmla="*/ 1926661 w 1991308"/>
                <a:gd name="connsiteY20" fmla="*/ 1407875 h 2006658"/>
                <a:gd name="connsiteX21" fmla="*/ 1709997 w 1991308"/>
                <a:gd name="connsiteY21" fmla="*/ 1354893 h 2006658"/>
                <a:gd name="connsiteX22" fmla="*/ 1659685 w 1991308"/>
                <a:gd name="connsiteY22" fmla="*/ 1442180 h 2006658"/>
                <a:gd name="connsiteX23" fmla="*/ 1637679 w 1991308"/>
                <a:gd name="connsiteY23" fmla="*/ 1470108 h 2006658"/>
                <a:gd name="connsiteX24" fmla="*/ 1759429 w 1991308"/>
                <a:gd name="connsiteY24" fmla="*/ 1680953 h 2006658"/>
                <a:gd name="connsiteX25" fmla="*/ 1616775 w 1991308"/>
                <a:gd name="connsiteY25" fmla="*/ 1816584 h 2006658"/>
                <a:gd name="connsiteX26" fmla="*/ 1424944 w 1991308"/>
                <a:gd name="connsiteY26" fmla="*/ 1668627 h 2006658"/>
                <a:gd name="connsiteX27" fmla="*/ 1411110 w 1991308"/>
                <a:gd name="connsiteY27" fmla="*/ 1678434 h 2006658"/>
                <a:gd name="connsiteX28" fmla="*/ 1307664 w 1991308"/>
                <a:gd name="connsiteY28" fmla="*/ 1731242 h 2006658"/>
                <a:gd name="connsiteX29" fmla="*/ 1280616 w 1991308"/>
                <a:gd name="connsiteY29" fmla="*/ 1739615 h 2006658"/>
                <a:gd name="connsiteX30" fmla="*/ 1290645 w 1991308"/>
                <a:gd name="connsiteY30" fmla="*/ 1967307 h 2006658"/>
                <a:gd name="connsiteX31" fmla="*/ 1097779 w 1991308"/>
                <a:gd name="connsiteY31" fmla="*/ 2006658 h 2006658"/>
                <a:gd name="connsiteX32" fmla="*/ 1022201 w 1991308"/>
                <a:gd name="connsiteY32" fmla="*/ 1791329 h 2006658"/>
                <a:gd name="connsiteX33" fmla="*/ 996229 w 1991308"/>
                <a:gd name="connsiteY33" fmla="*/ 1793940 h 2006658"/>
                <a:gd name="connsiteX34" fmla="*/ 894326 w 1991308"/>
                <a:gd name="connsiteY34" fmla="*/ 1787530 h 2006658"/>
                <a:gd name="connsiteX35" fmla="*/ 890210 w 1991308"/>
                <a:gd name="connsiteY35" fmla="*/ 1786745 h 2006658"/>
                <a:gd name="connsiteX36" fmla="*/ 798991 w 1991308"/>
                <a:gd name="connsiteY36" fmla="*/ 1994963 h 2006658"/>
                <a:gd name="connsiteX37" fmla="*/ 601824 w 1991308"/>
                <a:gd name="connsiteY37" fmla="*/ 1939725 h 2006658"/>
                <a:gd name="connsiteX38" fmla="*/ 644484 w 1991308"/>
                <a:gd name="connsiteY38" fmla="*/ 1711434 h 2006658"/>
                <a:gd name="connsiteX39" fmla="*/ 614854 w 1991308"/>
                <a:gd name="connsiteY39" fmla="*/ 1697645 h 2006658"/>
                <a:gd name="connsiteX40" fmla="*/ 534524 w 1991308"/>
                <a:gd name="connsiteY40" fmla="*/ 1647653 h 2006658"/>
                <a:gd name="connsiteX41" fmla="*/ 365847 w 1991308"/>
                <a:gd name="connsiteY41" fmla="*/ 1788637 h 2006658"/>
                <a:gd name="connsiteX42" fmla="*/ 220840 w 1991308"/>
                <a:gd name="connsiteY42" fmla="*/ 1640934 h 2006658"/>
                <a:gd name="connsiteX43" fmla="*/ 351210 w 1991308"/>
                <a:gd name="connsiteY43" fmla="*/ 1466162 h 2006658"/>
                <a:gd name="connsiteX44" fmla="*/ 332774 w 1991308"/>
                <a:gd name="connsiteY44" fmla="*/ 1442180 h 2006658"/>
                <a:gd name="connsiteX45" fmla="*/ 283608 w 1991308"/>
                <a:gd name="connsiteY45" fmla="*/ 1351855 h 2006658"/>
                <a:gd name="connsiteX46" fmla="*/ 45928 w 1991308"/>
                <a:gd name="connsiteY46" fmla="*/ 1378670 h 2006658"/>
                <a:gd name="connsiteX47" fmla="*/ 512 w 1991308"/>
                <a:gd name="connsiteY47" fmla="*/ 1189448 h 2006658"/>
                <a:gd name="connsiteX48" fmla="*/ 203917 w 1991308"/>
                <a:gd name="connsiteY48" fmla="*/ 1101571 h 2006658"/>
                <a:gd name="connsiteX49" fmla="*/ 200260 w 1991308"/>
                <a:gd name="connsiteY49" fmla="*/ 1077675 h 2006658"/>
                <a:gd name="connsiteX50" fmla="*/ 196129 w 1991308"/>
                <a:gd name="connsiteY50" fmla="*/ 996101 h 2006658"/>
                <a:gd name="connsiteX51" fmla="*/ 200584 w 1991308"/>
                <a:gd name="connsiteY51" fmla="*/ 925686 h 2006658"/>
                <a:gd name="connsiteX52" fmla="*/ 0 w 1991308"/>
                <a:gd name="connsiteY52" fmla="*/ 828717 h 2006658"/>
                <a:gd name="connsiteX53" fmla="*/ 52146 w 1991308"/>
                <a:gd name="connsiteY53" fmla="*/ 631581 h 2006658"/>
                <a:gd name="connsiteX54" fmla="*/ 273733 w 1991308"/>
                <a:gd name="connsiteY54" fmla="*/ 656322 h 2006658"/>
                <a:gd name="connsiteX55" fmla="*/ 292697 w 1991308"/>
                <a:gd name="connsiteY55" fmla="*/ 615804 h 2006658"/>
                <a:gd name="connsiteX56" fmla="*/ 328470 w 1991308"/>
                <a:gd name="connsiteY56" fmla="*/ 558646 h 2006658"/>
                <a:gd name="connsiteX57" fmla="*/ 196990 w 1991308"/>
                <a:gd name="connsiteY57" fmla="*/ 396187 h 2006658"/>
                <a:gd name="connsiteX58" fmla="*/ 328266 w 1991308"/>
                <a:gd name="connsiteY58" fmla="*/ 238169 h 2006658"/>
                <a:gd name="connsiteX59" fmla="*/ 506333 w 1991308"/>
                <a:gd name="connsiteY59" fmla="*/ 367049 h 2006658"/>
                <a:gd name="connsiteX60" fmla="*/ 548886 w 1991308"/>
                <a:gd name="connsiteY60" fmla="*/ 334521 h 2006658"/>
                <a:gd name="connsiteX61" fmla="*/ 627634 w 1991308"/>
                <a:gd name="connsiteY61" fmla="*/ 291898 h 2006658"/>
                <a:gd name="connsiteX62" fmla="*/ 605377 w 1991308"/>
                <a:gd name="connsiteY62" fmla="*/ 70692 h 2006658"/>
                <a:gd name="connsiteX63" fmla="*/ 777387 w 1991308"/>
                <a:gd name="connsiteY63" fmla="*/ 11607 h 2006658"/>
                <a:gd name="connsiteX64" fmla="*/ 891618 w 1991308"/>
                <a:gd name="connsiteY64" fmla="*/ 208778 h 2006658"/>
                <a:gd name="connsiteX65" fmla="*/ 996229 w 1991308"/>
                <a:gd name="connsiteY65" fmla="*/ 198262 h 2006658"/>
                <a:gd name="connsiteX66" fmla="*/ 1042304 w 1991308"/>
                <a:gd name="connsiteY66" fmla="*/ 202894 h 2006658"/>
                <a:gd name="connsiteX67" fmla="*/ 1145064 w 1991308"/>
                <a:gd name="connsiteY67" fmla="*/ 0 h 2006658"/>
                <a:gd name="connsiteX0" fmla="*/ 1004589 w 1991308"/>
                <a:gd name="connsiteY0" fmla="*/ 1254602 h 2006658"/>
                <a:gd name="connsiteX1" fmla="*/ 744875 w 1991308"/>
                <a:gd name="connsiteY1" fmla="*/ 994889 h 2006658"/>
                <a:gd name="connsiteX2" fmla="*/ 1004589 w 1991308"/>
                <a:gd name="connsiteY2" fmla="*/ 1254602 h 2006658"/>
                <a:gd name="connsiteX3" fmla="*/ 1145064 w 1991308"/>
                <a:gd name="connsiteY3" fmla="*/ 0 h 2006658"/>
                <a:gd name="connsiteX4" fmla="*/ 1332494 w 1991308"/>
                <a:gd name="connsiteY4" fmla="*/ 56227 h 2006658"/>
                <a:gd name="connsiteX5" fmla="*/ 1312475 w 1991308"/>
                <a:gd name="connsiteY5" fmla="*/ 263564 h 2006658"/>
                <a:gd name="connsiteX6" fmla="*/ 1443573 w 1991308"/>
                <a:gd name="connsiteY6" fmla="*/ 334521 h 2006658"/>
                <a:gd name="connsiteX7" fmla="*/ 1462837 w 1991308"/>
                <a:gd name="connsiteY7" fmla="*/ 349247 h 2006658"/>
                <a:gd name="connsiteX8" fmla="*/ 1644156 w 1991308"/>
                <a:gd name="connsiteY8" fmla="*/ 222349 h 2006658"/>
                <a:gd name="connsiteX9" fmla="*/ 1777472 w 1991308"/>
                <a:gd name="connsiteY9" fmla="*/ 365629 h 2006658"/>
                <a:gd name="connsiteX10" fmla="*/ 1659819 w 1991308"/>
                <a:gd name="connsiteY10" fmla="*/ 551984 h 2006658"/>
                <a:gd name="connsiteX11" fmla="*/ 1699762 w 1991308"/>
                <a:gd name="connsiteY11" fmla="*/ 615804 h 2006658"/>
                <a:gd name="connsiteX12" fmla="*/ 1729190 w 1991308"/>
                <a:gd name="connsiteY12" fmla="*/ 678680 h 2006658"/>
                <a:gd name="connsiteX13" fmla="*/ 1957651 w 1991308"/>
                <a:gd name="connsiteY13" fmla="*/ 669271 h 2006658"/>
                <a:gd name="connsiteX14" fmla="*/ 1990889 w 1991308"/>
                <a:gd name="connsiteY14" fmla="*/ 874814 h 2006658"/>
                <a:gd name="connsiteX15" fmla="*/ 1792444 w 1991308"/>
                <a:gd name="connsiteY15" fmla="*/ 934686 h 2006658"/>
                <a:gd name="connsiteX16" fmla="*/ 1796329 w 1991308"/>
                <a:gd name="connsiteY16" fmla="*/ 996101 h 2006658"/>
                <a:gd name="connsiteX17" fmla="*/ 1787922 w 1991308"/>
                <a:gd name="connsiteY17" fmla="*/ 1106912 h 2006658"/>
                <a:gd name="connsiteX18" fmla="*/ 1991308 w 1991308"/>
                <a:gd name="connsiteY18" fmla="*/ 1206849 h 2006658"/>
                <a:gd name="connsiteX19" fmla="*/ 1926661 w 1991308"/>
                <a:gd name="connsiteY19" fmla="*/ 1407875 h 2006658"/>
                <a:gd name="connsiteX20" fmla="*/ 1709997 w 1991308"/>
                <a:gd name="connsiteY20" fmla="*/ 1354893 h 2006658"/>
                <a:gd name="connsiteX21" fmla="*/ 1659685 w 1991308"/>
                <a:gd name="connsiteY21" fmla="*/ 1442180 h 2006658"/>
                <a:gd name="connsiteX22" fmla="*/ 1637679 w 1991308"/>
                <a:gd name="connsiteY22" fmla="*/ 1470108 h 2006658"/>
                <a:gd name="connsiteX23" fmla="*/ 1759429 w 1991308"/>
                <a:gd name="connsiteY23" fmla="*/ 1680953 h 2006658"/>
                <a:gd name="connsiteX24" fmla="*/ 1616775 w 1991308"/>
                <a:gd name="connsiteY24" fmla="*/ 1816584 h 2006658"/>
                <a:gd name="connsiteX25" fmla="*/ 1424944 w 1991308"/>
                <a:gd name="connsiteY25" fmla="*/ 1668627 h 2006658"/>
                <a:gd name="connsiteX26" fmla="*/ 1411110 w 1991308"/>
                <a:gd name="connsiteY26" fmla="*/ 1678434 h 2006658"/>
                <a:gd name="connsiteX27" fmla="*/ 1307664 w 1991308"/>
                <a:gd name="connsiteY27" fmla="*/ 1731242 h 2006658"/>
                <a:gd name="connsiteX28" fmla="*/ 1280616 w 1991308"/>
                <a:gd name="connsiteY28" fmla="*/ 1739615 h 2006658"/>
                <a:gd name="connsiteX29" fmla="*/ 1290645 w 1991308"/>
                <a:gd name="connsiteY29" fmla="*/ 1967307 h 2006658"/>
                <a:gd name="connsiteX30" fmla="*/ 1097779 w 1991308"/>
                <a:gd name="connsiteY30" fmla="*/ 2006658 h 2006658"/>
                <a:gd name="connsiteX31" fmla="*/ 1022201 w 1991308"/>
                <a:gd name="connsiteY31" fmla="*/ 1791329 h 2006658"/>
                <a:gd name="connsiteX32" fmla="*/ 996229 w 1991308"/>
                <a:gd name="connsiteY32" fmla="*/ 1793940 h 2006658"/>
                <a:gd name="connsiteX33" fmla="*/ 894326 w 1991308"/>
                <a:gd name="connsiteY33" fmla="*/ 1787530 h 2006658"/>
                <a:gd name="connsiteX34" fmla="*/ 890210 w 1991308"/>
                <a:gd name="connsiteY34" fmla="*/ 1786745 h 2006658"/>
                <a:gd name="connsiteX35" fmla="*/ 798991 w 1991308"/>
                <a:gd name="connsiteY35" fmla="*/ 1994963 h 2006658"/>
                <a:gd name="connsiteX36" fmla="*/ 601824 w 1991308"/>
                <a:gd name="connsiteY36" fmla="*/ 1939725 h 2006658"/>
                <a:gd name="connsiteX37" fmla="*/ 644484 w 1991308"/>
                <a:gd name="connsiteY37" fmla="*/ 1711434 h 2006658"/>
                <a:gd name="connsiteX38" fmla="*/ 614854 w 1991308"/>
                <a:gd name="connsiteY38" fmla="*/ 1697645 h 2006658"/>
                <a:gd name="connsiteX39" fmla="*/ 534524 w 1991308"/>
                <a:gd name="connsiteY39" fmla="*/ 1647653 h 2006658"/>
                <a:gd name="connsiteX40" fmla="*/ 365847 w 1991308"/>
                <a:gd name="connsiteY40" fmla="*/ 1788637 h 2006658"/>
                <a:gd name="connsiteX41" fmla="*/ 220840 w 1991308"/>
                <a:gd name="connsiteY41" fmla="*/ 1640934 h 2006658"/>
                <a:gd name="connsiteX42" fmla="*/ 351210 w 1991308"/>
                <a:gd name="connsiteY42" fmla="*/ 1466162 h 2006658"/>
                <a:gd name="connsiteX43" fmla="*/ 332774 w 1991308"/>
                <a:gd name="connsiteY43" fmla="*/ 1442180 h 2006658"/>
                <a:gd name="connsiteX44" fmla="*/ 283608 w 1991308"/>
                <a:gd name="connsiteY44" fmla="*/ 1351855 h 2006658"/>
                <a:gd name="connsiteX45" fmla="*/ 45928 w 1991308"/>
                <a:gd name="connsiteY45" fmla="*/ 1378670 h 2006658"/>
                <a:gd name="connsiteX46" fmla="*/ 512 w 1991308"/>
                <a:gd name="connsiteY46" fmla="*/ 1189448 h 2006658"/>
                <a:gd name="connsiteX47" fmla="*/ 203917 w 1991308"/>
                <a:gd name="connsiteY47" fmla="*/ 1101571 h 2006658"/>
                <a:gd name="connsiteX48" fmla="*/ 200260 w 1991308"/>
                <a:gd name="connsiteY48" fmla="*/ 1077675 h 2006658"/>
                <a:gd name="connsiteX49" fmla="*/ 196129 w 1991308"/>
                <a:gd name="connsiteY49" fmla="*/ 996101 h 2006658"/>
                <a:gd name="connsiteX50" fmla="*/ 200584 w 1991308"/>
                <a:gd name="connsiteY50" fmla="*/ 925686 h 2006658"/>
                <a:gd name="connsiteX51" fmla="*/ 0 w 1991308"/>
                <a:gd name="connsiteY51" fmla="*/ 828717 h 2006658"/>
                <a:gd name="connsiteX52" fmla="*/ 52146 w 1991308"/>
                <a:gd name="connsiteY52" fmla="*/ 631581 h 2006658"/>
                <a:gd name="connsiteX53" fmla="*/ 273733 w 1991308"/>
                <a:gd name="connsiteY53" fmla="*/ 656322 h 2006658"/>
                <a:gd name="connsiteX54" fmla="*/ 292697 w 1991308"/>
                <a:gd name="connsiteY54" fmla="*/ 615804 h 2006658"/>
                <a:gd name="connsiteX55" fmla="*/ 328470 w 1991308"/>
                <a:gd name="connsiteY55" fmla="*/ 558646 h 2006658"/>
                <a:gd name="connsiteX56" fmla="*/ 196990 w 1991308"/>
                <a:gd name="connsiteY56" fmla="*/ 396187 h 2006658"/>
                <a:gd name="connsiteX57" fmla="*/ 328266 w 1991308"/>
                <a:gd name="connsiteY57" fmla="*/ 238169 h 2006658"/>
                <a:gd name="connsiteX58" fmla="*/ 506333 w 1991308"/>
                <a:gd name="connsiteY58" fmla="*/ 367049 h 2006658"/>
                <a:gd name="connsiteX59" fmla="*/ 548886 w 1991308"/>
                <a:gd name="connsiteY59" fmla="*/ 334521 h 2006658"/>
                <a:gd name="connsiteX60" fmla="*/ 627634 w 1991308"/>
                <a:gd name="connsiteY60" fmla="*/ 291898 h 2006658"/>
                <a:gd name="connsiteX61" fmla="*/ 605377 w 1991308"/>
                <a:gd name="connsiteY61" fmla="*/ 70692 h 2006658"/>
                <a:gd name="connsiteX62" fmla="*/ 777387 w 1991308"/>
                <a:gd name="connsiteY62" fmla="*/ 11607 h 2006658"/>
                <a:gd name="connsiteX63" fmla="*/ 891618 w 1991308"/>
                <a:gd name="connsiteY63" fmla="*/ 208778 h 2006658"/>
                <a:gd name="connsiteX64" fmla="*/ 996229 w 1991308"/>
                <a:gd name="connsiteY64" fmla="*/ 198262 h 2006658"/>
                <a:gd name="connsiteX65" fmla="*/ 1042304 w 1991308"/>
                <a:gd name="connsiteY65" fmla="*/ 202894 h 2006658"/>
                <a:gd name="connsiteX66" fmla="*/ 1145064 w 1991308"/>
                <a:gd name="connsiteY6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2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96329 w 1991308"/>
                <a:gd name="connsiteY13" fmla="*/ 996101 h 2006658"/>
                <a:gd name="connsiteX14" fmla="*/ 1787922 w 1991308"/>
                <a:gd name="connsiteY14" fmla="*/ 1106912 h 2006658"/>
                <a:gd name="connsiteX15" fmla="*/ 1991308 w 1991308"/>
                <a:gd name="connsiteY15" fmla="*/ 1206849 h 2006658"/>
                <a:gd name="connsiteX16" fmla="*/ 1926661 w 1991308"/>
                <a:gd name="connsiteY16" fmla="*/ 1407875 h 2006658"/>
                <a:gd name="connsiteX17" fmla="*/ 1709997 w 1991308"/>
                <a:gd name="connsiteY17" fmla="*/ 1354893 h 2006658"/>
                <a:gd name="connsiteX18" fmla="*/ 1659685 w 1991308"/>
                <a:gd name="connsiteY18" fmla="*/ 1442180 h 2006658"/>
                <a:gd name="connsiteX19" fmla="*/ 1637679 w 1991308"/>
                <a:gd name="connsiteY19" fmla="*/ 1470108 h 2006658"/>
                <a:gd name="connsiteX20" fmla="*/ 1759429 w 1991308"/>
                <a:gd name="connsiteY20" fmla="*/ 1680953 h 2006658"/>
                <a:gd name="connsiteX21" fmla="*/ 1616775 w 1991308"/>
                <a:gd name="connsiteY21" fmla="*/ 1816584 h 2006658"/>
                <a:gd name="connsiteX22" fmla="*/ 1424944 w 1991308"/>
                <a:gd name="connsiteY22" fmla="*/ 1668627 h 2006658"/>
                <a:gd name="connsiteX23" fmla="*/ 1411110 w 1991308"/>
                <a:gd name="connsiteY23" fmla="*/ 1678434 h 2006658"/>
                <a:gd name="connsiteX24" fmla="*/ 1307664 w 1991308"/>
                <a:gd name="connsiteY24" fmla="*/ 1731242 h 2006658"/>
                <a:gd name="connsiteX25" fmla="*/ 1280616 w 1991308"/>
                <a:gd name="connsiteY25" fmla="*/ 1739615 h 2006658"/>
                <a:gd name="connsiteX26" fmla="*/ 1290645 w 1991308"/>
                <a:gd name="connsiteY26" fmla="*/ 1967307 h 2006658"/>
                <a:gd name="connsiteX27" fmla="*/ 1097779 w 1991308"/>
                <a:gd name="connsiteY27" fmla="*/ 2006658 h 2006658"/>
                <a:gd name="connsiteX28" fmla="*/ 1022201 w 1991308"/>
                <a:gd name="connsiteY28" fmla="*/ 1791329 h 2006658"/>
                <a:gd name="connsiteX29" fmla="*/ 996229 w 1991308"/>
                <a:gd name="connsiteY29" fmla="*/ 1793940 h 2006658"/>
                <a:gd name="connsiteX30" fmla="*/ 894326 w 1991308"/>
                <a:gd name="connsiteY30" fmla="*/ 1787530 h 2006658"/>
                <a:gd name="connsiteX31" fmla="*/ 890210 w 1991308"/>
                <a:gd name="connsiteY31" fmla="*/ 1786745 h 2006658"/>
                <a:gd name="connsiteX32" fmla="*/ 798991 w 1991308"/>
                <a:gd name="connsiteY32" fmla="*/ 1994963 h 2006658"/>
                <a:gd name="connsiteX33" fmla="*/ 601824 w 1991308"/>
                <a:gd name="connsiteY33" fmla="*/ 1939725 h 2006658"/>
                <a:gd name="connsiteX34" fmla="*/ 644484 w 1991308"/>
                <a:gd name="connsiteY34" fmla="*/ 1711434 h 2006658"/>
                <a:gd name="connsiteX35" fmla="*/ 614854 w 1991308"/>
                <a:gd name="connsiteY35" fmla="*/ 1697645 h 2006658"/>
                <a:gd name="connsiteX36" fmla="*/ 534524 w 1991308"/>
                <a:gd name="connsiteY36" fmla="*/ 1647653 h 2006658"/>
                <a:gd name="connsiteX37" fmla="*/ 365847 w 1991308"/>
                <a:gd name="connsiteY37" fmla="*/ 1788637 h 2006658"/>
                <a:gd name="connsiteX38" fmla="*/ 220840 w 1991308"/>
                <a:gd name="connsiteY38" fmla="*/ 1640934 h 2006658"/>
                <a:gd name="connsiteX39" fmla="*/ 351210 w 1991308"/>
                <a:gd name="connsiteY39" fmla="*/ 1466162 h 2006658"/>
                <a:gd name="connsiteX40" fmla="*/ 332774 w 1991308"/>
                <a:gd name="connsiteY40" fmla="*/ 1442180 h 2006658"/>
                <a:gd name="connsiteX41" fmla="*/ 283608 w 1991308"/>
                <a:gd name="connsiteY41" fmla="*/ 1351855 h 2006658"/>
                <a:gd name="connsiteX42" fmla="*/ 45928 w 1991308"/>
                <a:gd name="connsiteY42" fmla="*/ 1378670 h 2006658"/>
                <a:gd name="connsiteX43" fmla="*/ 512 w 1991308"/>
                <a:gd name="connsiteY43" fmla="*/ 1189448 h 2006658"/>
                <a:gd name="connsiteX44" fmla="*/ 203917 w 1991308"/>
                <a:gd name="connsiteY44" fmla="*/ 1101571 h 2006658"/>
                <a:gd name="connsiteX45" fmla="*/ 200260 w 1991308"/>
                <a:gd name="connsiteY45" fmla="*/ 1077675 h 2006658"/>
                <a:gd name="connsiteX46" fmla="*/ 196129 w 1991308"/>
                <a:gd name="connsiteY46" fmla="*/ 996101 h 2006658"/>
                <a:gd name="connsiteX47" fmla="*/ 200584 w 1991308"/>
                <a:gd name="connsiteY47" fmla="*/ 925686 h 2006658"/>
                <a:gd name="connsiteX48" fmla="*/ 0 w 1991308"/>
                <a:gd name="connsiteY48" fmla="*/ 828717 h 2006658"/>
                <a:gd name="connsiteX49" fmla="*/ 52146 w 1991308"/>
                <a:gd name="connsiteY49" fmla="*/ 631581 h 2006658"/>
                <a:gd name="connsiteX50" fmla="*/ 273733 w 1991308"/>
                <a:gd name="connsiteY50" fmla="*/ 656322 h 2006658"/>
                <a:gd name="connsiteX51" fmla="*/ 292697 w 1991308"/>
                <a:gd name="connsiteY51" fmla="*/ 615804 h 2006658"/>
                <a:gd name="connsiteX52" fmla="*/ 328470 w 1991308"/>
                <a:gd name="connsiteY52" fmla="*/ 558646 h 2006658"/>
                <a:gd name="connsiteX53" fmla="*/ 196990 w 1991308"/>
                <a:gd name="connsiteY53" fmla="*/ 396187 h 2006658"/>
                <a:gd name="connsiteX54" fmla="*/ 328266 w 1991308"/>
                <a:gd name="connsiteY54" fmla="*/ 238169 h 2006658"/>
                <a:gd name="connsiteX55" fmla="*/ 506333 w 1991308"/>
                <a:gd name="connsiteY55" fmla="*/ 367049 h 2006658"/>
                <a:gd name="connsiteX56" fmla="*/ 548886 w 1991308"/>
                <a:gd name="connsiteY56" fmla="*/ 334521 h 2006658"/>
                <a:gd name="connsiteX57" fmla="*/ 627634 w 1991308"/>
                <a:gd name="connsiteY57" fmla="*/ 291898 h 2006658"/>
                <a:gd name="connsiteX58" fmla="*/ 605377 w 1991308"/>
                <a:gd name="connsiteY58" fmla="*/ 70692 h 2006658"/>
                <a:gd name="connsiteX59" fmla="*/ 777387 w 1991308"/>
                <a:gd name="connsiteY59" fmla="*/ 11607 h 2006658"/>
                <a:gd name="connsiteX60" fmla="*/ 891618 w 1991308"/>
                <a:gd name="connsiteY60" fmla="*/ 208778 h 2006658"/>
                <a:gd name="connsiteX61" fmla="*/ 996229 w 1991308"/>
                <a:gd name="connsiteY61" fmla="*/ 198262 h 2006658"/>
                <a:gd name="connsiteX62" fmla="*/ 1042304 w 1991308"/>
                <a:gd name="connsiteY62" fmla="*/ 202894 h 2006658"/>
                <a:gd name="connsiteX63" fmla="*/ 1145064 w 1991308"/>
                <a:gd name="connsiteY63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2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96329 w 1991308"/>
                <a:gd name="connsiteY13" fmla="*/ 996101 h 2006658"/>
                <a:gd name="connsiteX14" fmla="*/ 1787922 w 1991308"/>
                <a:gd name="connsiteY14" fmla="*/ 1106912 h 2006658"/>
                <a:gd name="connsiteX15" fmla="*/ 1991308 w 1991308"/>
                <a:gd name="connsiteY15" fmla="*/ 1206849 h 2006658"/>
                <a:gd name="connsiteX16" fmla="*/ 1926661 w 1991308"/>
                <a:gd name="connsiteY16" fmla="*/ 1407875 h 2006658"/>
                <a:gd name="connsiteX17" fmla="*/ 1709997 w 1991308"/>
                <a:gd name="connsiteY17" fmla="*/ 1354893 h 2006658"/>
                <a:gd name="connsiteX18" fmla="*/ 1659685 w 1991308"/>
                <a:gd name="connsiteY18" fmla="*/ 1442180 h 2006658"/>
                <a:gd name="connsiteX19" fmla="*/ 1637679 w 1991308"/>
                <a:gd name="connsiteY19" fmla="*/ 1470108 h 2006658"/>
                <a:gd name="connsiteX20" fmla="*/ 1759429 w 1991308"/>
                <a:gd name="connsiteY20" fmla="*/ 1680953 h 2006658"/>
                <a:gd name="connsiteX21" fmla="*/ 1616775 w 1991308"/>
                <a:gd name="connsiteY21" fmla="*/ 1816584 h 2006658"/>
                <a:gd name="connsiteX22" fmla="*/ 1424944 w 1991308"/>
                <a:gd name="connsiteY22" fmla="*/ 1668627 h 2006658"/>
                <a:gd name="connsiteX23" fmla="*/ 1411110 w 1991308"/>
                <a:gd name="connsiteY23" fmla="*/ 1678434 h 2006658"/>
                <a:gd name="connsiteX24" fmla="*/ 1307664 w 1991308"/>
                <a:gd name="connsiteY24" fmla="*/ 1731242 h 2006658"/>
                <a:gd name="connsiteX25" fmla="*/ 1280616 w 1991308"/>
                <a:gd name="connsiteY25" fmla="*/ 1739615 h 2006658"/>
                <a:gd name="connsiteX26" fmla="*/ 1290645 w 1991308"/>
                <a:gd name="connsiteY26" fmla="*/ 1967307 h 2006658"/>
                <a:gd name="connsiteX27" fmla="*/ 1097779 w 1991308"/>
                <a:gd name="connsiteY27" fmla="*/ 2006658 h 2006658"/>
                <a:gd name="connsiteX28" fmla="*/ 1022201 w 1991308"/>
                <a:gd name="connsiteY28" fmla="*/ 1791329 h 2006658"/>
                <a:gd name="connsiteX29" fmla="*/ 996229 w 1991308"/>
                <a:gd name="connsiteY29" fmla="*/ 1793940 h 2006658"/>
                <a:gd name="connsiteX30" fmla="*/ 894326 w 1991308"/>
                <a:gd name="connsiteY30" fmla="*/ 1787530 h 2006658"/>
                <a:gd name="connsiteX31" fmla="*/ 890210 w 1991308"/>
                <a:gd name="connsiteY31" fmla="*/ 1786745 h 2006658"/>
                <a:gd name="connsiteX32" fmla="*/ 798991 w 1991308"/>
                <a:gd name="connsiteY32" fmla="*/ 1994963 h 2006658"/>
                <a:gd name="connsiteX33" fmla="*/ 601824 w 1991308"/>
                <a:gd name="connsiteY33" fmla="*/ 1939725 h 2006658"/>
                <a:gd name="connsiteX34" fmla="*/ 644484 w 1991308"/>
                <a:gd name="connsiteY34" fmla="*/ 1711434 h 2006658"/>
                <a:gd name="connsiteX35" fmla="*/ 614854 w 1991308"/>
                <a:gd name="connsiteY35" fmla="*/ 1697645 h 2006658"/>
                <a:gd name="connsiteX36" fmla="*/ 534524 w 1991308"/>
                <a:gd name="connsiteY36" fmla="*/ 1647653 h 2006658"/>
                <a:gd name="connsiteX37" fmla="*/ 365847 w 1991308"/>
                <a:gd name="connsiteY37" fmla="*/ 1788637 h 2006658"/>
                <a:gd name="connsiteX38" fmla="*/ 220840 w 1991308"/>
                <a:gd name="connsiteY38" fmla="*/ 1640934 h 2006658"/>
                <a:gd name="connsiteX39" fmla="*/ 351210 w 1991308"/>
                <a:gd name="connsiteY39" fmla="*/ 1466162 h 2006658"/>
                <a:gd name="connsiteX40" fmla="*/ 332774 w 1991308"/>
                <a:gd name="connsiteY40" fmla="*/ 1442180 h 2006658"/>
                <a:gd name="connsiteX41" fmla="*/ 283608 w 1991308"/>
                <a:gd name="connsiteY41" fmla="*/ 1351855 h 2006658"/>
                <a:gd name="connsiteX42" fmla="*/ 45928 w 1991308"/>
                <a:gd name="connsiteY42" fmla="*/ 1378670 h 2006658"/>
                <a:gd name="connsiteX43" fmla="*/ 512 w 1991308"/>
                <a:gd name="connsiteY43" fmla="*/ 1189448 h 2006658"/>
                <a:gd name="connsiteX44" fmla="*/ 203917 w 1991308"/>
                <a:gd name="connsiteY44" fmla="*/ 1101571 h 2006658"/>
                <a:gd name="connsiteX45" fmla="*/ 200260 w 1991308"/>
                <a:gd name="connsiteY45" fmla="*/ 1077675 h 2006658"/>
                <a:gd name="connsiteX46" fmla="*/ 196129 w 1991308"/>
                <a:gd name="connsiteY46" fmla="*/ 996101 h 2006658"/>
                <a:gd name="connsiteX47" fmla="*/ 200584 w 1991308"/>
                <a:gd name="connsiteY47" fmla="*/ 925686 h 2006658"/>
                <a:gd name="connsiteX48" fmla="*/ 0 w 1991308"/>
                <a:gd name="connsiteY48" fmla="*/ 828717 h 2006658"/>
                <a:gd name="connsiteX49" fmla="*/ 52146 w 1991308"/>
                <a:gd name="connsiteY49" fmla="*/ 631581 h 2006658"/>
                <a:gd name="connsiteX50" fmla="*/ 273733 w 1991308"/>
                <a:gd name="connsiteY50" fmla="*/ 656322 h 2006658"/>
                <a:gd name="connsiteX51" fmla="*/ 292697 w 1991308"/>
                <a:gd name="connsiteY51" fmla="*/ 615804 h 2006658"/>
                <a:gd name="connsiteX52" fmla="*/ 328470 w 1991308"/>
                <a:gd name="connsiteY52" fmla="*/ 558646 h 2006658"/>
                <a:gd name="connsiteX53" fmla="*/ 196990 w 1991308"/>
                <a:gd name="connsiteY53" fmla="*/ 396187 h 2006658"/>
                <a:gd name="connsiteX54" fmla="*/ 328266 w 1991308"/>
                <a:gd name="connsiteY54" fmla="*/ 238169 h 2006658"/>
                <a:gd name="connsiteX55" fmla="*/ 506333 w 1991308"/>
                <a:gd name="connsiteY55" fmla="*/ 367049 h 2006658"/>
                <a:gd name="connsiteX56" fmla="*/ 548886 w 1991308"/>
                <a:gd name="connsiteY56" fmla="*/ 334521 h 2006658"/>
                <a:gd name="connsiteX57" fmla="*/ 627634 w 1991308"/>
                <a:gd name="connsiteY57" fmla="*/ 291898 h 2006658"/>
                <a:gd name="connsiteX58" fmla="*/ 605377 w 1991308"/>
                <a:gd name="connsiteY58" fmla="*/ 70692 h 2006658"/>
                <a:gd name="connsiteX59" fmla="*/ 777387 w 1991308"/>
                <a:gd name="connsiteY59" fmla="*/ 11607 h 2006658"/>
                <a:gd name="connsiteX60" fmla="*/ 891618 w 1991308"/>
                <a:gd name="connsiteY60" fmla="*/ 208778 h 2006658"/>
                <a:gd name="connsiteX61" fmla="*/ 996229 w 1991308"/>
                <a:gd name="connsiteY61" fmla="*/ 198262 h 2006658"/>
                <a:gd name="connsiteX62" fmla="*/ 1042304 w 1991308"/>
                <a:gd name="connsiteY62" fmla="*/ 202894 h 2006658"/>
                <a:gd name="connsiteX63" fmla="*/ 1145064 w 1991308"/>
                <a:gd name="connsiteY63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2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96329 w 1991308"/>
                <a:gd name="connsiteY13" fmla="*/ 996101 h 2006658"/>
                <a:gd name="connsiteX14" fmla="*/ 1787922 w 1991308"/>
                <a:gd name="connsiteY14" fmla="*/ 1106912 h 2006658"/>
                <a:gd name="connsiteX15" fmla="*/ 1991308 w 1991308"/>
                <a:gd name="connsiteY15" fmla="*/ 1206849 h 2006658"/>
                <a:gd name="connsiteX16" fmla="*/ 1926661 w 1991308"/>
                <a:gd name="connsiteY16" fmla="*/ 1407875 h 2006658"/>
                <a:gd name="connsiteX17" fmla="*/ 1709997 w 1991308"/>
                <a:gd name="connsiteY17" fmla="*/ 1354893 h 2006658"/>
                <a:gd name="connsiteX18" fmla="*/ 1659685 w 1991308"/>
                <a:gd name="connsiteY18" fmla="*/ 1442180 h 2006658"/>
                <a:gd name="connsiteX19" fmla="*/ 1637679 w 1991308"/>
                <a:gd name="connsiteY19" fmla="*/ 1470108 h 2006658"/>
                <a:gd name="connsiteX20" fmla="*/ 1759429 w 1991308"/>
                <a:gd name="connsiteY20" fmla="*/ 1680953 h 2006658"/>
                <a:gd name="connsiteX21" fmla="*/ 1616775 w 1991308"/>
                <a:gd name="connsiteY21" fmla="*/ 1816584 h 2006658"/>
                <a:gd name="connsiteX22" fmla="*/ 1424944 w 1991308"/>
                <a:gd name="connsiteY22" fmla="*/ 1668627 h 2006658"/>
                <a:gd name="connsiteX23" fmla="*/ 1411110 w 1991308"/>
                <a:gd name="connsiteY23" fmla="*/ 1678434 h 2006658"/>
                <a:gd name="connsiteX24" fmla="*/ 1307664 w 1991308"/>
                <a:gd name="connsiteY24" fmla="*/ 1731242 h 2006658"/>
                <a:gd name="connsiteX25" fmla="*/ 1280616 w 1991308"/>
                <a:gd name="connsiteY25" fmla="*/ 1739615 h 2006658"/>
                <a:gd name="connsiteX26" fmla="*/ 1290645 w 1991308"/>
                <a:gd name="connsiteY26" fmla="*/ 1967307 h 2006658"/>
                <a:gd name="connsiteX27" fmla="*/ 1097779 w 1991308"/>
                <a:gd name="connsiteY27" fmla="*/ 2006658 h 2006658"/>
                <a:gd name="connsiteX28" fmla="*/ 1022201 w 1991308"/>
                <a:gd name="connsiteY28" fmla="*/ 1791329 h 2006658"/>
                <a:gd name="connsiteX29" fmla="*/ 894326 w 1991308"/>
                <a:gd name="connsiteY29" fmla="*/ 1787530 h 2006658"/>
                <a:gd name="connsiteX30" fmla="*/ 890210 w 1991308"/>
                <a:gd name="connsiteY30" fmla="*/ 1786745 h 2006658"/>
                <a:gd name="connsiteX31" fmla="*/ 798991 w 1991308"/>
                <a:gd name="connsiteY31" fmla="*/ 1994963 h 2006658"/>
                <a:gd name="connsiteX32" fmla="*/ 601824 w 1991308"/>
                <a:gd name="connsiteY32" fmla="*/ 1939725 h 2006658"/>
                <a:gd name="connsiteX33" fmla="*/ 644484 w 1991308"/>
                <a:gd name="connsiteY33" fmla="*/ 1711434 h 2006658"/>
                <a:gd name="connsiteX34" fmla="*/ 614854 w 1991308"/>
                <a:gd name="connsiteY34" fmla="*/ 1697645 h 2006658"/>
                <a:gd name="connsiteX35" fmla="*/ 534524 w 1991308"/>
                <a:gd name="connsiteY35" fmla="*/ 1647653 h 2006658"/>
                <a:gd name="connsiteX36" fmla="*/ 365847 w 1991308"/>
                <a:gd name="connsiteY36" fmla="*/ 1788637 h 2006658"/>
                <a:gd name="connsiteX37" fmla="*/ 220840 w 1991308"/>
                <a:gd name="connsiteY37" fmla="*/ 1640934 h 2006658"/>
                <a:gd name="connsiteX38" fmla="*/ 351210 w 1991308"/>
                <a:gd name="connsiteY38" fmla="*/ 1466162 h 2006658"/>
                <a:gd name="connsiteX39" fmla="*/ 332774 w 1991308"/>
                <a:gd name="connsiteY39" fmla="*/ 1442180 h 2006658"/>
                <a:gd name="connsiteX40" fmla="*/ 283608 w 1991308"/>
                <a:gd name="connsiteY40" fmla="*/ 1351855 h 2006658"/>
                <a:gd name="connsiteX41" fmla="*/ 45928 w 1991308"/>
                <a:gd name="connsiteY41" fmla="*/ 1378670 h 2006658"/>
                <a:gd name="connsiteX42" fmla="*/ 512 w 1991308"/>
                <a:gd name="connsiteY42" fmla="*/ 1189448 h 2006658"/>
                <a:gd name="connsiteX43" fmla="*/ 203917 w 1991308"/>
                <a:gd name="connsiteY43" fmla="*/ 1101571 h 2006658"/>
                <a:gd name="connsiteX44" fmla="*/ 200260 w 1991308"/>
                <a:gd name="connsiteY44" fmla="*/ 1077675 h 2006658"/>
                <a:gd name="connsiteX45" fmla="*/ 196129 w 1991308"/>
                <a:gd name="connsiteY45" fmla="*/ 996101 h 2006658"/>
                <a:gd name="connsiteX46" fmla="*/ 200584 w 1991308"/>
                <a:gd name="connsiteY46" fmla="*/ 925686 h 2006658"/>
                <a:gd name="connsiteX47" fmla="*/ 0 w 1991308"/>
                <a:gd name="connsiteY47" fmla="*/ 828717 h 2006658"/>
                <a:gd name="connsiteX48" fmla="*/ 52146 w 1991308"/>
                <a:gd name="connsiteY48" fmla="*/ 631581 h 2006658"/>
                <a:gd name="connsiteX49" fmla="*/ 273733 w 1991308"/>
                <a:gd name="connsiteY49" fmla="*/ 656322 h 2006658"/>
                <a:gd name="connsiteX50" fmla="*/ 292697 w 1991308"/>
                <a:gd name="connsiteY50" fmla="*/ 615804 h 2006658"/>
                <a:gd name="connsiteX51" fmla="*/ 328470 w 1991308"/>
                <a:gd name="connsiteY51" fmla="*/ 558646 h 2006658"/>
                <a:gd name="connsiteX52" fmla="*/ 196990 w 1991308"/>
                <a:gd name="connsiteY52" fmla="*/ 396187 h 2006658"/>
                <a:gd name="connsiteX53" fmla="*/ 328266 w 1991308"/>
                <a:gd name="connsiteY53" fmla="*/ 238169 h 2006658"/>
                <a:gd name="connsiteX54" fmla="*/ 506333 w 1991308"/>
                <a:gd name="connsiteY54" fmla="*/ 367049 h 2006658"/>
                <a:gd name="connsiteX55" fmla="*/ 548886 w 1991308"/>
                <a:gd name="connsiteY55" fmla="*/ 334521 h 2006658"/>
                <a:gd name="connsiteX56" fmla="*/ 627634 w 1991308"/>
                <a:gd name="connsiteY56" fmla="*/ 291898 h 2006658"/>
                <a:gd name="connsiteX57" fmla="*/ 605377 w 1991308"/>
                <a:gd name="connsiteY57" fmla="*/ 70692 h 2006658"/>
                <a:gd name="connsiteX58" fmla="*/ 777387 w 1991308"/>
                <a:gd name="connsiteY58" fmla="*/ 11607 h 2006658"/>
                <a:gd name="connsiteX59" fmla="*/ 891618 w 1991308"/>
                <a:gd name="connsiteY59" fmla="*/ 208778 h 2006658"/>
                <a:gd name="connsiteX60" fmla="*/ 996229 w 1991308"/>
                <a:gd name="connsiteY60" fmla="*/ 198262 h 2006658"/>
                <a:gd name="connsiteX61" fmla="*/ 1042304 w 1991308"/>
                <a:gd name="connsiteY61" fmla="*/ 202894 h 2006658"/>
                <a:gd name="connsiteX62" fmla="*/ 1145064 w 1991308"/>
                <a:gd name="connsiteY62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2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96329 w 1991308"/>
                <a:gd name="connsiteY13" fmla="*/ 996101 h 2006658"/>
                <a:gd name="connsiteX14" fmla="*/ 1787922 w 1991308"/>
                <a:gd name="connsiteY14" fmla="*/ 1106912 h 2006658"/>
                <a:gd name="connsiteX15" fmla="*/ 1991308 w 1991308"/>
                <a:gd name="connsiteY15" fmla="*/ 1206849 h 2006658"/>
                <a:gd name="connsiteX16" fmla="*/ 1926661 w 1991308"/>
                <a:gd name="connsiteY16" fmla="*/ 1407875 h 2006658"/>
                <a:gd name="connsiteX17" fmla="*/ 1709997 w 1991308"/>
                <a:gd name="connsiteY17" fmla="*/ 1354893 h 2006658"/>
                <a:gd name="connsiteX18" fmla="*/ 1659685 w 1991308"/>
                <a:gd name="connsiteY18" fmla="*/ 1442180 h 2006658"/>
                <a:gd name="connsiteX19" fmla="*/ 1637679 w 1991308"/>
                <a:gd name="connsiteY19" fmla="*/ 1470108 h 2006658"/>
                <a:gd name="connsiteX20" fmla="*/ 1759429 w 1991308"/>
                <a:gd name="connsiteY20" fmla="*/ 1680953 h 2006658"/>
                <a:gd name="connsiteX21" fmla="*/ 1616775 w 1991308"/>
                <a:gd name="connsiteY21" fmla="*/ 1816584 h 2006658"/>
                <a:gd name="connsiteX22" fmla="*/ 1424944 w 1991308"/>
                <a:gd name="connsiteY22" fmla="*/ 1668627 h 2006658"/>
                <a:gd name="connsiteX23" fmla="*/ 1411110 w 1991308"/>
                <a:gd name="connsiteY23" fmla="*/ 1678434 h 2006658"/>
                <a:gd name="connsiteX24" fmla="*/ 1307664 w 1991308"/>
                <a:gd name="connsiteY24" fmla="*/ 1731242 h 2006658"/>
                <a:gd name="connsiteX25" fmla="*/ 1290645 w 1991308"/>
                <a:gd name="connsiteY25" fmla="*/ 1967307 h 2006658"/>
                <a:gd name="connsiteX26" fmla="*/ 1097779 w 1991308"/>
                <a:gd name="connsiteY26" fmla="*/ 2006658 h 2006658"/>
                <a:gd name="connsiteX27" fmla="*/ 1022201 w 1991308"/>
                <a:gd name="connsiteY27" fmla="*/ 1791329 h 2006658"/>
                <a:gd name="connsiteX28" fmla="*/ 894326 w 1991308"/>
                <a:gd name="connsiteY28" fmla="*/ 1787530 h 2006658"/>
                <a:gd name="connsiteX29" fmla="*/ 890210 w 1991308"/>
                <a:gd name="connsiteY29" fmla="*/ 1786745 h 2006658"/>
                <a:gd name="connsiteX30" fmla="*/ 798991 w 1991308"/>
                <a:gd name="connsiteY30" fmla="*/ 1994963 h 2006658"/>
                <a:gd name="connsiteX31" fmla="*/ 601824 w 1991308"/>
                <a:gd name="connsiteY31" fmla="*/ 1939725 h 2006658"/>
                <a:gd name="connsiteX32" fmla="*/ 644484 w 1991308"/>
                <a:gd name="connsiteY32" fmla="*/ 1711434 h 2006658"/>
                <a:gd name="connsiteX33" fmla="*/ 614854 w 1991308"/>
                <a:gd name="connsiteY33" fmla="*/ 1697645 h 2006658"/>
                <a:gd name="connsiteX34" fmla="*/ 534524 w 1991308"/>
                <a:gd name="connsiteY34" fmla="*/ 1647653 h 2006658"/>
                <a:gd name="connsiteX35" fmla="*/ 365847 w 1991308"/>
                <a:gd name="connsiteY35" fmla="*/ 1788637 h 2006658"/>
                <a:gd name="connsiteX36" fmla="*/ 220840 w 1991308"/>
                <a:gd name="connsiteY36" fmla="*/ 1640934 h 2006658"/>
                <a:gd name="connsiteX37" fmla="*/ 351210 w 1991308"/>
                <a:gd name="connsiteY37" fmla="*/ 1466162 h 2006658"/>
                <a:gd name="connsiteX38" fmla="*/ 332774 w 1991308"/>
                <a:gd name="connsiteY38" fmla="*/ 1442180 h 2006658"/>
                <a:gd name="connsiteX39" fmla="*/ 283608 w 1991308"/>
                <a:gd name="connsiteY39" fmla="*/ 1351855 h 2006658"/>
                <a:gd name="connsiteX40" fmla="*/ 45928 w 1991308"/>
                <a:gd name="connsiteY40" fmla="*/ 1378670 h 2006658"/>
                <a:gd name="connsiteX41" fmla="*/ 512 w 1991308"/>
                <a:gd name="connsiteY41" fmla="*/ 1189448 h 2006658"/>
                <a:gd name="connsiteX42" fmla="*/ 203917 w 1991308"/>
                <a:gd name="connsiteY42" fmla="*/ 1101571 h 2006658"/>
                <a:gd name="connsiteX43" fmla="*/ 200260 w 1991308"/>
                <a:gd name="connsiteY43" fmla="*/ 1077675 h 2006658"/>
                <a:gd name="connsiteX44" fmla="*/ 196129 w 1991308"/>
                <a:gd name="connsiteY44" fmla="*/ 996101 h 2006658"/>
                <a:gd name="connsiteX45" fmla="*/ 200584 w 1991308"/>
                <a:gd name="connsiteY45" fmla="*/ 925686 h 2006658"/>
                <a:gd name="connsiteX46" fmla="*/ 0 w 1991308"/>
                <a:gd name="connsiteY46" fmla="*/ 828717 h 2006658"/>
                <a:gd name="connsiteX47" fmla="*/ 52146 w 1991308"/>
                <a:gd name="connsiteY47" fmla="*/ 631581 h 2006658"/>
                <a:gd name="connsiteX48" fmla="*/ 273733 w 1991308"/>
                <a:gd name="connsiteY48" fmla="*/ 656322 h 2006658"/>
                <a:gd name="connsiteX49" fmla="*/ 292697 w 1991308"/>
                <a:gd name="connsiteY49" fmla="*/ 615804 h 2006658"/>
                <a:gd name="connsiteX50" fmla="*/ 328470 w 1991308"/>
                <a:gd name="connsiteY50" fmla="*/ 558646 h 2006658"/>
                <a:gd name="connsiteX51" fmla="*/ 196990 w 1991308"/>
                <a:gd name="connsiteY51" fmla="*/ 396187 h 2006658"/>
                <a:gd name="connsiteX52" fmla="*/ 328266 w 1991308"/>
                <a:gd name="connsiteY52" fmla="*/ 238169 h 2006658"/>
                <a:gd name="connsiteX53" fmla="*/ 506333 w 1991308"/>
                <a:gd name="connsiteY53" fmla="*/ 367049 h 2006658"/>
                <a:gd name="connsiteX54" fmla="*/ 548886 w 1991308"/>
                <a:gd name="connsiteY54" fmla="*/ 334521 h 2006658"/>
                <a:gd name="connsiteX55" fmla="*/ 627634 w 1991308"/>
                <a:gd name="connsiteY55" fmla="*/ 291898 h 2006658"/>
                <a:gd name="connsiteX56" fmla="*/ 605377 w 1991308"/>
                <a:gd name="connsiteY56" fmla="*/ 70692 h 2006658"/>
                <a:gd name="connsiteX57" fmla="*/ 777387 w 1991308"/>
                <a:gd name="connsiteY57" fmla="*/ 11607 h 2006658"/>
                <a:gd name="connsiteX58" fmla="*/ 891618 w 1991308"/>
                <a:gd name="connsiteY58" fmla="*/ 208778 h 2006658"/>
                <a:gd name="connsiteX59" fmla="*/ 996229 w 1991308"/>
                <a:gd name="connsiteY59" fmla="*/ 198262 h 2006658"/>
                <a:gd name="connsiteX60" fmla="*/ 1042304 w 1991308"/>
                <a:gd name="connsiteY60" fmla="*/ 202894 h 2006658"/>
                <a:gd name="connsiteX61" fmla="*/ 1145064 w 1991308"/>
                <a:gd name="connsiteY61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2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96329 w 1991308"/>
                <a:gd name="connsiteY13" fmla="*/ 996101 h 2006658"/>
                <a:gd name="connsiteX14" fmla="*/ 1787922 w 1991308"/>
                <a:gd name="connsiteY14" fmla="*/ 1106912 h 2006658"/>
                <a:gd name="connsiteX15" fmla="*/ 1991308 w 1991308"/>
                <a:gd name="connsiteY15" fmla="*/ 1206849 h 2006658"/>
                <a:gd name="connsiteX16" fmla="*/ 1926661 w 1991308"/>
                <a:gd name="connsiteY16" fmla="*/ 1407875 h 2006658"/>
                <a:gd name="connsiteX17" fmla="*/ 1709997 w 1991308"/>
                <a:gd name="connsiteY17" fmla="*/ 1354893 h 2006658"/>
                <a:gd name="connsiteX18" fmla="*/ 1659685 w 1991308"/>
                <a:gd name="connsiteY18" fmla="*/ 1442180 h 2006658"/>
                <a:gd name="connsiteX19" fmla="*/ 1637679 w 1991308"/>
                <a:gd name="connsiteY19" fmla="*/ 1470108 h 2006658"/>
                <a:gd name="connsiteX20" fmla="*/ 1759429 w 1991308"/>
                <a:gd name="connsiteY20" fmla="*/ 1680953 h 2006658"/>
                <a:gd name="connsiteX21" fmla="*/ 1616775 w 1991308"/>
                <a:gd name="connsiteY21" fmla="*/ 1816584 h 2006658"/>
                <a:gd name="connsiteX22" fmla="*/ 1424944 w 1991308"/>
                <a:gd name="connsiteY22" fmla="*/ 1668627 h 2006658"/>
                <a:gd name="connsiteX23" fmla="*/ 1307664 w 1991308"/>
                <a:gd name="connsiteY23" fmla="*/ 1731242 h 2006658"/>
                <a:gd name="connsiteX24" fmla="*/ 1290645 w 1991308"/>
                <a:gd name="connsiteY24" fmla="*/ 1967307 h 2006658"/>
                <a:gd name="connsiteX25" fmla="*/ 1097779 w 1991308"/>
                <a:gd name="connsiteY25" fmla="*/ 2006658 h 2006658"/>
                <a:gd name="connsiteX26" fmla="*/ 1022201 w 1991308"/>
                <a:gd name="connsiteY26" fmla="*/ 1791329 h 2006658"/>
                <a:gd name="connsiteX27" fmla="*/ 894326 w 1991308"/>
                <a:gd name="connsiteY27" fmla="*/ 1787530 h 2006658"/>
                <a:gd name="connsiteX28" fmla="*/ 890210 w 1991308"/>
                <a:gd name="connsiteY28" fmla="*/ 1786745 h 2006658"/>
                <a:gd name="connsiteX29" fmla="*/ 798991 w 1991308"/>
                <a:gd name="connsiteY29" fmla="*/ 1994963 h 2006658"/>
                <a:gd name="connsiteX30" fmla="*/ 601824 w 1991308"/>
                <a:gd name="connsiteY30" fmla="*/ 1939725 h 2006658"/>
                <a:gd name="connsiteX31" fmla="*/ 644484 w 1991308"/>
                <a:gd name="connsiteY31" fmla="*/ 1711434 h 2006658"/>
                <a:gd name="connsiteX32" fmla="*/ 614854 w 1991308"/>
                <a:gd name="connsiteY32" fmla="*/ 1697645 h 2006658"/>
                <a:gd name="connsiteX33" fmla="*/ 534524 w 1991308"/>
                <a:gd name="connsiteY33" fmla="*/ 1647653 h 2006658"/>
                <a:gd name="connsiteX34" fmla="*/ 365847 w 1991308"/>
                <a:gd name="connsiteY34" fmla="*/ 1788637 h 2006658"/>
                <a:gd name="connsiteX35" fmla="*/ 220840 w 1991308"/>
                <a:gd name="connsiteY35" fmla="*/ 1640934 h 2006658"/>
                <a:gd name="connsiteX36" fmla="*/ 351210 w 1991308"/>
                <a:gd name="connsiteY36" fmla="*/ 1466162 h 2006658"/>
                <a:gd name="connsiteX37" fmla="*/ 332774 w 1991308"/>
                <a:gd name="connsiteY37" fmla="*/ 1442180 h 2006658"/>
                <a:gd name="connsiteX38" fmla="*/ 283608 w 1991308"/>
                <a:gd name="connsiteY38" fmla="*/ 1351855 h 2006658"/>
                <a:gd name="connsiteX39" fmla="*/ 45928 w 1991308"/>
                <a:gd name="connsiteY39" fmla="*/ 1378670 h 2006658"/>
                <a:gd name="connsiteX40" fmla="*/ 512 w 1991308"/>
                <a:gd name="connsiteY40" fmla="*/ 1189448 h 2006658"/>
                <a:gd name="connsiteX41" fmla="*/ 203917 w 1991308"/>
                <a:gd name="connsiteY41" fmla="*/ 1101571 h 2006658"/>
                <a:gd name="connsiteX42" fmla="*/ 200260 w 1991308"/>
                <a:gd name="connsiteY42" fmla="*/ 1077675 h 2006658"/>
                <a:gd name="connsiteX43" fmla="*/ 196129 w 1991308"/>
                <a:gd name="connsiteY43" fmla="*/ 996101 h 2006658"/>
                <a:gd name="connsiteX44" fmla="*/ 200584 w 1991308"/>
                <a:gd name="connsiteY44" fmla="*/ 925686 h 2006658"/>
                <a:gd name="connsiteX45" fmla="*/ 0 w 1991308"/>
                <a:gd name="connsiteY45" fmla="*/ 828717 h 2006658"/>
                <a:gd name="connsiteX46" fmla="*/ 52146 w 1991308"/>
                <a:gd name="connsiteY46" fmla="*/ 631581 h 2006658"/>
                <a:gd name="connsiteX47" fmla="*/ 273733 w 1991308"/>
                <a:gd name="connsiteY47" fmla="*/ 656322 h 2006658"/>
                <a:gd name="connsiteX48" fmla="*/ 292697 w 1991308"/>
                <a:gd name="connsiteY48" fmla="*/ 615804 h 2006658"/>
                <a:gd name="connsiteX49" fmla="*/ 328470 w 1991308"/>
                <a:gd name="connsiteY49" fmla="*/ 558646 h 2006658"/>
                <a:gd name="connsiteX50" fmla="*/ 196990 w 1991308"/>
                <a:gd name="connsiteY50" fmla="*/ 396187 h 2006658"/>
                <a:gd name="connsiteX51" fmla="*/ 328266 w 1991308"/>
                <a:gd name="connsiteY51" fmla="*/ 238169 h 2006658"/>
                <a:gd name="connsiteX52" fmla="*/ 506333 w 1991308"/>
                <a:gd name="connsiteY52" fmla="*/ 367049 h 2006658"/>
                <a:gd name="connsiteX53" fmla="*/ 548886 w 1991308"/>
                <a:gd name="connsiteY53" fmla="*/ 334521 h 2006658"/>
                <a:gd name="connsiteX54" fmla="*/ 627634 w 1991308"/>
                <a:gd name="connsiteY54" fmla="*/ 291898 h 2006658"/>
                <a:gd name="connsiteX55" fmla="*/ 605377 w 1991308"/>
                <a:gd name="connsiteY55" fmla="*/ 70692 h 2006658"/>
                <a:gd name="connsiteX56" fmla="*/ 777387 w 1991308"/>
                <a:gd name="connsiteY56" fmla="*/ 11607 h 2006658"/>
                <a:gd name="connsiteX57" fmla="*/ 891618 w 1991308"/>
                <a:gd name="connsiteY57" fmla="*/ 208778 h 2006658"/>
                <a:gd name="connsiteX58" fmla="*/ 996229 w 1991308"/>
                <a:gd name="connsiteY58" fmla="*/ 198262 h 2006658"/>
                <a:gd name="connsiteX59" fmla="*/ 1042304 w 1991308"/>
                <a:gd name="connsiteY59" fmla="*/ 202894 h 2006658"/>
                <a:gd name="connsiteX60" fmla="*/ 1145064 w 1991308"/>
                <a:gd name="connsiteY60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2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96329 w 1991308"/>
                <a:gd name="connsiteY13" fmla="*/ 996101 h 2006658"/>
                <a:gd name="connsiteX14" fmla="*/ 1787922 w 1991308"/>
                <a:gd name="connsiteY14" fmla="*/ 1106912 h 2006658"/>
                <a:gd name="connsiteX15" fmla="*/ 1991308 w 1991308"/>
                <a:gd name="connsiteY15" fmla="*/ 1206849 h 2006658"/>
                <a:gd name="connsiteX16" fmla="*/ 1926661 w 1991308"/>
                <a:gd name="connsiteY16" fmla="*/ 1407875 h 2006658"/>
                <a:gd name="connsiteX17" fmla="*/ 1709997 w 1991308"/>
                <a:gd name="connsiteY17" fmla="*/ 1354893 h 2006658"/>
                <a:gd name="connsiteX18" fmla="*/ 1637679 w 1991308"/>
                <a:gd name="connsiteY18" fmla="*/ 1470108 h 2006658"/>
                <a:gd name="connsiteX19" fmla="*/ 1759429 w 1991308"/>
                <a:gd name="connsiteY19" fmla="*/ 1680953 h 2006658"/>
                <a:gd name="connsiteX20" fmla="*/ 1616775 w 1991308"/>
                <a:gd name="connsiteY20" fmla="*/ 1816584 h 2006658"/>
                <a:gd name="connsiteX21" fmla="*/ 1424944 w 1991308"/>
                <a:gd name="connsiteY21" fmla="*/ 1668627 h 2006658"/>
                <a:gd name="connsiteX22" fmla="*/ 1307664 w 1991308"/>
                <a:gd name="connsiteY22" fmla="*/ 1731242 h 2006658"/>
                <a:gd name="connsiteX23" fmla="*/ 1290645 w 1991308"/>
                <a:gd name="connsiteY23" fmla="*/ 1967307 h 2006658"/>
                <a:gd name="connsiteX24" fmla="*/ 1097779 w 1991308"/>
                <a:gd name="connsiteY24" fmla="*/ 2006658 h 2006658"/>
                <a:gd name="connsiteX25" fmla="*/ 1022201 w 1991308"/>
                <a:gd name="connsiteY25" fmla="*/ 1791329 h 2006658"/>
                <a:gd name="connsiteX26" fmla="*/ 894326 w 1991308"/>
                <a:gd name="connsiteY26" fmla="*/ 1787530 h 2006658"/>
                <a:gd name="connsiteX27" fmla="*/ 890210 w 1991308"/>
                <a:gd name="connsiteY27" fmla="*/ 1786745 h 2006658"/>
                <a:gd name="connsiteX28" fmla="*/ 798991 w 1991308"/>
                <a:gd name="connsiteY28" fmla="*/ 1994963 h 2006658"/>
                <a:gd name="connsiteX29" fmla="*/ 601824 w 1991308"/>
                <a:gd name="connsiteY29" fmla="*/ 1939725 h 2006658"/>
                <a:gd name="connsiteX30" fmla="*/ 644484 w 1991308"/>
                <a:gd name="connsiteY30" fmla="*/ 1711434 h 2006658"/>
                <a:gd name="connsiteX31" fmla="*/ 614854 w 1991308"/>
                <a:gd name="connsiteY31" fmla="*/ 1697645 h 2006658"/>
                <a:gd name="connsiteX32" fmla="*/ 534524 w 1991308"/>
                <a:gd name="connsiteY32" fmla="*/ 1647653 h 2006658"/>
                <a:gd name="connsiteX33" fmla="*/ 365847 w 1991308"/>
                <a:gd name="connsiteY33" fmla="*/ 1788637 h 2006658"/>
                <a:gd name="connsiteX34" fmla="*/ 220840 w 1991308"/>
                <a:gd name="connsiteY34" fmla="*/ 1640934 h 2006658"/>
                <a:gd name="connsiteX35" fmla="*/ 351210 w 1991308"/>
                <a:gd name="connsiteY35" fmla="*/ 1466162 h 2006658"/>
                <a:gd name="connsiteX36" fmla="*/ 332774 w 1991308"/>
                <a:gd name="connsiteY36" fmla="*/ 1442180 h 2006658"/>
                <a:gd name="connsiteX37" fmla="*/ 283608 w 1991308"/>
                <a:gd name="connsiteY37" fmla="*/ 1351855 h 2006658"/>
                <a:gd name="connsiteX38" fmla="*/ 45928 w 1991308"/>
                <a:gd name="connsiteY38" fmla="*/ 1378670 h 2006658"/>
                <a:gd name="connsiteX39" fmla="*/ 512 w 1991308"/>
                <a:gd name="connsiteY39" fmla="*/ 1189448 h 2006658"/>
                <a:gd name="connsiteX40" fmla="*/ 203917 w 1991308"/>
                <a:gd name="connsiteY40" fmla="*/ 1101571 h 2006658"/>
                <a:gd name="connsiteX41" fmla="*/ 200260 w 1991308"/>
                <a:gd name="connsiteY41" fmla="*/ 1077675 h 2006658"/>
                <a:gd name="connsiteX42" fmla="*/ 196129 w 1991308"/>
                <a:gd name="connsiteY42" fmla="*/ 996101 h 2006658"/>
                <a:gd name="connsiteX43" fmla="*/ 200584 w 1991308"/>
                <a:gd name="connsiteY43" fmla="*/ 925686 h 2006658"/>
                <a:gd name="connsiteX44" fmla="*/ 0 w 1991308"/>
                <a:gd name="connsiteY44" fmla="*/ 828717 h 2006658"/>
                <a:gd name="connsiteX45" fmla="*/ 52146 w 1991308"/>
                <a:gd name="connsiteY45" fmla="*/ 631581 h 2006658"/>
                <a:gd name="connsiteX46" fmla="*/ 273733 w 1991308"/>
                <a:gd name="connsiteY46" fmla="*/ 656322 h 2006658"/>
                <a:gd name="connsiteX47" fmla="*/ 292697 w 1991308"/>
                <a:gd name="connsiteY47" fmla="*/ 615804 h 2006658"/>
                <a:gd name="connsiteX48" fmla="*/ 328470 w 1991308"/>
                <a:gd name="connsiteY48" fmla="*/ 558646 h 2006658"/>
                <a:gd name="connsiteX49" fmla="*/ 196990 w 1991308"/>
                <a:gd name="connsiteY49" fmla="*/ 396187 h 2006658"/>
                <a:gd name="connsiteX50" fmla="*/ 328266 w 1991308"/>
                <a:gd name="connsiteY50" fmla="*/ 238169 h 2006658"/>
                <a:gd name="connsiteX51" fmla="*/ 506333 w 1991308"/>
                <a:gd name="connsiteY51" fmla="*/ 367049 h 2006658"/>
                <a:gd name="connsiteX52" fmla="*/ 548886 w 1991308"/>
                <a:gd name="connsiteY52" fmla="*/ 334521 h 2006658"/>
                <a:gd name="connsiteX53" fmla="*/ 627634 w 1991308"/>
                <a:gd name="connsiteY53" fmla="*/ 291898 h 2006658"/>
                <a:gd name="connsiteX54" fmla="*/ 605377 w 1991308"/>
                <a:gd name="connsiteY54" fmla="*/ 70692 h 2006658"/>
                <a:gd name="connsiteX55" fmla="*/ 777387 w 1991308"/>
                <a:gd name="connsiteY55" fmla="*/ 11607 h 2006658"/>
                <a:gd name="connsiteX56" fmla="*/ 891618 w 1991308"/>
                <a:gd name="connsiteY56" fmla="*/ 208778 h 2006658"/>
                <a:gd name="connsiteX57" fmla="*/ 996229 w 1991308"/>
                <a:gd name="connsiteY57" fmla="*/ 198262 h 2006658"/>
                <a:gd name="connsiteX58" fmla="*/ 1042304 w 1991308"/>
                <a:gd name="connsiteY58" fmla="*/ 202894 h 2006658"/>
                <a:gd name="connsiteX59" fmla="*/ 1145064 w 1991308"/>
                <a:gd name="connsiteY59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2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87922 w 1991308"/>
                <a:gd name="connsiteY13" fmla="*/ 1106912 h 2006658"/>
                <a:gd name="connsiteX14" fmla="*/ 1991308 w 1991308"/>
                <a:gd name="connsiteY14" fmla="*/ 1206849 h 2006658"/>
                <a:gd name="connsiteX15" fmla="*/ 1926661 w 1991308"/>
                <a:gd name="connsiteY15" fmla="*/ 1407875 h 2006658"/>
                <a:gd name="connsiteX16" fmla="*/ 1709997 w 1991308"/>
                <a:gd name="connsiteY16" fmla="*/ 1354893 h 2006658"/>
                <a:gd name="connsiteX17" fmla="*/ 1637679 w 1991308"/>
                <a:gd name="connsiteY17" fmla="*/ 1470108 h 2006658"/>
                <a:gd name="connsiteX18" fmla="*/ 1759429 w 1991308"/>
                <a:gd name="connsiteY18" fmla="*/ 1680953 h 2006658"/>
                <a:gd name="connsiteX19" fmla="*/ 1616775 w 1991308"/>
                <a:gd name="connsiteY19" fmla="*/ 1816584 h 2006658"/>
                <a:gd name="connsiteX20" fmla="*/ 1424944 w 1991308"/>
                <a:gd name="connsiteY20" fmla="*/ 1668627 h 2006658"/>
                <a:gd name="connsiteX21" fmla="*/ 1307664 w 1991308"/>
                <a:gd name="connsiteY21" fmla="*/ 1731242 h 2006658"/>
                <a:gd name="connsiteX22" fmla="*/ 1290645 w 1991308"/>
                <a:gd name="connsiteY22" fmla="*/ 1967307 h 2006658"/>
                <a:gd name="connsiteX23" fmla="*/ 1097779 w 1991308"/>
                <a:gd name="connsiteY23" fmla="*/ 2006658 h 2006658"/>
                <a:gd name="connsiteX24" fmla="*/ 1022201 w 1991308"/>
                <a:gd name="connsiteY24" fmla="*/ 1791329 h 2006658"/>
                <a:gd name="connsiteX25" fmla="*/ 894326 w 1991308"/>
                <a:gd name="connsiteY25" fmla="*/ 1787530 h 2006658"/>
                <a:gd name="connsiteX26" fmla="*/ 890210 w 1991308"/>
                <a:gd name="connsiteY26" fmla="*/ 1786745 h 2006658"/>
                <a:gd name="connsiteX27" fmla="*/ 798991 w 1991308"/>
                <a:gd name="connsiteY27" fmla="*/ 1994963 h 2006658"/>
                <a:gd name="connsiteX28" fmla="*/ 601824 w 1991308"/>
                <a:gd name="connsiteY28" fmla="*/ 1939725 h 2006658"/>
                <a:gd name="connsiteX29" fmla="*/ 644484 w 1991308"/>
                <a:gd name="connsiteY29" fmla="*/ 1711434 h 2006658"/>
                <a:gd name="connsiteX30" fmla="*/ 614854 w 1991308"/>
                <a:gd name="connsiteY30" fmla="*/ 1697645 h 2006658"/>
                <a:gd name="connsiteX31" fmla="*/ 534524 w 1991308"/>
                <a:gd name="connsiteY31" fmla="*/ 1647653 h 2006658"/>
                <a:gd name="connsiteX32" fmla="*/ 365847 w 1991308"/>
                <a:gd name="connsiteY32" fmla="*/ 1788637 h 2006658"/>
                <a:gd name="connsiteX33" fmla="*/ 220840 w 1991308"/>
                <a:gd name="connsiteY33" fmla="*/ 1640934 h 2006658"/>
                <a:gd name="connsiteX34" fmla="*/ 351210 w 1991308"/>
                <a:gd name="connsiteY34" fmla="*/ 1466162 h 2006658"/>
                <a:gd name="connsiteX35" fmla="*/ 332774 w 1991308"/>
                <a:gd name="connsiteY35" fmla="*/ 1442180 h 2006658"/>
                <a:gd name="connsiteX36" fmla="*/ 283608 w 1991308"/>
                <a:gd name="connsiteY36" fmla="*/ 1351855 h 2006658"/>
                <a:gd name="connsiteX37" fmla="*/ 45928 w 1991308"/>
                <a:gd name="connsiteY37" fmla="*/ 1378670 h 2006658"/>
                <a:gd name="connsiteX38" fmla="*/ 512 w 1991308"/>
                <a:gd name="connsiteY38" fmla="*/ 1189448 h 2006658"/>
                <a:gd name="connsiteX39" fmla="*/ 203917 w 1991308"/>
                <a:gd name="connsiteY39" fmla="*/ 1101571 h 2006658"/>
                <a:gd name="connsiteX40" fmla="*/ 200260 w 1991308"/>
                <a:gd name="connsiteY40" fmla="*/ 1077675 h 2006658"/>
                <a:gd name="connsiteX41" fmla="*/ 196129 w 1991308"/>
                <a:gd name="connsiteY41" fmla="*/ 996101 h 2006658"/>
                <a:gd name="connsiteX42" fmla="*/ 200584 w 1991308"/>
                <a:gd name="connsiteY42" fmla="*/ 925686 h 2006658"/>
                <a:gd name="connsiteX43" fmla="*/ 0 w 1991308"/>
                <a:gd name="connsiteY43" fmla="*/ 828717 h 2006658"/>
                <a:gd name="connsiteX44" fmla="*/ 52146 w 1991308"/>
                <a:gd name="connsiteY44" fmla="*/ 631581 h 2006658"/>
                <a:gd name="connsiteX45" fmla="*/ 273733 w 1991308"/>
                <a:gd name="connsiteY45" fmla="*/ 656322 h 2006658"/>
                <a:gd name="connsiteX46" fmla="*/ 292697 w 1991308"/>
                <a:gd name="connsiteY46" fmla="*/ 615804 h 2006658"/>
                <a:gd name="connsiteX47" fmla="*/ 328470 w 1991308"/>
                <a:gd name="connsiteY47" fmla="*/ 558646 h 2006658"/>
                <a:gd name="connsiteX48" fmla="*/ 196990 w 1991308"/>
                <a:gd name="connsiteY48" fmla="*/ 396187 h 2006658"/>
                <a:gd name="connsiteX49" fmla="*/ 328266 w 1991308"/>
                <a:gd name="connsiteY49" fmla="*/ 238169 h 2006658"/>
                <a:gd name="connsiteX50" fmla="*/ 506333 w 1991308"/>
                <a:gd name="connsiteY50" fmla="*/ 367049 h 2006658"/>
                <a:gd name="connsiteX51" fmla="*/ 548886 w 1991308"/>
                <a:gd name="connsiteY51" fmla="*/ 334521 h 2006658"/>
                <a:gd name="connsiteX52" fmla="*/ 627634 w 1991308"/>
                <a:gd name="connsiteY52" fmla="*/ 291898 h 2006658"/>
                <a:gd name="connsiteX53" fmla="*/ 605377 w 1991308"/>
                <a:gd name="connsiteY53" fmla="*/ 70692 h 2006658"/>
                <a:gd name="connsiteX54" fmla="*/ 777387 w 1991308"/>
                <a:gd name="connsiteY54" fmla="*/ 11607 h 2006658"/>
                <a:gd name="connsiteX55" fmla="*/ 891618 w 1991308"/>
                <a:gd name="connsiteY55" fmla="*/ 208778 h 2006658"/>
                <a:gd name="connsiteX56" fmla="*/ 996229 w 1991308"/>
                <a:gd name="connsiteY56" fmla="*/ 198262 h 2006658"/>
                <a:gd name="connsiteX57" fmla="*/ 1042304 w 1991308"/>
                <a:gd name="connsiteY57" fmla="*/ 202894 h 2006658"/>
                <a:gd name="connsiteX58" fmla="*/ 1145064 w 1991308"/>
                <a:gd name="connsiteY58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1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87922 w 1991308"/>
                <a:gd name="connsiteY13" fmla="*/ 1106912 h 2006658"/>
                <a:gd name="connsiteX14" fmla="*/ 1991308 w 1991308"/>
                <a:gd name="connsiteY14" fmla="*/ 1206849 h 2006658"/>
                <a:gd name="connsiteX15" fmla="*/ 1926661 w 1991308"/>
                <a:gd name="connsiteY15" fmla="*/ 1407875 h 2006658"/>
                <a:gd name="connsiteX16" fmla="*/ 1709997 w 1991308"/>
                <a:gd name="connsiteY16" fmla="*/ 1354893 h 2006658"/>
                <a:gd name="connsiteX17" fmla="*/ 1637679 w 1991308"/>
                <a:gd name="connsiteY17" fmla="*/ 1470108 h 2006658"/>
                <a:gd name="connsiteX18" fmla="*/ 1759429 w 1991308"/>
                <a:gd name="connsiteY18" fmla="*/ 1680953 h 2006658"/>
                <a:gd name="connsiteX19" fmla="*/ 1616775 w 1991308"/>
                <a:gd name="connsiteY19" fmla="*/ 1816584 h 2006658"/>
                <a:gd name="connsiteX20" fmla="*/ 1424944 w 1991308"/>
                <a:gd name="connsiteY20" fmla="*/ 1668627 h 2006658"/>
                <a:gd name="connsiteX21" fmla="*/ 1307664 w 1991308"/>
                <a:gd name="connsiteY21" fmla="*/ 1731242 h 2006658"/>
                <a:gd name="connsiteX22" fmla="*/ 1290645 w 1991308"/>
                <a:gd name="connsiteY22" fmla="*/ 1967307 h 2006658"/>
                <a:gd name="connsiteX23" fmla="*/ 1097779 w 1991308"/>
                <a:gd name="connsiteY23" fmla="*/ 2006658 h 2006658"/>
                <a:gd name="connsiteX24" fmla="*/ 1022201 w 1991308"/>
                <a:gd name="connsiteY24" fmla="*/ 1791329 h 2006658"/>
                <a:gd name="connsiteX25" fmla="*/ 894326 w 1991308"/>
                <a:gd name="connsiteY25" fmla="*/ 1787530 h 2006658"/>
                <a:gd name="connsiteX26" fmla="*/ 890210 w 1991308"/>
                <a:gd name="connsiteY26" fmla="*/ 1786745 h 2006658"/>
                <a:gd name="connsiteX27" fmla="*/ 798991 w 1991308"/>
                <a:gd name="connsiteY27" fmla="*/ 1994963 h 2006658"/>
                <a:gd name="connsiteX28" fmla="*/ 601824 w 1991308"/>
                <a:gd name="connsiteY28" fmla="*/ 1939725 h 2006658"/>
                <a:gd name="connsiteX29" fmla="*/ 644484 w 1991308"/>
                <a:gd name="connsiteY29" fmla="*/ 1711434 h 2006658"/>
                <a:gd name="connsiteX30" fmla="*/ 614854 w 1991308"/>
                <a:gd name="connsiteY30" fmla="*/ 1697645 h 2006658"/>
                <a:gd name="connsiteX31" fmla="*/ 534524 w 1991308"/>
                <a:gd name="connsiteY31" fmla="*/ 1647653 h 2006658"/>
                <a:gd name="connsiteX32" fmla="*/ 365847 w 1991308"/>
                <a:gd name="connsiteY32" fmla="*/ 1788637 h 2006658"/>
                <a:gd name="connsiteX33" fmla="*/ 220840 w 1991308"/>
                <a:gd name="connsiteY33" fmla="*/ 1640934 h 2006658"/>
                <a:gd name="connsiteX34" fmla="*/ 351210 w 1991308"/>
                <a:gd name="connsiteY34" fmla="*/ 1466162 h 2006658"/>
                <a:gd name="connsiteX35" fmla="*/ 332774 w 1991308"/>
                <a:gd name="connsiteY35" fmla="*/ 1442180 h 2006658"/>
                <a:gd name="connsiteX36" fmla="*/ 283608 w 1991308"/>
                <a:gd name="connsiteY36" fmla="*/ 1351855 h 2006658"/>
                <a:gd name="connsiteX37" fmla="*/ 45928 w 1991308"/>
                <a:gd name="connsiteY37" fmla="*/ 1378670 h 2006658"/>
                <a:gd name="connsiteX38" fmla="*/ 512 w 1991308"/>
                <a:gd name="connsiteY38" fmla="*/ 1189448 h 2006658"/>
                <a:gd name="connsiteX39" fmla="*/ 203917 w 1991308"/>
                <a:gd name="connsiteY39" fmla="*/ 1101571 h 2006658"/>
                <a:gd name="connsiteX40" fmla="*/ 200260 w 1991308"/>
                <a:gd name="connsiteY40" fmla="*/ 1077675 h 2006658"/>
                <a:gd name="connsiteX41" fmla="*/ 196129 w 1991308"/>
                <a:gd name="connsiteY41" fmla="*/ 996101 h 2006658"/>
                <a:gd name="connsiteX42" fmla="*/ 200584 w 1991308"/>
                <a:gd name="connsiteY42" fmla="*/ 925686 h 2006658"/>
                <a:gd name="connsiteX43" fmla="*/ 0 w 1991308"/>
                <a:gd name="connsiteY43" fmla="*/ 828717 h 2006658"/>
                <a:gd name="connsiteX44" fmla="*/ 52146 w 1991308"/>
                <a:gd name="connsiteY44" fmla="*/ 631581 h 2006658"/>
                <a:gd name="connsiteX45" fmla="*/ 273733 w 1991308"/>
                <a:gd name="connsiteY45" fmla="*/ 656322 h 2006658"/>
                <a:gd name="connsiteX46" fmla="*/ 292697 w 1991308"/>
                <a:gd name="connsiteY46" fmla="*/ 615804 h 2006658"/>
                <a:gd name="connsiteX47" fmla="*/ 328470 w 1991308"/>
                <a:gd name="connsiteY47" fmla="*/ 558646 h 2006658"/>
                <a:gd name="connsiteX48" fmla="*/ 196990 w 1991308"/>
                <a:gd name="connsiteY48" fmla="*/ 396187 h 2006658"/>
                <a:gd name="connsiteX49" fmla="*/ 328266 w 1991308"/>
                <a:gd name="connsiteY49" fmla="*/ 238169 h 2006658"/>
                <a:gd name="connsiteX50" fmla="*/ 506333 w 1991308"/>
                <a:gd name="connsiteY50" fmla="*/ 367049 h 2006658"/>
                <a:gd name="connsiteX51" fmla="*/ 548886 w 1991308"/>
                <a:gd name="connsiteY51" fmla="*/ 334521 h 2006658"/>
                <a:gd name="connsiteX52" fmla="*/ 627634 w 1991308"/>
                <a:gd name="connsiteY52" fmla="*/ 291898 h 2006658"/>
                <a:gd name="connsiteX53" fmla="*/ 605377 w 1991308"/>
                <a:gd name="connsiteY53" fmla="*/ 70692 h 2006658"/>
                <a:gd name="connsiteX54" fmla="*/ 777387 w 1991308"/>
                <a:gd name="connsiteY54" fmla="*/ 11607 h 2006658"/>
                <a:gd name="connsiteX55" fmla="*/ 891618 w 1991308"/>
                <a:gd name="connsiteY55" fmla="*/ 208778 h 2006658"/>
                <a:gd name="connsiteX56" fmla="*/ 996229 w 1991308"/>
                <a:gd name="connsiteY56" fmla="*/ 198262 h 2006658"/>
                <a:gd name="connsiteX57" fmla="*/ 1042304 w 1991308"/>
                <a:gd name="connsiteY57" fmla="*/ 202894 h 2006658"/>
                <a:gd name="connsiteX58" fmla="*/ 1145064 w 1991308"/>
                <a:gd name="connsiteY58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699761 w 1991308"/>
                <a:gd name="connsiteY8" fmla="*/ 615804 h 2006658"/>
                <a:gd name="connsiteX9" fmla="*/ 1729190 w 1991308"/>
                <a:gd name="connsiteY9" fmla="*/ 678680 h 2006658"/>
                <a:gd name="connsiteX10" fmla="*/ 1957651 w 1991308"/>
                <a:gd name="connsiteY10" fmla="*/ 669271 h 2006658"/>
                <a:gd name="connsiteX11" fmla="*/ 1990889 w 1991308"/>
                <a:gd name="connsiteY11" fmla="*/ 874814 h 2006658"/>
                <a:gd name="connsiteX12" fmla="*/ 1792444 w 1991308"/>
                <a:gd name="connsiteY12" fmla="*/ 934686 h 2006658"/>
                <a:gd name="connsiteX13" fmla="*/ 1787922 w 1991308"/>
                <a:gd name="connsiteY13" fmla="*/ 1106912 h 2006658"/>
                <a:gd name="connsiteX14" fmla="*/ 1991308 w 1991308"/>
                <a:gd name="connsiteY14" fmla="*/ 1206849 h 2006658"/>
                <a:gd name="connsiteX15" fmla="*/ 1926661 w 1991308"/>
                <a:gd name="connsiteY15" fmla="*/ 1407875 h 2006658"/>
                <a:gd name="connsiteX16" fmla="*/ 1709997 w 1991308"/>
                <a:gd name="connsiteY16" fmla="*/ 1354893 h 2006658"/>
                <a:gd name="connsiteX17" fmla="*/ 1637679 w 1991308"/>
                <a:gd name="connsiteY17" fmla="*/ 1470108 h 2006658"/>
                <a:gd name="connsiteX18" fmla="*/ 1759429 w 1991308"/>
                <a:gd name="connsiteY18" fmla="*/ 1680953 h 2006658"/>
                <a:gd name="connsiteX19" fmla="*/ 1616775 w 1991308"/>
                <a:gd name="connsiteY19" fmla="*/ 1816584 h 2006658"/>
                <a:gd name="connsiteX20" fmla="*/ 1424944 w 1991308"/>
                <a:gd name="connsiteY20" fmla="*/ 1668627 h 2006658"/>
                <a:gd name="connsiteX21" fmla="*/ 1307664 w 1991308"/>
                <a:gd name="connsiteY21" fmla="*/ 1731242 h 2006658"/>
                <a:gd name="connsiteX22" fmla="*/ 1290645 w 1991308"/>
                <a:gd name="connsiteY22" fmla="*/ 1967307 h 2006658"/>
                <a:gd name="connsiteX23" fmla="*/ 1097779 w 1991308"/>
                <a:gd name="connsiteY23" fmla="*/ 2006658 h 2006658"/>
                <a:gd name="connsiteX24" fmla="*/ 1022201 w 1991308"/>
                <a:gd name="connsiteY24" fmla="*/ 1791329 h 2006658"/>
                <a:gd name="connsiteX25" fmla="*/ 894326 w 1991308"/>
                <a:gd name="connsiteY25" fmla="*/ 1787530 h 2006658"/>
                <a:gd name="connsiteX26" fmla="*/ 890210 w 1991308"/>
                <a:gd name="connsiteY26" fmla="*/ 1786745 h 2006658"/>
                <a:gd name="connsiteX27" fmla="*/ 798991 w 1991308"/>
                <a:gd name="connsiteY27" fmla="*/ 1994963 h 2006658"/>
                <a:gd name="connsiteX28" fmla="*/ 601824 w 1991308"/>
                <a:gd name="connsiteY28" fmla="*/ 1939725 h 2006658"/>
                <a:gd name="connsiteX29" fmla="*/ 644484 w 1991308"/>
                <a:gd name="connsiteY29" fmla="*/ 1711434 h 2006658"/>
                <a:gd name="connsiteX30" fmla="*/ 614854 w 1991308"/>
                <a:gd name="connsiteY30" fmla="*/ 1697645 h 2006658"/>
                <a:gd name="connsiteX31" fmla="*/ 534524 w 1991308"/>
                <a:gd name="connsiteY31" fmla="*/ 1647653 h 2006658"/>
                <a:gd name="connsiteX32" fmla="*/ 365847 w 1991308"/>
                <a:gd name="connsiteY32" fmla="*/ 1788637 h 2006658"/>
                <a:gd name="connsiteX33" fmla="*/ 220840 w 1991308"/>
                <a:gd name="connsiteY33" fmla="*/ 1640934 h 2006658"/>
                <a:gd name="connsiteX34" fmla="*/ 351210 w 1991308"/>
                <a:gd name="connsiteY34" fmla="*/ 1466162 h 2006658"/>
                <a:gd name="connsiteX35" fmla="*/ 332774 w 1991308"/>
                <a:gd name="connsiteY35" fmla="*/ 1442180 h 2006658"/>
                <a:gd name="connsiteX36" fmla="*/ 283608 w 1991308"/>
                <a:gd name="connsiteY36" fmla="*/ 1351855 h 2006658"/>
                <a:gd name="connsiteX37" fmla="*/ 45928 w 1991308"/>
                <a:gd name="connsiteY37" fmla="*/ 1378670 h 2006658"/>
                <a:gd name="connsiteX38" fmla="*/ 512 w 1991308"/>
                <a:gd name="connsiteY38" fmla="*/ 1189448 h 2006658"/>
                <a:gd name="connsiteX39" fmla="*/ 203917 w 1991308"/>
                <a:gd name="connsiteY39" fmla="*/ 1101571 h 2006658"/>
                <a:gd name="connsiteX40" fmla="*/ 200260 w 1991308"/>
                <a:gd name="connsiteY40" fmla="*/ 1077675 h 2006658"/>
                <a:gd name="connsiteX41" fmla="*/ 196129 w 1991308"/>
                <a:gd name="connsiteY41" fmla="*/ 996101 h 2006658"/>
                <a:gd name="connsiteX42" fmla="*/ 200584 w 1991308"/>
                <a:gd name="connsiteY42" fmla="*/ 925686 h 2006658"/>
                <a:gd name="connsiteX43" fmla="*/ 0 w 1991308"/>
                <a:gd name="connsiteY43" fmla="*/ 828717 h 2006658"/>
                <a:gd name="connsiteX44" fmla="*/ 52146 w 1991308"/>
                <a:gd name="connsiteY44" fmla="*/ 631581 h 2006658"/>
                <a:gd name="connsiteX45" fmla="*/ 273733 w 1991308"/>
                <a:gd name="connsiteY45" fmla="*/ 656322 h 2006658"/>
                <a:gd name="connsiteX46" fmla="*/ 292697 w 1991308"/>
                <a:gd name="connsiteY46" fmla="*/ 615804 h 2006658"/>
                <a:gd name="connsiteX47" fmla="*/ 328470 w 1991308"/>
                <a:gd name="connsiteY47" fmla="*/ 558646 h 2006658"/>
                <a:gd name="connsiteX48" fmla="*/ 196990 w 1991308"/>
                <a:gd name="connsiteY48" fmla="*/ 396187 h 2006658"/>
                <a:gd name="connsiteX49" fmla="*/ 328266 w 1991308"/>
                <a:gd name="connsiteY49" fmla="*/ 238169 h 2006658"/>
                <a:gd name="connsiteX50" fmla="*/ 506333 w 1991308"/>
                <a:gd name="connsiteY50" fmla="*/ 367049 h 2006658"/>
                <a:gd name="connsiteX51" fmla="*/ 548886 w 1991308"/>
                <a:gd name="connsiteY51" fmla="*/ 334521 h 2006658"/>
                <a:gd name="connsiteX52" fmla="*/ 627634 w 1991308"/>
                <a:gd name="connsiteY52" fmla="*/ 291898 h 2006658"/>
                <a:gd name="connsiteX53" fmla="*/ 605377 w 1991308"/>
                <a:gd name="connsiteY53" fmla="*/ 70692 h 2006658"/>
                <a:gd name="connsiteX54" fmla="*/ 777387 w 1991308"/>
                <a:gd name="connsiteY54" fmla="*/ 11607 h 2006658"/>
                <a:gd name="connsiteX55" fmla="*/ 891618 w 1991308"/>
                <a:gd name="connsiteY55" fmla="*/ 208778 h 2006658"/>
                <a:gd name="connsiteX56" fmla="*/ 996229 w 1991308"/>
                <a:gd name="connsiteY56" fmla="*/ 198262 h 2006658"/>
                <a:gd name="connsiteX57" fmla="*/ 1042304 w 1991308"/>
                <a:gd name="connsiteY57" fmla="*/ 202894 h 2006658"/>
                <a:gd name="connsiteX58" fmla="*/ 1145064 w 1991308"/>
                <a:gd name="connsiteY58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7 w 1991308"/>
                <a:gd name="connsiteY4" fmla="*/ 349247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1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43573 w 1991308"/>
                <a:gd name="connsiteY3" fmla="*/ 334520 h 2006658"/>
                <a:gd name="connsiteX4" fmla="*/ 1462838 w 1991308"/>
                <a:gd name="connsiteY4" fmla="*/ 349246 h 2006658"/>
                <a:gd name="connsiteX5" fmla="*/ 1644156 w 1991308"/>
                <a:gd name="connsiteY5" fmla="*/ 222349 h 2006658"/>
                <a:gd name="connsiteX6" fmla="*/ 1777472 w 1991308"/>
                <a:gd name="connsiteY6" fmla="*/ 365629 h 2006658"/>
                <a:gd name="connsiteX7" fmla="*/ 1659819 w 1991308"/>
                <a:gd name="connsiteY7" fmla="*/ 551984 h 2006658"/>
                <a:gd name="connsiteX8" fmla="*/ 1729190 w 1991308"/>
                <a:gd name="connsiteY8" fmla="*/ 678680 h 2006658"/>
                <a:gd name="connsiteX9" fmla="*/ 1957651 w 1991308"/>
                <a:gd name="connsiteY9" fmla="*/ 669271 h 2006658"/>
                <a:gd name="connsiteX10" fmla="*/ 1990889 w 1991308"/>
                <a:gd name="connsiteY10" fmla="*/ 874814 h 2006658"/>
                <a:gd name="connsiteX11" fmla="*/ 1792444 w 1991308"/>
                <a:gd name="connsiteY11" fmla="*/ 934686 h 2006658"/>
                <a:gd name="connsiteX12" fmla="*/ 1787922 w 1991308"/>
                <a:gd name="connsiteY12" fmla="*/ 1106912 h 2006658"/>
                <a:gd name="connsiteX13" fmla="*/ 1991308 w 1991308"/>
                <a:gd name="connsiteY13" fmla="*/ 1206849 h 2006658"/>
                <a:gd name="connsiteX14" fmla="*/ 1926661 w 1991308"/>
                <a:gd name="connsiteY14" fmla="*/ 1407875 h 2006658"/>
                <a:gd name="connsiteX15" fmla="*/ 1709997 w 1991308"/>
                <a:gd name="connsiteY15" fmla="*/ 1354893 h 2006658"/>
                <a:gd name="connsiteX16" fmla="*/ 1637679 w 1991308"/>
                <a:gd name="connsiteY16" fmla="*/ 1470108 h 2006658"/>
                <a:gd name="connsiteX17" fmla="*/ 1759429 w 1991308"/>
                <a:gd name="connsiteY17" fmla="*/ 1680953 h 2006658"/>
                <a:gd name="connsiteX18" fmla="*/ 1616775 w 1991308"/>
                <a:gd name="connsiteY18" fmla="*/ 1816584 h 2006658"/>
                <a:gd name="connsiteX19" fmla="*/ 1424944 w 1991308"/>
                <a:gd name="connsiteY19" fmla="*/ 1668627 h 2006658"/>
                <a:gd name="connsiteX20" fmla="*/ 1307664 w 1991308"/>
                <a:gd name="connsiteY20" fmla="*/ 1731242 h 2006658"/>
                <a:gd name="connsiteX21" fmla="*/ 1290645 w 1991308"/>
                <a:gd name="connsiteY21" fmla="*/ 1967307 h 2006658"/>
                <a:gd name="connsiteX22" fmla="*/ 1097779 w 1991308"/>
                <a:gd name="connsiteY22" fmla="*/ 2006658 h 2006658"/>
                <a:gd name="connsiteX23" fmla="*/ 1022201 w 1991308"/>
                <a:gd name="connsiteY23" fmla="*/ 1791329 h 2006658"/>
                <a:gd name="connsiteX24" fmla="*/ 894326 w 1991308"/>
                <a:gd name="connsiteY24" fmla="*/ 1787530 h 2006658"/>
                <a:gd name="connsiteX25" fmla="*/ 890210 w 1991308"/>
                <a:gd name="connsiteY25" fmla="*/ 1786745 h 2006658"/>
                <a:gd name="connsiteX26" fmla="*/ 798991 w 1991308"/>
                <a:gd name="connsiteY26" fmla="*/ 1994963 h 2006658"/>
                <a:gd name="connsiteX27" fmla="*/ 601824 w 1991308"/>
                <a:gd name="connsiteY27" fmla="*/ 1939725 h 2006658"/>
                <a:gd name="connsiteX28" fmla="*/ 644484 w 1991308"/>
                <a:gd name="connsiteY28" fmla="*/ 1711434 h 2006658"/>
                <a:gd name="connsiteX29" fmla="*/ 614854 w 1991308"/>
                <a:gd name="connsiteY29" fmla="*/ 1697645 h 2006658"/>
                <a:gd name="connsiteX30" fmla="*/ 534524 w 1991308"/>
                <a:gd name="connsiteY30" fmla="*/ 1647653 h 2006658"/>
                <a:gd name="connsiteX31" fmla="*/ 365847 w 1991308"/>
                <a:gd name="connsiteY31" fmla="*/ 1788637 h 2006658"/>
                <a:gd name="connsiteX32" fmla="*/ 220840 w 1991308"/>
                <a:gd name="connsiteY32" fmla="*/ 1640934 h 2006658"/>
                <a:gd name="connsiteX33" fmla="*/ 351210 w 1991308"/>
                <a:gd name="connsiteY33" fmla="*/ 1466162 h 2006658"/>
                <a:gd name="connsiteX34" fmla="*/ 332774 w 1991308"/>
                <a:gd name="connsiteY34" fmla="*/ 1442180 h 2006658"/>
                <a:gd name="connsiteX35" fmla="*/ 283608 w 1991308"/>
                <a:gd name="connsiteY35" fmla="*/ 1351855 h 2006658"/>
                <a:gd name="connsiteX36" fmla="*/ 45928 w 1991308"/>
                <a:gd name="connsiteY36" fmla="*/ 1378670 h 2006658"/>
                <a:gd name="connsiteX37" fmla="*/ 512 w 1991308"/>
                <a:gd name="connsiteY37" fmla="*/ 1189448 h 2006658"/>
                <a:gd name="connsiteX38" fmla="*/ 203917 w 1991308"/>
                <a:gd name="connsiteY38" fmla="*/ 1101571 h 2006658"/>
                <a:gd name="connsiteX39" fmla="*/ 200260 w 1991308"/>
                <a:gd name="connsiteY39" fmla="*/ 1077675 h 2006658"/>
                <a:gd name="connsiteX40" fmla="*/ 196129 w 1991308"/>
                <a:gd name="connsiteY40" fmla="*/ 996101 h 2006658"/>
                <a:gd name="connsiteX41" fmla="*/ 200584 w 1991308"/>
                <a:gd name="connsiteY41" fmla="*/ 925686 h 2006658"/>
                <a:gd name="connsiteX42" fmla="*/ 0 w 1991308"/>
                <a:gd name="connsiteY42" fmla="*/ 828717 h 2006658"/>
                <a:gd name="connsiteX43" fmla="*/ 52146 w 1991308"/>
                <a:gd name="connsiteY43" fmla="*/ 631581 h 2006658"/>
                <a:gd name="connsiteX44" fmla="*/ 273733 w 1991308"/>
                <a:gd name="connsiteY44" fmla="*/ 656322 h 2006658"/>
                <a:gd name="connsiteX45" fmla="*/ 292697 w 1991308"/>
                <a:gd name="connsiteY45" fmla="*/ 615804 h 2006658"/>
                <a:gd name="connsiteX46" fmla="*/ 328470 w 1991308"/>
                <a:gd name="connsiteY46" fmla="*/ 558646 h 2006658"/>
                <a:gd name="connsiteX47" fmla="*/ 196990 w 1991308"/>
                <a:gd name="connsiteY47" fmla="*/ 396187 h 2006658"/>
                <a:gd name="connsiteX48" fmla="*/ 328266 w 1991308"/>
                <a:gd name="connsiteY48" fmla="*/ 238169 h 2006658"/>
                <a:gd name="connsiteX49" fmla="*/ 506333 w 1991308"/>
                <a:gd name="connsiteY49" fmla="*/ 367049 h 2006658"/>
                <a:gd name="connsiteX50" fmla="*/ 548886 w 1991308"/>
                <a:gd name="connsiteY50" fmla="*/ 334521 h 2006658"/>
                <a:gd name="connsiteX51" fmla="*/ 627634 w 1991308"/>
                <a:gd name="connsiteY51" fmla="*/ 291898 h 2006658"/>
                <a:gd name="connsiteX52" fmla="*/ 605377 w 1991308"/>
                <a:gd name="connsiteY52" fmla="*/ 70692 h 2006658"/>
                <a:gd name="connsiteX53" fmla="*/ 777387 w 1991308"/>
                <a:gd name="connsiteY53" fmla="*/ 11607 h 2006658"/>
                <a:gd name="connsiteX54" fmla="*/ 891618 w 1991308"/>
                <a:gd name="connsiteY54" fmla="*/ 208778 h 2006658"/>
                <a:gd name="connsiteX55" fmla="*/ 996229 w 1991308"/>
                <a:gd name="connsiteY55" fmla="*/ 198262 h 2006658"/>
                <a:gd name="connsiteX56" fmla="*/ 1042304 w 1991308"/>
                <a:gd name="connsiteY56" fmla="*/ 202894 h 2006658"/>
                <a:gd name="connsiteX57" fmla="*/ 1145064 w 1991308"/>
                <a:gd name="connsiteY57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4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996229 w 1991308"/>
                <a:gd name="connsiteY54" fmla="*/ 198262 h 2006658"/>
                <a:gd name="connsiteX55" fmla="*/ 1042303 w 1991308"/>
                <a:gd name="connsiteY55" fmla="*/ 202894 h 2006658"/>
                <a:gd name="connsiteX56" fmla="*/ 1145064 w 1991308"/>
                <a:gd name="connsiteY56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8778 h 2006658"/>
                <a:gd name="connsiteX54" fmla="*/ 1042303 w 1991308"/>
                <a:gd name="connsiteY54" fmla="*/ 202894 h 2006658"/>
                <a:gd name="connsiteX55" fmla="*/ 1145064 w 1991308"/>
                <a:gd name="connsiteY55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4999 h 2006658"/>
                <a:gd name="connsiteX54" fmla="*/ 1042303 w 1991308"/>
                <a:gd name="connsiteY54" fmla="*/ 202894 h 2006658"/>
                <a:gd name="connsiteX55" fmla="*/ 1145064 w 1991308"/>
                <a:gd name="connsiteY55" fmla="*/ 0 h 2006658"/>
                <a:gd name="connsiteX0" fmla="*/ 1145064 w 1991308"/>
                <a:gd name="connsiteY0" fmla="*/ 0 h 2006658"/>
                <a:gd name="connsiteX1" fmla="*/ 1332494 w 1991308"/>
                <a:gd name="connsiteY1" fmla="*/ 56227 h 2006658"/>
                <a:gd name="connsiteX2" fmla="*/ 1312475 w 1991308"/>
                <a:gd name="connsiteY2" fmla="*/ 263564 h 2006658"/>
                <a:gd name="connsiteX3" fmla="*/ 1462838 w 1991308"/>
                <a:gd name="connsiteY3" fmla="*/ 349246 h 2006658"/>
                <a:gd name="connsiteX4" fmla="*/ 1644156 w 1991308"/>
                <a:gd name="connsiteY4" fmla="*/ 222349 h 2006658"/>
                <a:gd name="connsiteX5" fmla="*/ 1777472 w 1991308"/>
                <a:gd name="connsiteY5" fmla="*/ 365629 h 2006658"/>
                <a:gd name="connsiteX6" fmla="*/ 1659819 w 1991308"/>
                <a:gd name="connsiteY6" fmla="*/ 551984 h 2006658"/>
                <a:gd name="connsiteX7" fmla="*/ 1729190 w 1991308"/>
                <a:gd name="connsiteY7" fmla="*/ 678680 h 2006658"/>
                <a:gd name="connsiteX8" fmla="*/ 1957651 w 1991308"/>
                <a:gd name="connsiteY8" fmla="*/ 669271 h 2006658"/>
                <a:gd name="connsiteX9" fmla="*/ 1990889 w 1991308"/>
                <a:gd name="connsiteY9" fmla="*/ 874814 h 2006658"/>
                <a:gd name="connsiteX10" fmla="*/ 1792444 w 1991308"/>
                <a:gd name="connsiteY10" fmla="*/ 934686 h 2006658"/>
                <a:gd name="connsiteX11" fmla="*/ 1787922 w 1991308"/>
                <a:gd name="connsiteY11" fmla="*/ 1106912 h 2006658"/>
                <a:gd name="connsiteX12" fmla="*/ 1991308 w 1991308"/>
                <a:gd name="connsiteY12" fmla="*/ 1206849 h 2006658"/>
                <a:gd name="connsiteX13" fmla="*/ 1926661 w 1991308"/>
                <a:gd name="connsiteY13" fmla="*/ 1407875 h 2006658"/>
                <a:gd name="connsiteX14" fmla="*/ 1709997 w 1991308"/>
                <a:gd name="connsiteY14" fmla="*/ 1354893 h 2006658"/>
                <a:gd name="connsiteX15" fmla="*/ 1637679 w 1991308"/>
                <a:gd name="connsiteY15" fmla="*/ 1470108 h 2006658"/>
                <a:gd name="connsiteX16" fmla="*/ 1759429 w 1991308"/>
                <a:gd name="connsiteY16" fmla="*/ 1680953 h 2006658"/>
                <a:gd name="connsiteX17" fmla="*/ 1616775 w 1991308"/>
                <a:gd name="connsiteY17" fmla="*/ 1816584 h 2006658"/>
                <a:gd name="connsiteX18" fmla="*/ 1424944 w 1991308"/>
                <a:gd name="connsiteY18" fmla="*/ 1668627 h 2006658"/>
                <a:gd name="connsiteX19" fmla="*/ 1307664 w 1991308"/>
                <a:gd name="connsiteY19" fmla="*/ 1731242 h 2006658"/>
                <a:gd name="connsiteX20" fmla="*/ 1290645 w 1991308"/>
                <a:gd name="connsiteY20" fmla="*/ 1967307 h 2006658"/>
                <a:gd name="connsiteX21" fmla="*/ 1097779 w 1991308"/>
                <a:gd name="connsiteY21" fmla="*/ 2006658 h 2006658"/>
                <a:gd name="connsiteX22" fmla="*/ 1022201 w 1991308"/>
                <a:gd name="connsiteY22" fmla="*/ 1791329 h 2006658"/>
                <a:gd name="connsiteX23" fmla="*/ 894326 w 1991308"/>
                <a:gd name="connsiteY23" fmla="*/ 1787530 h 2006658"/>
                <a:gd name="connsiteX24" fmla="*/ 890210 w 1991308"/>
                <a:gd name="connsiteY24" fmla="*/ 1786745 h 2006658"/>
                <a:gd name="connsiteX25" fmla="*/ 798991 w 1991308"/>
                <a:gd name="connsiteY25" fmla="*/ 1994963 h 2006658"/>
                <a:gd name="connsiteX26" fmla="*/ 601824 w 1991308"/>
                <a:gd name="connsiteY26" fmla="*/ 1939725 h 2006658"/>
                <a:gd name="connsiteX27" fmla="*/ 644484 w 1991308"/>
                <a:gd name="connsiteY27" fmla="*/ 1711434 h 2006658"/>
                <a:gd name="connsiteX28" fmla="*/ 614854 w 1991308"/>
                <a:gd name="connsiteY28" fmla="*/ 1697645 h 2006658"/>
                <a:gd name="connsiteX29" fmla="*/ 534524 w 1991308"/>
                <a:gd name="connsiteY29" fmla="*/ 1647653 h 2006658"/>
                <a:gd name="connsiteX30" fmla="*/ 365847 w 1991308"/>
                <a:gd name="connsiteY30" fmla="*/ 1788637 h 2006658"/>
                <a:gd name="connsiteX31" fmla="*/ 220840 w 1991308"/>
                <a:gd name="connsiteY31" fmla="*/ 1640934 h 2006658"/>
                <a:gd name="connsiteX32" fmla="*/ 351210 w 1991308"/>
                <a:gd name="connsiteY32" fmla="*/ 1466162 h 2006658"/>
                <a:gd name="connsiteX33" fmla="*/ 332774 w 1991308"/>
                <a:gd name="connsiteY33" fmla="*/ 1442180 h 2006658"/>
                <a:gd name="connsiteX34" fmla="*/ 283608 w 1991308"/>
                <a:gd name="connsiteY34" fmla="*/ 1351855 h 2006658"/>
                <a:gd name="connsiteX35" fmla="*/ 45928 w 1991308"/>
                <a:gd name="connsiteY35" fmla="*/ 1378670 h 2006658"/>
                <a:gd name="connsiteX36" fmla="*/ 512 w 1991308"/>
                <a:gd name="connsiteY36" fmla="*/ 1189448 h 2006658"/>
                <a:gd name="connsiteX37" fmla="*/ 203917 w 1991308"/>
                <a:gd name="connsiteY37" fmla="*/ 1101571 h 2006658"/>
                <a:gd name="connsiteX38" fmla="*/ 200260 w 1991308"/>
                <a:gd name="connsiteY38" fmla="*/ 1077675 h 2006658"/>
                <a:gd name="connsiteX39" fmla="*/ 196129 w 1991308"/>
                <a:gd name="connsiteY39" fmla="*/ 996101 h 2006658"/>
                <a:gd name="connsiteX40" fmla="*/ 200584 w 1991308"/>
                <a:gd name="connsiteY40" fmla="*/ 925686 h 2006658"/>
                <a:gd name="connsiteX41" fmla="*/ 0 w 1991308"/>
                <a:gd name="connsiteY41" fmla="*/ 828717 h 2006658"/>
                <a:gd name="connsiteX42" fmla="*/ 52146 w 1991308"/>
                <a:gd name="connsiteY42" fmla="*/ 631581 h 2006658"/>
                <a:gd name="connsiteX43" fmla="*/ 273733 w 1991308"/>
                <a:gd name="connsiteY43" fmla="*/ 656322 h 2006658"/>
                <a:gd name="connsiteX44" fmla="*/ 292697 w 1991308"/>
                <a:gd name="connsiteY44" fmla="*/ 615804 h 2006658"/>
                <a:gd name="connsiteX45" fmla="*/ 328470 w 1991308"/>
                <a:gd name="connsiteY45" fmla="*/ 558646 h 2006658"/>
                <a:gd name="connsiteX46" fmla="*/ 196990 w 1991308"/>
                <a:gd name="connsiteY46" fmla="*/ 396187 h 2006658"/>
                <a:gd name="connsiteX47" fmla="*/ 328266 w 1991308"/>
                <a:gd name="connsiteY47" fmla="*/ 238169 h 2006658"/>
                <a:gd name="connsiteX48" fmla="*/ 506333 w 1991308"/>
                <a:gd name="connsiteY48" fmla="*/ 367049 h 2006658"/>
                <a:gd name="connsiteX49" fmla="*/ 548886 w 1991308"/>
                <a:gd name="connsiteY49" fmla="*/ 334521 h 2006658"/>
                <a:gd name="connsiteX50" fmla="*/ 627634 w 1991308"/>
                <a:gd name="connsiteY50" fmla="*/ 291898 h 2006658"/>
                <a:gd name="connsiteX51" fmla="*/ 605377 w 1991308"/>
                <a:gd name="connsiteY51" fmla="*/ 70692 h 2006658"/>
                <a:gd name="connsiteX52" fmla="*/ 777387 w 1991308"/>
                <a:gd name="connsiteY52" fmla="*/ 11607 h 2006658"/>
                <a:gd name="connsiteX53" fmla="*/ 891618 w 1991308"/>
                <a:gd name="connsiteY53" fmla="*/ 204999 h 2006658"/>
                <a:gd name="connsiteX54" fmla="*/ 1042303 w 1991308"/>
                <a:gd name="connsiteY54" fmla="*/ 206675 h 2006658"/>
                <a:gd name="connsiteX55" fmla="*/ 1145064 w 1991308"/>
                <a:gd name="connsiteY55" fmla="*/ 0 h 2006658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614854 w 1991308"/>
                <a:gd name="connsiteY28" fmla="*/ 1716269 h 2025282"/>
                <a:gd name="connsiteX29" fmla="*/ 534524 w 1991308"/>
                <a:gd name="connsiteY29" fmla="*/ 1666277 h 2025282"/>
                <a:gd name="connsiteX30" fmla="*/ 365847 w 1991308"/>
                <a:gd name="connsiteY30" fmla="*/ 1807261 h 2025282"/>
                <a:gd name="connsiteX31" fmla="*/ 220840 w 1991308"/>
                <a:gd name="connsiteY31" fmla="*/ 1659558 h 2025282"/>
                <a:gd name="connsiteX32" fmla="*/ 351210 w 1991308"/>
                <a:gd name="connsiteY32" fmla="*/ 1484786 h 2025282"/>
                <a:gd name="connsiteX33" fmla="*/ 332774 w 1991308"/>
                <a:gd name="connsiteY33" fmla="*/ 1460804 h 2025282"/>
                <a:gd name="connsiteX34" fmla="*/ 283608 w 1991308"/>
                <a:gd name="connsiteY34" fmla="*/ 1370479 h 2025282"/>
                <a:gd name="connsiteX35" fmla="*/ 45928 w 1991308"/>
                <a:gd name="connsiteY35" fmla="*/ 1397294 h 2025282"/>
                <a:gd name="connsiteX36" fmla="*/ 512 w 1991308"/>
                <a:gd name="connsiteY36" fmla="*/ 1208072 h 2025282"/>
                <a:gd name="connsiteX37" fmla="*/ 203917 w 1991308"/>
                <a:gd name="connsiteY37" fmla="*/ 1120195 h 2025282"/>
                <a:gd name="connsiteX38" fmla="*/ 200260 w 1991308"/>
                <a:gd name="connsiteY38" fmla="*/ 1096299 h 2025282"/>
                <a:gd name="connsiteX39" fmla="*/ 196129 w 1991308"/>
                <a:gd name="connsiteY39" fmla="*/ 1014725 h 2025282"/>
                <a:gd name="connsiteX40" fmla="*/ 200584 w 1991308"/>
                <a:gd name="connsiteY40" fmla="*/ 944310 h 2025282"/>
                <a:gd name="connsiteX41" fmla="*/ 0 w 1991308"/>
                <a:gd name="connsiteY41" fmla="*/ 847341 h 2025282"/>
                <a:gd name="connsiteX42" fmla="*/ 52146 w 1991308"/>
                <a:gd name="connsiteY42" fmla="*/ 650205 h 2025282"/>
                <a:gd name="connsiteX43" fmla="*/ 273733 w 1991308"/>
                <a:gd name="connsiteY43" fmla="*/ 674946 h 2025282"/>
                <a:gd name="connsiteX44" fmla="*/ 292697 w 1991308"/>
                <a:gd name="connsiteY44" fmla="*/ 634428 h 2025282"/>
                <a:gd name="connsiteX45" fmla="*/ 328470 w 1991308"/>
                <a:gd name="connsiteY45" fmla="*/ 577270 h 2025282"/>
                <a:gd name="connsiteX46" fmla="*/ 196990 w 1991308"/>
                <a:gd name="connsiteY46" fmla="*/ 414811 h 2025282"/>
                <a:gd name="connsiteX47" fmla="*/ 328266 w 1991308"/>
                <a:gd name="connsiteY47" fmla="*/ 256793 h 2025282"/>
                <a:gd name="connsiteX48" fmla="*/ 506333 w 1991308"/>
                <a:gd name="connsiteY48" fmla="*/ 385673 h 2025282"/>
                <a:gd name="connsiteX49" fmla="*/ 548886 w 1991308"/>
                <a:gd name="connsiteY49" fmla="*/ 353145 h 2025282"/>
                <a:gd name="connsiteX50" fmla="*/ 627634 w 1991308"/>
                <a:gd name="connsiteY50" fmla="*/ 310522 h 2025282"/>
                <a:gd name="connsiteX51" fmla="*/ 605377 w 1991308"/>
                <a:gd name="connsiteY51" fmla="*/ 89316 h 2025282"/>
                <a:gd name="connsiteX52" fmla="*/ 777388 w 1991308"/>
                <a:gd name="connsiteY52" fmla="*/ 0 h 2025282"/>
                <a:gd name="connsiteX53" fmla="*/ 891618 w 1991308"/>
                <a:gd name="connsiteY53" fmla="*/ 223623 h 2025282"/>
                <a:gd name="connsiteX54" fmla="*/ 1042303 w 1991308"/>
                <a:gd name="connsiteY54" fmla="*/ 225299 h 2025282"/>
                <a:gd name="connsiteX55" fmla="*/ 1145064 w 1991308"/>
                <a:gd name="connsiteY55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614854 w 1991308"/>
                <a:gd name="connsiteY28" fmla="*/ 1716269 h 2025282"/>
                <a:gd name="connsiteX29" fmla="*/ 534524 w 1991308"/>
                <a:gd name="connsiteY29" fmla="*/ 1666277 h 2025282"/>
                <a:gd name="connsiteX30" fmla="*/ 365847 w 1991308"/>
                <a:gd name="connsiteY30" fmla="*/ 1807261 h 2025282"/>
                <a:gd name="connsiteX31" fmla="*/ 220840 w 1991308"/>
                <a:gd name="connsiteY31" fmla="*/ 1659558 h 2025282"/>
                <a:gd name="connsiteX32" fmla="*/ 351210 w 1991308"/>
                <a:gd name="connsiteY32" fmla="*/ 1484786 h 2025282"/>
                <a:gd name="connsiteX33" fmla="*/ 332774 w 1991308"/>
                <a:gd name="connsiteY33" fmla="*/ 1460804 h 2025282"/>
                <a:gd name="connsiteX34" fmla="*/ 283608 w 1991308"/>
                <a:gd name="connsiteY34" fmla="*/ 1370479 h 2025282"/>
                <a:gd name="connsiteX35" fmla="*/ 45928 w 1991308"/>
                <a:gd name="connsiteY35" fmla="*/ 1397294 h 2025282"/>
                <a:gd name="connsiteX36" fmla="*/ 512 w 1991308"/>
                <a:gd name="connsiteY36" fmla="*/ 1208072 h 2025282"/>
                <a:gd name="connsiteX37" fmla="*/ 203917 w 1991308"/>
                <a:gd name="connsiteY37" fmla="*/ 1120195 h 2025282"/>
                <a:gd name="connsiteX38" fmla="*/ 200260 w 1991308"/>
                <a:gd name="connsiteY38" fmla="*/ 1096299 h 2025282"/>
                <a:gd name="connsiteX39" fmla="*/ 196129 w 1991308"/>
                <a:gd name="connsiteY39" fmla="*/ 1014725 h 2025282"/>
                <a:gd name="connsiteX40" fmla="*/ 200584 w 1991308"/>
                <a:gd name="connsiteY40" fmla="*/ 944310 h 2025282"/>
                <a:gd name="connsiteX41" fmla="*/ 0 w 1991308"/>
                <a:gd name="connsiteY41" fmla="*/ 847341 h 2025282"/>
                <a:gd name="connsiteX42" fmla="*/ 52146 w 1991308"/>
                <a:gd name="connsiteY42" fmla="*/ 650205 h 2025282"/>
                <a:gd name="connsiteX43" fmla="*/ 273733 w 1991308"/>
                <a:gd name="connsiteY43" fmla="*/ 674946 h 2025282"/>
                <a:gd name="connsiteX44" fmla="*/ 292697 w 1991308"/>
                <a:gd name="connsiteY44" fmla="*/ 634428 h 2025282"/>
                <a:gd name="connsiteX45" fmla="*/ 328470 w 1991308"/>
                <a:gd name="connsiteY45" fmla="*/ 577270 h 2025282"/>
                <a:gd name="connsiteX46" fmla="*/ 196990 w 1991308"/>
                <a:gd name="connsiteY46" fmla="*/ 414811 h 2025282"/>
                <a:gd name="connsiteX47" fmla="*/ 328266 w 1991308"/>
                <a:gd name="connsiteY47" fmla="*/ 256793 h 2025282"/>
                <a:gd name="connsiteX48" fmla="*/ 506333 w 1991308"/>
                <a:gd name="connsiteY48" fmla="*/ 385673 h 2025282"/>
                <a:gd name="connsiteX49" fmla="*/ 627634 w 1991308"/>
                <a:gd name="connsiteY49" fmla="*/ 310522 h 2025282"/>
                <a:gd name="connsiteX50" fmla="*/ 605377 w 1991308"/>
                <a:gd name="connsiteY50" fmla="*/ 89316 h 2025282"/>
                <a:gd name="connsiteX51" fmla="*/ 777388 w 1991308"/>
                <a:gd name="connsiteY51" fmla="*/ 0 h 2025282"/>
                <a:gd name="connsiteX52" fmla="*/ 891618 w 1991308"/>
                <a:gd name="connsiteY52" fmla="*/ 223623 h 2025282"/>
                <a:gd name="connsiteX53" fmla="*/ 1042303 w 1991308"/>
                <a:gd name="connsiteY53" fmla="*/ 225299 h 2025282"/>
                <a:gd name="connsiteX54" fmla="*/ 1145064 w 1991308"/>
                <a:gd name="connsiteY54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614854 w 1991308"/>
                <a:gd name="connsiteY28" fmla="*/ 1716269 h 2025282"/>
                <a:gd name="connsiteX29" fmla="*/ 534524 w 1991308"/>
                <a:gd name="connsiteY29" fmla="*/ 1666277 h 2025282"/>
                <a:gd name="connsiteX30" fmla="*/ 365847 w 1991308"/>
                <a:gd name="connsiteY30" fmla="*/ 1807261 h 2025282"/>
                <a:gd name="connsiteX31" fmla="*/ 220840 w 1991308"/>
                <a:gd name="connsiteY31" fmla="*/ 1659558 h 2025282"/>
                <a:gd name="connsiteX32" fmla="*/ 351210 w 1991308"/>
                <a:gd name="connsiteY32" fmla="*/ 1484786 h 2025282"/>
                <a:gd name="connsiteX33" fmla="*/ 332774 w 1991308"/>
                <a:gd name="connsiteY33" fmla="*/ 1460804 h 2025282"/>
                <a:gd name="connsiteX34" fmla="*/ 283608 w 1991308"/>
                <a:gd name="connsiteY34" fmla="*/ 1370479 h 2025282"/>
                <a:gd name="connsiteX35" fmla="*/ 45928 w 1991308"/>
                <a:gd name="connsiteY35" fmla="*/ 1397294 h 2025282"/>
                <a:gd name="connsiteX36" fmla="*/ 512 w 1991308"/>
                <a:gd name="connsiteY36" fmla="*/ 1208072 h 2025282"/>
                <a:gd name="connsiteX37" fmla="*/ 203917 w 1991308"/>
                <a:gd name="connsiteY37" fmla="*/ 1120195 h 2025282"/>
                <a:gd name="connsiteX38" fmla="*/ 200260 w 1991308"/>
                <a:gd name="connsiteY38" fmla="*/ 1096299 h 2025282"/>
                <a:gd name="connsiteX39" fmla="*/ 196129 w 1991308"/>
                <a:gd name="connsiteY39" fmla="*/ 1014725 h 2025282"/>
                <a:gd name="connsiteX40" fmla="*/ 200584 w 1991308"/>
                <a:gd name="connsiteY40" fmla="*/ 944310 h 2025282"/>
                <a:gd name="connsiteX41" fmla="*/ 0 w 1991308"/>
                <a:gd name="connsiteY41" fmla="*/ 847341 h 2025282"/>
                <a:gd name="connsiteX42" fmla="*/ 52146 w 1991308"/>
                <a:gd name="connsiteY42" fmla="*/ 650205 h 2025282"/>
                <a:gd name="connsiteX43" fmla="*/ 273733 w 1991308"/>
                <a:gd name="connsiteY43" fmla="*/ 674946 h 2025282"/>
                <a:gd name="connsiteX44" fmla="*/ 328470 w 1991308"/>
                <a:gd name="connsiteY44" fmla="*/ 577270 h 2025282"/>
                <a:gd name="connsiteX45" fmla="*/ 196990 w 1991308"/>
                <a:gd name="connsiteY45" fmla="*/ 414811 h 2025282"/>
                <a:gd name="connsiteX46" fmla="*/ 328266 w 1991308"/>
                <a:gd name="connsiteY46" fmla="*/ 256793 h 2025282"/>
                <a:gd name="connsiteX47" fmla="*/ 506333 w 1991308"/>
                <a:gd name="connsiteY47" fmla="*/ 385673 h 2025282"/>
                <a:gd name="connsiteX48" fmla="*/ 627634 w 1991308"/>
                <a:gd name="connsiteY48" fmla="*/ 310522 h 2025282"/>
                <a:gd name="connsiteX49" fmla="*/ 605377 w 1991308"/>
                <a:gd name="connsiteY49" fmla="*/ 89316 h 2025282"/>
                <a:gd name="connsiteX50" fmla="*/ 777388 w 1991308"/>
                <a:gd name="connsiteY50" fmla="*/ 0 h 2025282"/>
                <a:gd name="connsiteX51" fmla="*/ 891618 w 1991308"/>
                <a:gd name="connsiteY51" fmla="*/ 223623 h 2025282"/>
                <a:gd name="connsiteX52" fmla="*/ 1042303 w 1991308"/>
                <a:gd name="connsiteY52" fmla="*/ 225299 h 2025282"/>
                <a:gd name="connsiteX53" fmla="*/ 1145064 w 1991308"/>
                <a:gd name="connsiteY53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614854 w 1991308"/>
                <a:gd name="connsiteY28" fmla="*/ 1716269 h 2025282"/>
                <a:gd name="connsiteX29" fmla="*/ 534524 w 1991308"/>
                <a:gd name="connsiteY29" fmla="*/ 1666277 h 2025282"/>
                <a:gd name="connsiteX30" fmla="*/ 365847 w 1991308"/>
                <a:gd name="connsiteY30" fmla="*/ 1807261 h 2025282"/>
                <a:gd name="connsiteX31" fmla="*/ 220840 w 1991308"/>
                <a:gd name="connsiteY31" fmla="*/ 1659558 h 2025282"/>
                <a:gd name="connsiteX32" fmla="*/ 351210 w 1991308"/>
                <a:gd name="connsiteY32" fmla="*/ 1484786 h 2025282"/>
                <a:gd name="connsiteX33" fmla="*/ 332774 w 1991308"/>
                <a:gd name="connsiteY33" fmla="*/ 1460804 h 2025282"/>
                <a:gd name="connsiteX34" fmla="*/ 283608 w 1991308"/>
                <a:gd name="connsiteY34" fmla="*/ 1370479 h 2025282"/>
                <a:gd name="connsiteX35" fmla="*/ 45928 w 1991308"/>
                <a:gd name="connsiteY35" fmla="*/ 1397294 h 2025282"/>
                <a:gd name="connsiteX36" fmla="*/ 512 w 1991308"/>
                <a:gd name="connsiteY36" fmla="*/ 1208072 h 2025282"/>
                <a:gd name="connsiteX37" fmla="*/ 203917 w 1991308"/>
                <a:gd name="connsiteY37" fmla="*/ 1120195 h 2025282"/>
                <a:gd name="connsiteX38" fmla="*/ 200260 w 1991308"/>
                <a:gd name="connsiteY38" fmla="*/ 1096299 h 2025282"/>
                <a:gd name="connsiteX39" fmla="*/ 200584 w 1991308"/>
                <a:gd name="connsiteY39" fmla="*/ 944310 h 2025282"/>
                <a:gd name="connsiteX40" fmla="*/ 0 w 1991308"/>
                <a:gd name="connsiteY40" fmla="*/ 847341 h 2025282"/>
                <a:gd name="connsiteX41" fmla="*/ 52146 w 1991308"/>
                <a:gd name="connsiteY41" fmla="*/ 650205 h 2025282"/>
                <a:gd name="connsiteX42" fmla="*/ 273733 w 1991308"/>
                <a:gd name="connsiteY42" fmla="*/ 674946 h 2025282"/>
                <a:gd name="connsiteX43" fmla="*/ 328470 w 1991308"/>
                <a:gd name="connsiteY43" fmla="*/ 577270 h 2025282"/>
                <a:gd name="connsiteX44" fmla="*/ 196990 w 1991308"/>
                <a:gd name="connsiteY44" fmla="*/ 414811 h 2025282"/>
                <a:gd name="connsiteX45" fmla="*/ 328266 w 1991308"/>
                <a:gd name="connsiteY45" fmla="*/ 256793 h 2025282"/>
                <a:gd name="connsiteX46" fmla="*/ 506333 w 1991308"/>
                <a:gd name="connsiteY46" fmla="*/ 385673 h 2025282"/>
                <a:gd name="connsiteX47" fmla="*/ 627634 w 1991308"/>
                <a:gd name="connsiteY47" fmla="*/ 310522 h 2025282"/>
                <a:gd name="connsiteX48" fmla="*/ 605377 w 1991308"/>
                <a:gd name="connsiteY48" fmla="*/ 89316 h 2025282"/>
                <a:gd name="connsiteX49" fmla="*/ 777388 w 1991308"/>
                <a:gd name="connsiteY49" fmla="*/ 0 h 2025282"/>
                <a:gd name="connsiteX50" fmla="*/ 891618 w 1991308"/>
                <a:gd name="connsiteY50" fmla="*/ 223623 h 2025282"/>
                <a:gd name="connsiteX51" fmla="*/ 1042303 w 1991308"/>
                <a:gd name="connsiteY51" fmla="*/ 225299 h 2025282"/>
                <a:gd name="connsiteX52" fmla="*/ 1145064 w 1991308"/>
                <a:gd name="connsiteY52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614854 w 1991308"/>
                <a:gd name="connsiteY28" fmla="*/ 1716269 h 2025282"/>
                <a:gd name="connsiteX29" fmla="*/ 534524 w 1991308"/>
                <a:gd name="connsiteY29" fmla="*/ 1666277 h 2025282"/>
                <a:gd name="connsiteX30" fmla="*/ 365847 w 1991308"/>
                <a:gd name="connsiteY30" fmla="*/ 1807261 h 2025282"/>
                <a:gd name="connsiteX31" fmla="*/ 220840 w 1991308"/>
                <a:gd name="connsiteY31" fmla="*/ 1659558 h 2025282"/>
                <a:gd name="connsiteX32" fmla="*/ 351210 w 1991308"/>
                <a:gd name="connsiteY32" fmla="*/ 1484786 h 2025282"/>
                <a:gd name="connsiteX33" fmla="*/ 332774 w 1991308"/>
                <a:gd name="connsiteY33" fmla="*/ 1460804 h 2025282"/>
                <a:gd name="connsiteX34" fmla="*/ 283608 w 1991308"/>
                <a:gd name="connsiteY34" fmla="*/ 1370479 h 2025282"/>
                <a:gd name="connsiteX35" fmla="*/ 45928 w 1991308"/>
                <a:gd name="connsiteY35" fmla="*/ 1397294 h 2025282"/>
                <a:gd name="connsiteX36" fmla="*/ 512 w 1991308"/>
                <a:gd name="connsiteY36" fmla="*/ 1208072 h 2025282"/>
                <a:gd name="connsiteX37" fmla="*/ 203917 w 1991308"/>
                <a:gd name="connsiteY37" fmla="*/ 1120195 h 2025282"/>
                <a:gd name="connsiteX38" fmla="*/ 200584 w 1991308"/>
                <a:gd name="connsiteY38" fmla="*/ 944310 h 2025282"/>
                <a:gd name="connsiteX39" fmla="*/ 0 w 1991308"/>
                <a:gd name="connsiteY39" fmla="*/ 847341 h 2025282"/>
                <a:gd name="connsiteX40" fmla="*/ 52146 w 1991308"/>
                <a:gd name="connsiteY40" fmla="*/ 650205 h 2025282"/>
                <a:gd name="connsiteX41" fmla="*/ 273733 w 1991308"/>
                <a:gd name="connsiteY41" fmla="*/ 674946 h 2025282"/>
                <a:gd name="connsiteX42" fmla="*/ 328470 w 1991308"/>
                <a:gd name="connsiteY42" fmla="*/ 577270 h 2025282"/>
                <a:gd name="connsiteX43" fmla="*/ 196990 w 1991308"/>
                <a:gd name="connsiteY43" fmla="*/ 414811 h 2025282"/>
                <a:gd name="connsiteX44" fmla="*/ 328266 w 1991308"/>
                <a:gd name="connsiteY44" fmla="*/ 256793 h 2025282"/>
                <a:gd name="connsiteX45" fmla="*/ 506333 w 1991308"/>
                <a:gd name="connsiteY45" fmla="*/ 385673 h 2025282"/>
                <a:gd name="connsiteX46" fmla="*/ 627634 w 1991308"/>
                <a:gd name="connsiteY46" fmla="*/ 310522 h 2025282"/>
                <a:gd name="connsiteX47" fmla="*/ 605377 w 1991308"/>
                <a:gd name="connsiteY47" fmla="*/ 89316 h 2025282"/>
                <a:gd name="connsiteX48" fmla="*/ 777388 w 1991308"/>
                <a:gd name="connsiteY48" fmla="*/ 0 h 2025282"/>
                <a:gd name="connsiteX49" fmla="*/ 891618 w 1991308"/>
                <a:gd name="connsiteY49" fmla="*/ 223623 h 2025282"/>
                <a:gd name="connsiteX50" fmla="*/ 1042303 w 1991308"/>
                <a:gd name="connsiteY50" fmla="*/ 225299 h 2025282"/>
                <a:gd name="connsiteX51" fmla="*/ 1145064 w 1991308"/>
                <a:gd name="connsiteY51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614854 w 1991308"/>
                <a:gd name="connsiteY28" fmla="*/ 1716269 h 2025282"/>
                <a:gd name="connsiteX29" fmla="*/ 534524 w 1991308"/>
                <a:gd name="connsiteY29" fmla="*/ 1666277 h 2025282"/>
                <a:gd name="connsiteX30" fmla="*/ 365847 w 1991308"/>
                <a:gd name="connsiteY30" fmla="*/ 1807261 h 2025282"/>
                <a:gd name="connsiteX31" fmla="*/ 220840 w 1991308"/>
                <a:gd name="connsiteY31" fmla="*/ 1659558 h 2025282"/>
                <a:gd name="connsiteX32" fmla="*/ 351210 w 1991308"/>
                <a:gd name="connsiteY32" fmla="*/ 1484786 h 2025282"/>
                <a:gd name="connsiteX33" fmla="*/ 332774 w 1991308"/>
                <a:gd name="connsiteY33" fmla="*/ 1460804 h 2025282"/>
                <a:gd name="connsiteX34" fmla="*/ 283608 w 1991308"/>
                <a:gd name="connsiteY34" fmla="*/ 1370479 h 2025282"/>
                <a:gd name="connsiteX35" fmla="*/ 45928 w 1991308"/>
                <a:gd name="connsiteY35" fmla="*/ 1397294 h 2025282"/>
                <a:gd name="connsiteX36" fmla="*/ 512 w 1991308"/>
                <a:gd name="connsiteY36" fmla="*/ 1208072 h 2025282"/>
                <a:gd name="connsiteX37" fmla="*/ 203917 w 1991308"/>
                <a:gd name="connsiteY37" fmla="*/ 1120195 h 2025282"/>
                <a:gd name="connsiteX38" fmla="*/ 200584 w 1991308"/>
                <a:gd name="connsiteY38" fmla="*/ 944310 h 2025282"/>
                <a:gd name="connsiteX39" fmla="*/ 0 w 1991308"/>
                <a:gd name="connsiteY39" fmla="*/ 847341 h 2025282"/>
                <a:gd name="connsiteX40" fmla="*/ 52146 w 1991308"/>
                <a:gd name="connsiteY40" fmla="*/ 650205 h 2025282"/>
                <a:gd name="connsiteX41" fmla="*/ 273733 w 1991308"/>
                <a:gd name="connsiteY41" fmla="*/ 674946 h 2025282"/>
                <a:gd name="connsiteX42" fmla="*/ 328470 w 1991308"/>
                <a:gd name="connsiteY42" fmla="*/ 577270 h 2025282"/>
                <a:gd name="connsiteX43" fmla="*/ 196990 w 1991308"/>
                <a:gd name="connsiteY43" fmla="*/ 414811 h 2025282"/>
                <a:gd name="connsiteX44" fmla="*/ 328266 w 1991308"/>
                <a:gd name="connsiteY44" fmla="*/ 256793 h 2025282"/>
                <a:gd name="connsiteX45" fmla="*/ 506333 w 1991308"/>
                <a:gd name="connsiteY45" fmla="*/ 385673 h 2025282"/>
                <a:gd name="connsiteX46" fmla="*/ 627634 w 1991308"/>
                <a:gd name="connsiteY46" fmla="*/ 310522 h 2025282"/>
                <a:gd name="connsiteX47" fmla="*/ 605377 w 1991308"/>
                <a:gd name="connsiteY47" fmla="*/ 89316 h 2025282"/>
                <a:gd name="connsiteX48" fmla="*/ 777388 w 1991308"/>
                <a:gd name="connsiteY48" fmla="*/ 0 h 2025282"/>
                <a:gd name="connsiteX49" fmla="*/ 891618 w 1991308"/>
                <a:gd name="connsiteY49" fmla="*/ 223623 h 2025282"/>
                <a:gd name="connsiteX50" fmla="*/ 1042303 w 1991308"/>
                <a:gd name="connsiteY50" fmla="*/ 225299 h 2025282"/>
                <a:gd name="connsiteX51" fmla="*/ 1145064 w 1991308"/>
                <a:gd name="connsiteY51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614854 w 1991308"/>
                <a:gd name="connsiteY28" fmla="*/ 1716269 h 2025282"/>
                <a:gd name="connsiteX29" fmla="*/ 534524 w 1991308"/>
                <a:gd name="connsiteY29" fmla="*/ 1666277 h 2025282"/>
                <a:gd name="connsiteX30" fmla="*/ 365847 w 1991308"/>
                <a:gd name="connsiteY30" fmla="*/ 1807261 h 2025282"/>
                <a:gd name="connsiteX31" fmla="*/ 220840 w 1991308"/>
                <a:gd name="connsiteY31" fmla="*/ 1659558 h 2025282"/>
                <a:gd name="connsiteX32" fmla="*/ 351210 w 1991308"/>
                <a:gd name="connsiteY32" fmla="*/ 1484786 h 2025282"/>
                <a:gd name="connsiteX33" fmla="*/ 283608 w 1991308"/>
                <a:gd name="connsiteY33" fmla="*/ 1370479 h 2025282"/>
                <a:gd name="connsiteX34" fmla="*/ 45928 w 1991308"/>
                <a:gd name="connsiteY34" fmla="*/ 1397294 h 2025282"/>
                <a:gd name="connsiteX35" fmla="*/ 512 w 1991308"/>
                <a:gd name="connsiteY35" fmla="*/ 1208072 h 2025282"/>
                <a:gd name="connsiteX36" fmla="*/ 203917 w 1991308"/>
                <a:gd name="connsiteY36" fmla="*/ 1120195 h 2025282"/>
                <a:gd name="connsiteX37" fmla="*/ 200584 w 1991308"/>
                <a:gd name="connsiteY37" fmla="*/ 944310 h 2025282"/>
                <a:gd name="connsiteX38" fmla="*/ 0 w 1991308"/>
                <a:gd name="connsiteY38" fmla="*/ 847341 h 2025282"/>
                <a:gd name="connsiteX39" fmla="*/ 52146 w 1991308"/>
                <a:gd name="connsiteY39" fmla="*/ 650205 h 2025282"/>
                <a:gd name="connsiteX40" fmla="*/ 273733 w 1991308"/>
                <a:gd name="connsiteY40" fmla="*/ 674946 h 2025282"/>
                <a:gd name="connsiteX41" fmla="*/ 328470 w 1991308"/>
                <a:gd name="connsiteY41" fmla="*/ 577270 h 2025282"/>
                <a:gd name="connsiteX42" fmla="*/ 196990 w 1991308"/>
                <a:gd name="connsiteY42" fmla="*/ 414811 h 2025282"/>
                <a:gd name="connsiteX43" fmla="*/ 328266 w 1991308"/>
                <a:gd name="connsiteY43" fmla="*/ 256793 h 2025282"/>
                <a:gd name="connsiteX44" fmla="*/ 506333 w 1991308"/>
                <a:gd name="connsiteY44" fmla="*/ 385673 h 2025282"/>
                <a:gd name="connsiteX45" fmla="*/ 627634 w 1991308"/>
                <a:gd name="connsiteY45" fmla="*/ 310522 h 2025282"/>
                <a:gd name="connsiteX46" fmla="*/ 605377 w 1991308"/>
                <a:gd name="connsiteY46" fmla="*/ 89316 h 2025282"/>
                <a:gd name="connsiteX47" fmla="*/ 777388 w 1991308"/>
                <a:gd name="connsiteY47" fmla="*/ 0 h 2025282"/>
                <a:gd name="connsiteX48" fmla="*/ 891618 w 1991308"/>
                <a:gd name="connsiteY48" fmla="*/ 223623 h 2025282"/>
                <a:gd name="connsiteX49" fmla="*/ 1042303 w 1991308"/>
                <a:gd name="connsiteY49" fmla="*/ 225299 h 2025282"/>
                <a:gd name="connsiteX50" fmla="*/ 1145064 w 1991308"/>
                <a:gd name="connsiteY50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534524 w 1991308"/>
                <a:gd name="connsiteY28" fmla="*/ 1666277 h 2025282"/>
                <a:gd name="connsiteX29" fmla="*/ 365847 w 1991308"/>
                <a:gd name="connsiteY29" fmla="*/ 1807261 h 2025282"/>
                <a:gd name="connsiteX30" fmla="*/ 220840 w 1991308"/>
                <a:gd name="connsiteY30" fmla="*/ 1659558 h 2025282"/>
                <a:gd name="connsiteX31" fmla="*/ 351210 w 1991308"/>
                <a:gd name="connsiteY31" fmla="*/ 1484786 h 2025282"/>
                <a:gd name="connsiteX32" fmla="*/ 283608 w 1991308"/>
                <a:gd name="connsiteY32" fmla="*/ 1370479 h 2025282"/>
                <a:gd name="connsiteX33" fmla="*/ 45928 w 1991308"/>
                <a:gd name="connsiteY33" fmla="*/ 1397294 h 2025282"/>
                <a:gd name="connsiteX34" fmla="*/ 512 w 1991308"/>
                <a:gd name="connsiteY34" fmla="*/ 1208072 h 2025282"/>
                <a:gd name="connsiteX35" fmla="*/ 203917 w 1991308"/>
                <a:gd name="connsiteY35" fmla="*/ 1120195 h 2025282"/>
                <a:gd name="connsiteX36" fmla="*/ 200584 w 1991308"/>
                <a:gd name="connsiteY36" fmla="*/ 944310 h 2025282"/>
                <a:gd name="connsiteX37" fmla="*/ 0 w 1991308"/>
                <a:gd name="connsiteY37" fmla="*/ 847341 h 2025282"/>
                <a:gd name="connsiteX38" fmla="*/ 52146 w 1991308"/>
                <a:gd name="connsiteY38" fmla="*/ 650205 h 2025282"/>
                <a:gd name="connsiteX39" fmla="*/ 273733 w 1991308"/>
                <a:gd name="connsiteY39" fmla="*/ 674946 h 2025282"/>
                <a:gd name="connsiteX40" fmla="*/ 328470 w 1991308"/>
                <a:gd name="connsiteY40" fmla="*/ 577270 h 2025282"/>
                <a:gd name="connsiteX41" fmla="*/ 196990 w 1991308"/>
                <a:gd name="connsiteY41" fmla="*/ 414811 h 2025282"/>
                <a:gd name="connsiteX42" fmla="*/ 328266 w 1991308"/>
                <a:gd name="connsiteY42" fmla="*/ 256793 h 2025282"/>
                <a:gd name="connsiteX43" fmla="*/ 506333 w 1991308"/>
                <a:gd name="connsiteY43" fmla="*/ 385673 h 2025282"/>
                <a:gd name="connsiteX44" fmla="*/ 627634 w 1991308"/>
                <a:gd name="connsiteY44" fmla="*/ 310522 h 2025282"/>
                <a:gd name="connsiteX45" fmla="*/ 605377 w 1991308"/>
                <a:gd name="connsiteY45" fmla="*/ 89316 h 2025282"/>
                <a:gd name="connsiteX46" fmla="*/ 777388 w 1991308"/>
                <a:gd name="connsiteY46" fmla="*/ 0 h 2025282"/>
                <a:gd name="connsiteX47" fmla="*/ 891618 w 1991308"/>
                <a:gd name="connsiteY47" fmla="*/ 223623 h 2025282"/>
                <a:gd name="connsiteX48" fmla="*/ 1042303 w 1991308"/>
                <a:gd name="connsiteY48" fmla="*/ 225299 h 2025282"/>
                <a:gd name="connsiteX49" fmla="*/ 1145064 w 1991308"/>
                <a:gd name="connsiteY49" fmla="*/ 18624 h 2025282"/>
                <a:gd name="connsiteX0" fmla="*/ 1145064 w 1991308"/>
                <a:gd name="connsiteY0" fmla="*/ 18624 h 2025282"/>
                <a:gd name="connsiteX1" fmla="*/ 1332494 w 1991308"/>
                <a:gd name="connsiteY1" fmla="*/ 74851 h 2025282"/>
                <a:gd name="connsiteX2" fmla="*/ 1312475 w 1991308"/>
                <a:gd name="connsiteY2" fmla="*/ 282188 h 2025282"/>
                <a:gd name="connsiteX3" fmla="*/ 1462838 w 1991308"/>
                <a:gd name="connsiteY3" fmla="*/ 367870 h 2025282"/>
                <a:gd name="connsiteX4" fmla="*/ 1644156 w 1991308"/>
                <a:gd name="connsiteY4" fmla="*/ 240973 h 2025282"/>
                <a:gd name="connsiteX5" fmla="*/ 1777472 w 1991308"/>
                <a:gd name="connsiteY5" fmla="*/ 384253 h 2025282"/>
                <a:gd name="connsiteX6" fmla="*/ 1659819 w 1991308"/>
                <a:gd name="connsiteY6" fmla="*/ 570608 h 2025282"/>
                <a:gd name="connsiteX7" fmla="*/ 1729190 w 1991308"/>
                <a:gd name="connsiteY7" fmla="*/ 697304 h 2025282"/>
                <a:gd name="connsiteX8" fmla="*/ 1957651 w 1991308"/>
                <a:gd name="connsiteY8" fmla="*/ 687895 h 2025282"/>
                <a:gd name="connsiteX9" fmla="*/ 1990889 w 1991308"/>
                <a:gd name="connsiteY9" fmla="*/ 893438 h 2025282"/>
                <a:gd name="connsiteX10" fmla="*/ 1792444 w 1991308"/>
                <a:gd name="connsiteY10" fmla="*/ 953310 h 2025282"/>
                <a:gd name="connsiteX11" fmla="*/ 1787922 w 1991308"/>
                <a:gd name="connsiteY11" fmla="*/ 1125536 h 2025282"/>
                <a:gd name="connsiteX12" fmla="*/ 1991308 w 1991308"/>
                <a:gd name="connsiteY12" fmla="*/ 1225473 h 2025282"/>
                <a:gd name="connsiteX13" fmla="*/ 1926661 w 1991308"/>
                <a:gd name="connsiteY13" fmla="*/ 1426499 h 2025282"/>
                <a:gd name="connsiteX14" fmla="*/ 1709997 w 1991308"/>
                <a:gd name="connsiteY14" fmla="*/ 1373517 h 2025282"/>
                <a:gd name="connsiteX15" fmla="*/ 1637679 w 1991308"/>
                <a:gd name="connsiteY15" fmla="*/ 1488732 h 2025282"/>
                <a:gd name="connsiteX16" fmla="*/ 1759429 w 1991308"/>
                <a:gd name="connsiteY16" fmla="*/ 1699577 h 2025282"/>
                <a:gd name="connsiteX17" fmla="*/ 1616775 w 1991308"/>
                <a:gd name="connsiteY17" fmla="*/ 1835208 h 2025282"/>
                <a:gd name="connsiteX18" fmla="*/ 1424944 w 1991308"/>
                <a:gd name="connsiteY18" fmla="*/ 1687251 h 2025282"/>
                <a:gd name="connsiteX19" fmla="*/ 1307664 w 1991308"/>
                <a:gd name="connsiteY19" fmla="*/ 1749866 h 2025282"/>
                <a:gd name="connsiteX20" fmla="*/ 1290645 w 1991308"/>
                <a:gd name="connsiteY20" fmla="*/ 1985931 h 2025282"/>
                <a:gd name="connsiteX21" fmla="*/ 1097779 w 1991308"/>
                <a:gd name="connsiteY21" fmla="*/ 2025282 h 2025282"/>
                <a:gd name="connsiteX22" fmla="*/ 1022201 w 1991308"/>
                <a:gd name="connsiteY22" fmla="*/ 1809953 h 2025282"/>
                <a:gd name="connsiteX23" fmla="*/ 894326 w 1991308"/>
                <a:gd name="connsiteY23" fmla="*/ 1806154 h 2025282"/>
                <a:gd name="connsiteX24" fmla="*/ 890210 w 1991308"/>
                <a:gd name="connsiteY24" fmla="*/ 1805369 h 2025282"/>
                <a:gd name="connsiteX25" fmla="*/ 798991 w 1991308"/>
                <a:gd name="connsiteY25" fmla="*/ 2013587 h 2025282"/>
                <a:gd name="connsiteX26" fmla="*/ 601824 w 1991308"/>
                <a:gd name="connsiteY26" fmla="*/ 1958349 h 2025282"/>
                <a:gd name="connsiteX27" fmla="*/ 644484 w 1991308"/>
                <a:gd name="connsiteY27" fmla="*/ 1730058 h 2025282"/>
                <a:gd name="connsiteX28" fmla="*/ 534524 w 1991308"/>
                <a:gd name="connsiteY28" fmla="*/ 1666277 h 2025282"/>
                <a:gd name="connsiteX29" fmla="*/ 365847 w 1991308"/>
                <a:gd name="connsiteY29" fmla="*/ 1807261 h 2025282"/>
                <a:gd name="connsiteX30" fmla="*/ 220840 w 1991308"/>
                <a:gd name="connsiteY30" fmla="*/ 1659558 h 2025282"/>
                <a:gd name="connsiteX31" fmla="*/ 351210 w 1991308"/>
                <a:gd name="connsiteY31" fmla="*/ 1484786 h 2025282"/>
                <a:gd name="connsiteX32" fmla="*/ 283608 w 1991308"/>
                <a:gd name="connsiteY32" fmla="*/ 1370479 h 2025282"/>
                <a:gd name="connsiteX33" fmla="*/ 45928 w 1991308"/>
                <a:gd name="connsiteY33" fmla="*/ 1397294 h 2025282"/>
                <a:gd name="connsiteX34" fmla="*/ 512 w 1991308"/>
                <a:gd name="connsiteY34" fmla="*/ 1208072 h 2025282"/>
                <a:gd name="connsiteX35" fmla="*/ 203917 w 1991308"/>
                <a:gd name="connsiteY35" fmla="*/ 1120195 h 2025282"/>
                <a:gd name="connsiteX36" fmla="*/ 200584 w 1991308"/>
                <a:gd name="connsiteY36" fmla="*/ 944310 h 2025282"/>
                <a:gd name="connsiteX37" fmla="*/ 0 w 1991308"/>
                <a:gd name="connsiteY37" fmla="*/ 847341 h 2025282"/>
                <a:gd name="connsiteX38" fmla="*/ 52146 w 1991308"/>
                <a:gd name="connsiteY38" fmla="*/ 650205 h 2025282"/>
                <a:gd name="connsiteX39" fmla="*/ 273733 w 1991308"/>
                <a:gd name="connsiteY39" fmla="*/ 674946 h 2025282"/>
                <a:gd name="connsiteX40" fmla="*/ 328470 w 1991308"/>
                <a:gd name="connsiteY40" fmla="*/ 577270 h 2025282"/>
                <a:gd name="connsiteX41" fmla="*/ 196990 w 1991308"/>
                <a:gd name="connsiteY41" fmla="*/ 414811 h 2025282"/>
                <a:gd name="connsiteX42" fmla="*/ 328266 w 1991308"/>
                <a:gd name="connsiteY42" fmla="*/ 256793 h 2025282"/>
                <a:gd name="connsiteX43" fmla="*/ 506333 w 1991308"/>
                <a:gd name="connsiteY43" fmla="*/ 385673 h 2025282"/>
                <a:gd name="connsiteX44" fmla="*/ 627634 w 1991308"/>
                <a:gd name="connsiteY44" fmla="*/ 310522 h 2025282"/>
                <a:gd name="connsiteX45" fmla="*/ 591340 w 1991308"/>
                <a:gd name="connsiteY45" fmla="*/ 70475 h 2025282"/>
                <a:gd name="connsiteX46" fmla="*/ 777388 w 1991308"/>
                <a:gd name="connsiteY46" fmla="*/ 0 h 2025282"/>
                <a:gd name="connsiteX47" fmla="*/ 891618 w 1991308"/>
                <a:gd name="connsiteY47" fmla="*/ 223623 h 2025282"/>
                <a:gd name="connsiteX48" fmla="*/ 1042303 w 1991308"/>
                <a:gd name="connsiteY48" fmla="*/ 225299 h 2025282"/>
                <a:gd name="connsiteX49" fmla="*/ 1145064 w 1991308"/>
                <a:gd name="connsiteY49" fmla="*/ 18624 h 202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991308" h="2025282">
                  <a:moveTo>
                    <a:pt x="1145064" y="18624"/>
                  </a:moveTo>
                  <a:lnTo>
                    <a:pt x="1332494" y="74851"/>
                  </a:lnTo>
                  <a:lnTo>
                    <a:pt x="1312475" y="282188"/>
                  </a:lnTo>
                  <a:lnTo>
                    <a:pt x="1462838" y="367870"/>
                  </a:lnTo>
                  <a:lnTo>
                    <a:pt x="1644156" y="240973"/>
                  </a:lnTo>
                  <a:lnTo>
                    <a:pt x="1777472" y="384253"/>
                  </a:lnTo>
                  <a:lnTo>
                    <a:pt x="1659819" y="570608"/>
                  </a:lnTo>
                  <a:lnTo>
                    <a:pt x="1729190" y="697304"/>
                  </a:lnTo>
                  <a:lnTo>
                    <a:pt x="1957651" y="687895"/>
                  </a:lnTo>
                  <a:lnTo>
                    <a:pt x="1990889" y="893438"/>
                  </a:lnTo>
                  <a:lnTo>
                    <a:pt x="1792444" y="953310"/>
                  </a:lnTo>
                  <a:lnTo>
                    <a:pt x="1787922" y="1125536"/>
                  </a:lnTo>
                  <a:lnTo>
                    <a:pt x="1991308" y="1225473"/>
                  </a:lnTo>
                  <a:lnTo>
                    <a:pt x="1926661" y="1426499"/>
                  </a:lnTo>
                  <a:lnTo>
                    <a:pt x="1709997" y="1373517"/>
                  </a:lnTo>
                  <a:lnTo>
                    <a:pt x="1637679" y="1488732"/>
                  </a:lnTo>
                  <a:lnTo>
                    <a:pt x="1759429" y="1699577"/>
                  </a:lnTo>
                  <a:lnTo>
                    <a:pt x="1616775" y="1835208"/>
                  </a:lnTo>
                  <a:lnTo>
                    <a:pt x="1424944" y="1687251"/>
                  </a:lnTo>
                  <a:lnTo>
                    <a:pt x="1307664" y="1749866"/>
                  </a:lnTo>
                  <a:lnTo>
                    <a:pt x="1290645" y="1985931"/>
                  </a:lnTo>
                  <a:lnTo>
                    <a:pt x="1097779" y="2025282"/>
                  </a:lnTo>
                  <a:lnTo>
                    <a:pt x="1022201" y="1809953"/>
                  </a:lnTo>
                  <a:lnTo>
                    <a:pt x="894326" y="1806154"/>
                  </a:lnTo>
                  <a:lnTo>
                    <a:pt x="890210" y="1805369"/>
                  </a:lnTo>
                  <a:lnTo>
                    <a:pt x="798991" y="2013587"/>
                  </a:lnTo>
                  <a:lnTo>
                    <a:pt x="601824" y="1958349"/>
                  </a:lnTo>
                  <a:lnTo>
                    <a:pt x="644484" y="1730058"/>
                  </a:lnTo>
                  <a:lnTo>
                    <a:pt x="534524" y="1666277"/>
                  </a:lnTo>
                  <a:lnTo>
                    <a:pt x="365847" y="1807261"/>
                  </a:lnTo>
                  <a:lnTo>
                    <a:pt x="220840" y="1659558"/>
                  </a:lnTo>
                  <a:lnTo>
                    <a:pt x="351210" y="1484786"/>
                  </a:lnTo>
                  <a:lnTo>
                    <a:pt x="283608" y="1370479"/>
                  </a:lnTo>
                  <a:lnTo>
                    <a:pt x="45928" y="1397294"/>
                  </a:lnTo>
                  <a:lnTo>
                    <a:pt x="512" y="1208072"/>
                  </a:lnTo>
                  <a:lnTo>
                    <a:pt x="203917" y="1120195"/>
                  </a:lnTo>
                  <a:lnTo>
                    <a:pt x="200584" y="944310"/>
                  </a:lnTo>
                  <a:lnTo>
                    <a:pt x="0" y="847341"/>
                  </a:lnTo>
                  <a:lnTo>
                    <a:pt x="52146" y="650205"/>
                  </a:lnTo>
                  <a:lnTo>
                    <a:pt x="273733" y="674946"/>
                  </a:lnTo>
                  <a:lnTo>
                    <a:pt x="328470" y="577270"/>
                  </a:lnTo>
                  <a:lnTo>
                    <a:pt x="196990" y="414811"/>
                  </a:lnTo>
                  <a:lnTo>
                    <a:pt x="328266" y="256793"/>
                  </a:lnTo>
                  <a:lnTo>
                    <a:pt x="506333" y="385673"/>
                  </a:lnTo>
                  <a:lnTo>
                    <a:pt x="627634" y="310522"/>
                  </a:lnTo>
                  <a:lnTo>
                    <a:pt x="591340" y="70475"/>
                  </a:lnTo>
                  <a:lnTo>
                    <a:pt x="777388" y="0"/>
                  </a:lnTo>
                  <a:lnTo>
                    <a:pt x="891618" y="223623"/>
                  </a:lnTo>
                  <a:lnTo>
                    <a:pt x="1042303" y="225299"/>
                  </a:lnTo>
                  <a:lnTo>
                    <a:pt x="1145064" y="18624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 u="sng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4002477" y="1898685"/>
              <a:ext cx="287198" cy="286462"/>
            </a:xfrm>
            <a:custGeom>
              <a:avLst/>
              <a:gdLst>
                <a:gd name="connsiteX0" fmla="*/ 3097362 w 5966101"/>
                <a:gd name="connsiteY0" fmla="*/ 208588 h 5950863"/>
                <a:gd name="connsiteX1" fmla="*/ 3097361 w 5966101"/>
                <a:gd name="connsiteY1" fmla="*/ 634513 h 5950863"/>
                <a:gd name="connsiteX2" fmla="*/ 2985411 w 5966101"/>
                <a:gd name="connsiteY2" fmla="*/ 746463 h 5950863"/>
                <a:gd name="connsiteX3" fmla="*/ 2985412 w 5966101"/>
                <a:gd name="connsiteY3" fmla="*/ 746462 h 5950863"/>
                <a:gd name="connsiteX4" fmla="*/ 2873462 w 5966101"/>
                <a:gd name="connsiteY4" fmla="*/ 634512 h 5950863"/>
                <a:gd name="connsiteX5" fmla="*/ 2873462 w 5966101"/>
                <a:gd name="connsiteY5" fmla="*/ 208750 h 5950863"/>
                <a:gd name="connsiteX6" fmla="*/ 2724716 w 5966101"/>
                <a:gd name="connsiteY6" fmla="*/ 215793 h 5950863"/>
                <a:gd name="connsiteX7" fmla="*/ 232752 w 5966101"/>
                <a:gd name="connsiteY7" fmla="*/ 2691987 h 5950863"/>
                <a:gd name="connsiteX8" fmla="*/ 224093 w 5966101"/>
                <a:gd name="connsiteY8" fmla="*/ 2863480 h 5950863"/>
                <a:gd name="connsiteX9" fmla="*/ 617481 w 5966101"/>
                <a:gd name="connsiteY9" fmla="*/ 2863481 h 5950863"/>
                <a:gd name="connsiteX10" fmla="*/ 729431 w 5966101"/>
                <a:gd name="connsiteY10" fmla="*/ 2975431 h 5950863"/>
                <a:gd name="connsiteX11" fmla="*/ 729430 w 5966101"/>
                <a:gd name="connsiteY11" fmla="*/ 2975430 h 5950863"/>
                <a:gd name="connsiteX12" fmla="*/ 617480 w 5966101"/>
                <a:gd name="connsiteY12" fmla="*/ 3087380 h 5950863"/>
                <a:gd name="connsiteX13" fmla="*/ 224092 w 5966101"/>
                <a:gd name="connsiteY13" fmla="*/ 3087380 h 5950863"/>
                <a:gd name="connsiteX14" fmla="*/ 232752 w 5966101"/>
                <a:gd name="connsiteY14" fmla="*/ 3258876 h 5950863"/>
                <a:gd name="connsiteX15" fmla="*/ 2724716 w 5966101"/>
                <a:gd name="connsiteY15" fmla="*/ 5735070 h 5950863"/>
                <a:gd name="connsiteX16" fmla="*/ 2873462 w 5966101"/>
                <a:gd name="connsiteY16" fmla="*/ 5742113 h 5950863"/>
                <a:gd name="connsiteX17" fmla="*/ 2873462 w 5966101"/>
                <a:gd name="connsiteY17" fmla="*/ 5333382 h 5950863"/>
                <a:gd name="connsiteX18" fmla="*/ 2985412 w 5966101"/>
                <a:gd name="connsiteY18" fmla="*/ 5221432 h 5950863"/>
                <a:gd name="connsiteX19" fmla="*/ 3097362 w 5966101"/>
                <a:gd name="connsiteY19" fmla="*/ 5333382 h 5950863"/>
                <a:gd name="connsiteX20" fmla="*/ 3097361 w 5966101"/>
                <a:gd name="connsiteY20" fmla="*/ 5742611 h 5950863"/>
                <a:gd name="connsiteX21" fmla="*/ 3256625 w 5966101"/>
                <a:gd name="connsiteY21" fmla="*/ 5735070 h 5950863"/>
                <a:gd name="connsiteX22" fmla="*/ 5748588 w 5966101"/>
                <a:gd name="connsiteY22" fmla="*/ 3258876 h 5950863"/>
                <a:gd name="connsiteX23" fmla="*/ 5757248 w 5966101"/>
                <a:gd name="connsiteY23" fmla="*/ 3087380 h 5950863"/>
                <a:gd name="connsiteX24" fmla="*/ 5307982 w 5966101"/>
                <a:gd name="connsiteY24" fmla="*/ 3087380 h 5950863"/>
                <a:gd name="connsiteX25" fmla="*/ 5196032 w 5966101"/>
                <a:gd name="connsiteY25" fmla="*/ 2975430 h 5950863"/>
                <a:gd name="connsiteX26" fmla="*/ 5307982 w 5966101"/>
                <a:gd name="connsiteY26" fmla="*/ 2863480 h 5950863"/>
                <a:gd name="connsiteX27" fmla="*/ 5757601 w 5966101"/>
                <a:gd name="connsiteY27" fmla="*/ 2863481 h 5950863"/>
                <a:gd name="connsiteX28" fmla="*/ 5750309 w 5966101"/>
                <a:gd name="connsiteY28" fmla="*/ 2709477 h 5950863"/>
                <a:gd name="connsiteX29" fmla="*/ 3274115 w 5966101"/>
                <a:gd name="connsiteY29" fmla="*/ 217513 h 5950863"/>
                <a:gd name="connsiteX30" fmla="*/ 2990670 w 5966101"/>
                <a:gd name="connsiteY30" fmla="*/ 0 h 5950863"/>
                <a:gd name="connsiteX31" fmla="*/ 5966101 w 5966101"/>
                <a:gd name="connsiteY31" fmla="*/ 2975431 h 5950863"/>
                <a:gd name="connsiteX32" fmla="*/ 2990670 w 5966101"/>
                <a:gd name="connsiteY32" fmla="*/ 5950862 h 5950863"/>
                <a:gd name="connsiteX33" fmla="*/ 2986441 w 5966101"/>
                <a:gd name="connsiteY33" fmla="*/ 5950655 h 5950863"/>
                <a:gd name="connsiteX34" fmla="*/ 2985411 w 5966101"/>
                <a:gd name="connsiteY34" fmla="*/ 5950863 h 5950863"/>
                <a:gd name="connsiteX35" fmla="*/ 2985412 w 5966101"/>
                <a:gd name="connsiteY35" fmla="*/ 5950862 h 5950863"/>
                <a:gd name="connsiteX36" fmla="*/ 2983731 w 5966101"/>
                <a:gd name="connsiteY36" fmla="*/ 5950523 h 5950863"/>
                <a:gd name="connsiteX37" fmla="*/ 2695831 w 5966101"/>
                <a:gd name="connsiteY37" fmla="*/ 5936438 h 5950863"/>
                <a:gd name="connsiteX38" fmla="*/ 19111 w 5966101"/>
                <a:gd name="connsiteY38" fmla="*/ 3128546 h 5950863"/>
                <a:gd name="connsiteX39" fmla="*/ 16635 w 5966101"/>
                <a:gd name="connsiteY39" fmla="*/ 3030630 h 5950863"/>
                <a:gd name="connsiteX40" fmla="*/ 8797 w 5966101"/>
                <a:gd name="connsiteY40" fmla="*/ 3019006 h 5950863"/>
                <a:gd name="connsiteX41" fmla="*/ 0 w 5966101"/>
                <a:gd name="connsiteY41" fmla="*/ 2975430 h 5950863"/>
                <a:gd name="connsiteX42" fmla="*/ 8797 w 5966101"/>
                <a:gd name="connsiteY42" fmla="*/ 2931854 h 5950863"/>
                <a:gd name="connsiteX43" fmla="*/ 16635 w 5966101"/>
                <a:gd name="connsiteY43" fmla="*/ 2920229 h 5950863"/>
                <a:gd name="connsiteX44" fmla="*/ 19111 w 5966101"/>
                <a:gd name="connsiteY44" fmla="*/ 2822316 h 5950863"/>
                <a:gd name="connsiteX45" fmla="*/ 2990670 w 5966101"/>
                <a:gd name="connsiteY45" fmla="*/ 0 h 59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66101" h="5950863">
                  <a:moveTo>
                    <a:pt x="3097362" y="208588"/>
                  </a:moveTo>
                  <a:lnTo>
                    <a:pt x="3097361" y="634513"/>
                  </a:lnTo>
                  <a:cubicBezTo>
                    <a:pt x="3097361" y="696341"/>
                    <a:pt x="3047239" y="746463"/>
                    <a:pt x="2985411" y="746463"/>
                  </a:cubicBezTo>
                  <a:lnTo>
                    <a:pt x="2985412" y="746462"/>
                  </a:lnTo>
                  <a:cubicBezTo>
                    <a:pt x="2923584" y="746462"/>
                    <a:pt x="2873462" y="696340"/>
                    <a:pt x="2873462" y="634512"/>
                  </a:cubicBezTo>
                  <a:lnTo>
                    <a:pt x="2873462" y="208750"/>
                  </a:lnTo>
                  <a:lnTo>
                    <a:pt x="2724716" y="215793"/>
                  </a:lnTo>
                  <a:cubicBezTo>
                    <a:pt x="1411785" y="340759"/>
                    <a:pt x="365845" y="1381442"/>
                    <a:pt x="232752" y="2691987"/>
                  </a:cubicBezTo>
                  <a:lnTo>
                    <a:pt x="224093" y="2863480"/>
                  </a:lnTo>
                  <a:lnTo>
                    <a:pt x="617481" y="2863481"/>
                  </a:lnTo>
                  <a:cubicBezTo>
                    <a:pt x="679309" y="2863481"/>
                    <a:pt x="729431" y="2913603"/>
                    <a:pt x="729431" y="2975431"/>
                  </a:cubicBezTo>
                  <a:lnTo>
                    <a:pt x="729430" y="2975430"/>
                  </a:lnTo>
                  <a:cubicBezTo>
                    <a:pt x="729430" y="3037258"/>
                    <a:pt x="679308" y="3087380"/>
                    <a:pt x="617480" y="3087380"/>
                  </a:cubicBezTo>
                  <a:lnTo>
                    <a:pt x="224092" y="3087380"/>
                  </a:lnTo>
                  <a:lnTo>
                    <a:pt x="232752" y="3258876"/>
                  </a:lnTo>
                  <a:cubicBezTo>
                    <a:pt x="365845" y="4569421"/>
                    <a:pt x="1411785" y="5610104"/>
                    <a:pt x="2724716" y="5735070"/>
                  </a:cubicBezTo>
                  <a:lnTo>
                    <a:pt x="2873462" y="5742113"/>
                  </a:lnTo>
                  <a:lnTo>
                    <a:pt x="2873462" y="5333382"/>
                  </a:lnTo>
                  <a:cubicBezTo>
                    <a:pt x="2873462" y="5271554"/>
                    <a:pt x="2923584" y="5221432"/>
                    <a:pt x="2985412" y="5221432"/>
                  </a:cubicBezTo>
                  <a:cubicBezTo>
                    <a:pt x="3047240" y="5221432"/>
                    <a:pt x="3097362" y="5271554"/>
                    <a:pt x="3097362" y="5333382"/>
                  </a:cubicBezTo>
                  <a:lnTo>
                    <a:pt x="3097361" y="5742611"/>
                  </a:lnTo>
                  <a:lnTo>
                    <a:pt x="3256625" y="5735070"/>
                  </a:lnTo>
                  <a:cubicBezTo>
                    <a:pt x="4569555" y="5610104"/>
                    <a:pt x="5615496" y="4569421"/>
                    <a:pt x="5748588" y="3258876"/>
                  </a:cubicBezTo>
                  <a:lnTo>
                    <a:pt x="5757248" y="3087380"/>
                  </a:lnTo>
                  <a:lnTo>
                    <a:pt x="5307982" y="3087380"/>
                  </a:lnTo>
                  <a:cubicBezTo>
                    <a:pt x="5246154" y="3087380"/>
                    <a:pt x="5196032" y="3037258"/>
                    <a:pt x="5196032" y="2975430"/>
                  </a:cubicBezTo>
                  <a:cubicBezTo>
                    <a:pt x="5196032" y="2913602"/>
                    <a:pt x="5246154" y="2863480"/>
                    <a:pt x="5307982" y="2863480"/>
                  </a:cubicBezTo>
                  <a:lnTo>
                    <a:pt x="5757601" y="2863481"/>
                  </a:lnTo>
                  <a:lnTo>
                    <a:pt x="5750309" y="2709477"/>
                  </a:lnTo>
                  <a:cubicBezTo>
                    <a:pt x="5625343" y="1396546"/>
                    <a:pt x="4584660" y="350606"/>
                    <a:pt x="3274115" y="217513"/>
                  </a:cubicBezTo>
                  <a:close/>
                  <a:moveTo>
                    <a:pt x="2990670" y="0"/>
                  </a:moveTo>
                  <a:cubicBezTo>
                    <a:pt x="4633955" y="0"/>
                    <a:pt x="5966101" y="1332146"/>
                    <a:pt x="5966101" y="2975431"/>
                  </a:cubicBezTo>
                  <a:cubicBezTo>
                    <a:pt x="5966101" y="4618716"/>
                    <a:pt x="4633955" y="5950862"/>
                    <a:pt x="2990670" y="5950862"/>
                  </a:cubicBezTo>
                  <a:lnTo>
                    <a:pt x="2986441" y="5950655"/>
                  </a:lnTo>
                  <a:lnTo>
                    <a:pt x="2985411" y="5950863"/>
                  </a:lnTo>
                  <a:lnTo>
                    <a:pt x="2985412" y="5950862"/>
                  </a:lnTo>
                  <a:lnTo>
                    <a:pt x="2983731" y="5950523"/>
                  </a:lnTo>
                  <a:lnTo>
                    <a:pt x="2695831" y="5936438"/>
                  </a:lnTo>
                  <a:cubicBezTo>
                    <a:pt x="1241013" y="5793331"/>
                    <a:pt x="93822" y="4602416"/>
                    <a:pt x="19111" y="3128546"/>
                  </a:cubicBezTo>
                  <a:lnTo>
                    <a:pt x="16635" y="3030630"/>
                  </a:lnTo>
                  <a:lnTo>
                    <a:pt x="8797" y="3019006"/>
                  </a:lnTo>
                  <a:cubicBezTo>
                    <a:pt x="3132" y="3005612"/>
                    <a:pt x="0" y="2990887"/>
                    <a:pt x="0" y="2975430"/>
                  </a:cubicBezTo>
                  <a:cubicBezTo>
                    <a:pt x="0" y="2959973"/>
                    <a:pt x="3132" y="2945247"/>
                    <a:pt x="8797" y="2931854"/>
                  </a:cubicBezTo>
                  <a:lnTo>
                    <a:pt x="16635" y="2920229"/>
                  </a:lnTo>
                  <a:lnTo>
                    <a:pt x="19111" y="2822316"/>
                  </a:lnTo>
                  <a:cubicBezTo>
                    <a:pt x="98802" y="1250188"/>
                    <a:pt x="1398738" y="0"/>
                    <a:pt x="2990670" y="0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5" name="Rectangle 19"/>
            <p:cNvSpPr/>
            <p:nvPr/>
          </p:nvSpPr>
          <p:spPr>
            <a:xfrm>
              <a:off x="4125668" y="1973624"/>
              <a:ext cx="40816" cy="48602"/>
            </a:xfrm>
            <a:custGeom>
              <a:avLst/>
              <a:gdLst>
                <a:gd name="connsiteX0" fmla="*/ 0 w 1035050"/>
                <a:gd name="connsiteY0" fmla="*/ 0 h 1111250"/>
                <a:gd name="connsiteX1" fmla="*/ 1035050 w 1035050"/>
                <a:gd name="connsiteY1" fmla="*/ 0 h 1111250"/>
                <a:gd name="connsiteX2" fmla="*/ 1035050 w 1035050"/>
                <a:gd name="connsiteY2" fmla="*/ 1111250 h 1111250"/>
                <a:gd name="connsiteX3" fmla="*/ 0 w 1035050"/>
                <a:gd name="connsiteY3" fmla="*/ 1111250 h 1111250"/>
                <a:gd name="connsiteX4" fmla="*/ 0 w 1035050"/>
                <a:gd name="connsiteY4" fmla="*/ 0 h 1111250"/>
                <a:gd name="connsiteX0" fmla="*/ 171450 w 1035050"/>
                <a:gd name="connsiteY0" fmla="*/ 592931 h 1111250"/>
                <a:gd name="connsiteX1" fmla="*/ 1035050 w 1035050"/>
                <a:gd name="connsiteY1" fmla="*/ 0 h 1111250"/>
                <a:gd name="connsiteX2" fmla="*/ 1035050 w 1035050"/>
                <a:gd name="connsiteY2" fmla="*/ 1111250 h 1111250"/>
                <a:gd name="connsiteX3" fmla="*/ 0 w 1035050"/>
                <a:gd name="connsiteY3" fmla="*/ 1111250 h 1111250"/>
                <a:gd name="connsiteX4" fmla="*/ 171450 w 1035050"/>
                <a:gd name="connsiteY4" fmla="*/ 592931 h 1111250"/>
                <a:gd name="connsiteX0" fmla="*/ 171450 w 1035050"/>
                <a:gd name="connsiteY0" fmla="*/ 400050 h 918369"/>
                <a:gd name="connsiteX1" fmla="*/ 785019 w 1035050"/>
                <a:gd name="connsiteY1" fmla="*/ 0 h 918369"/>
                <a:gd name="connsiteX2" fmla="*/ 1035050 w 1035050"/>
                <a:gd name="connsiteY2" fmla="*/ 918369 h 918369"/>
                <a:gd name="connsiteX3" fmla="*/ 0 w 1035050"/>
                <a:gd name="connsiteY3" fmla="*/ 918369 h 918369"/>
                <a:gd name="connsiteX4" fmla="*/ 171450 w 1035050"/>
                <a:gd name="connsiteY4" fmla="*/ 400050 h 918369"/>
                <a:gd name="connsiteX0" fmla="*/ 171450 w 1035050"/>
                <a:gd name="connsiteY0" fmla="*/ 407232 h 925551"/>
                <a:gd name="connsiteX1" fmla="*/ 785019 w 1035050"/>
                <a:gd name="connsiteY1" fmla="*/ 7182 h 925551"/>
                <a:gd name="connsiteX2" fmla="*/ 1035050 w 1035050"/>
                <a:gd name="connsiteY2" fmla="*/ 925551 h 925551"/>
                <a:gd name="connsiteX3" fmla="*/ 0 w 1035050"/>
                <a:gd name="connsiteY3" fmla="*/ 925551 h 925551"/>
                <a:gd name="connsiteX4" fmla="*/ 171450 w 1035050"/>
                <a:gd name="connsiteY4" fmla="*/ 407232 h 925551"/>
                <a:gd name="connsiteX0" fmla="*/ 171450 w 1035050"/>
                <a:gd name="connsiteY0" fmla="*/ 440798 h 959117"/>
                <a:gd name="connsiteX1" fmla="*/ 785019 w 1035050"/>
                <a:gd name="connsiteY1" fmla="*/ 40748 h 959117"/>
                <a:gd name="connsiteX2" fmla="*/ 1035050 w 1035050"/>
                <a:gd name="connsiteY2" fmla="*/ 959117 h 959117"/>
                <a:gd name="connsiteX3" fmla="*/ 0 w 1035050"/>
                <a:gd name="connsiteY3" fmla="*/ 959117 h 959117"/>
                <a:gd name="connsiteX4" fmla="*/ 171450 w 1035050"/>
                <a:gd name="connsiteY4" fmla="*/ 440798 h 959117"/>
                <a:gd name="connsiteX0" fmla="*/ 171450 w 1035050"/>
                <a:gd name="connsiteY0" fmla="*/ 493714 h 1012033"/>
                <a:gd name="connsiteX1" fmla="*/ 785019 w 1035050"/>
                <a:gd name="connsiteY1" fmla="*/ 93664 h 1012033"/>
                <a:gd name="connsiteX2" fmla="*/ 1035050 w 1035050"/>
                <a:gd name="connsiteY2" fmla="*/ 1012033 h 1012033"/>
                <a:gd name="connsiteX3" fmla="*/ 0 w 1035050"/>
                <a:gd name="connsiteY3" fmla="*/ 1012033 h 1012033"/>
                <a:gd name="connsiteX4" fmla="*/ 171450 w 1035050"/>
                <a:gd name="connsiteY4" fmla="*/ 493714 h 1012033"/>
                <a:gd name="connsiteX0" fmla="*/ 183356 w 1035050"/>
                <a:gd name="connsiteY0" fmla="*/ 495485 h 1011423"/>
                <a:gd name="connsiteX1" fmla="*/ 785019 w 1035050"/>
                <a:gd name="connsiteY1" fmla="*/ 93054 h 1011423"/>
                <a:gd name="connsiteX2" fmla="*/ 1035050 w 1035050"/>
                <a:gd name="connsiteY2" fmla="*/ 1011423 h 1011423"/>
                <a:gd name="connsiteX3" fmla="*/ 0 w 1035050"/>
                <a:gd name="connsiteY3" fmla="*/ 1011423 h 1011423"/>
                <a:gd name="connsiteX4" fmla="*/ 183356 w 1035050"/>
                <a:gd name="connsiteY4" fmla="*/ 495485 h 1011423"/>
                <a:gd name="connsiteX0" fmla="*/ 183356 w 1035050"/>
                <a:gd name="connsiteY0" fmla="*/ 499758 h 1015696"/>
                <a:gd name="connsiteX1" fmla="*/ 785019 w 1035050"/>
                <a:gd name="connsiteY1" fmla="*/ 97327 h 1015696"/>
                <a:gd name="connsiteX2" fmla="*/ 1035050 w 1035050"/>
                <a:gd name="connsiteY2" fmla="*/ 1015696 h 1015696"/>
                <a:gd name="connsiteX3" fmla="*/ 0 w 1035050"/>
                <a:gd name="connsiteY3" fmla="*/ 1015696 h 1015696"/>
                <a:gd name="connsiteX4" fmla="*/ 183356 w 1035050"/>
                <a:gd name="connsiteY4" fmla="*/ 499758 h 1015696"/>
                <a:gd name="connsiteX0" fmla="*/ 183356 w 1035050"/>
                <a:gd name="connsiteY0" fmla="*/ 499758 h 1015696"/>
                <a:gd name="connsiteX1" fmla="*/ 785019 w 1035050"/>
                <a:gd name="connsiteY1" fmla="*/ 97327 h 1015696"/>
                <a:gd name="connsiteX2" fmla="*/ 823119 w 1035050"/>
                <a:gd name="connsiteY2" fmla="*/ 260046 h 1015696"/>
                <a:gd name="connsiteX3" fmla="*/ 1035050 w 1035050"/>
                <a:gd name="connsiteY3" fmla="*/ 1015696 h 1015696"/>
                <a:gd name="connsiteX4" fmla="*/ 0 w 1035050"/>
                <a:gd name="connsiteY4" fmla="*/ 1015696 h 1015696"/>
                <a:gd name="connsiteX5" fmla="*/ 183356 w 1035050"/>
                <a:gd name="connsiteY5" fmla="*/ 499758 h 1015696"/>
                <a:gd name="connsiteX0" fmla="*/ 183356 w 1035050"/>
                <a:gd name="connsiteY0" fmla="*/ 499758 h 1015696"/>
                <a:gd name="connsiteX1" fmla="*/ 785019 w 1035050"/>
                <a:gd name="connsiteY1" fmla="*/ 97327 h 1015696"/>
                <a:gd name="connsiteX2" fmla="*/ 882650 w 1035050"/>
                <a:gd name="connsiteY2" fmla="*/ 498171 h 1015696"/>
                <a:gd name="connsiteX3" fmla="*/ 1035050 w 1035050"/>
                <a:gd name="connsiteY3" fmla="*/ 1015696 h 1015696"/>
                <a:gd name="connsiteX4" fmla="*/ 0 w 1035050"/>
                <a:gd name="connsiteY4" fmla="*/ 1015696 h 1015696"/>
                <a:gd name="connsiteX5" fmla="*/ 183356 w 1035050"/>
                <a:gd name="connsiteY5" fmla="*/ 499758 h 1015696"/>
                <a:gd name="connsiteX0" fmla="*/ 183356 w 1035050"/>
                <a:gd name="connsiteY0" fmla="*/ 499758 h 1015696"/>
                <a:gd name="connsiteX1" fmla="*/ 785019 w 1035050"/>
                <a:gd name="connsiteY1" fmla="*/ 97327 h 1015696"/>
                <a:gd name="connsiteX2" fmla="*/ 882650 w 1035050"/>
                <a:gd name="connsiteY2" fmla="*/ 498171 h 1015696"/>
                <a:gd name="connsiteX3" fmla="*/ 1035050 w 1035050"/>
                <a:gd name="connsiteY3" fmla="*/ 1015696 h 1015696"/>
                <a:gd name="connsiteX4" fmla="*/ 0 w 1035050"/>
                <a:gd name="connsiteY4" fmla="*/ 1015696 h 1015696"/>
                <a:gd name="connsiteX5" fmla="*/ 183356 w 1035050"/>
                <a:gd name="connsiteY5" fmla="*/ 499758 h 1015696"/>
                <a:gd name="connsiteX0" fmla="*/ 183356 w 1035050"/>
                <a:gd name="connsiteY0" fmla="*/ 499758 h 1015696"/>
                <a:gd name="connsiteX1" fmla="*/ 785019 w 1035050"/>
                <a:gd name="connsiteY1" fmla="*/ 97327 h 1015696"/>
                <a:gd name="connsiteX2" fmla="*/ 882650 w 1035050"/>
                <a:gd name="connsiteY2" fmla="*/ 498171 h 1015696"/>
                <a:gd name="connsiteX3" fmla="*/ 1035050 w 1035050"/>
                <a:gd name="connsiteY3" fmla="*/ 1015696 h 1015696"/>
                <a:gd name="connsiteX4" fmla="*/ 0 w 1035050"/>
                <a:gd name="connsiteY4" fmla="*/ 1015696 h 1015696"/>
                <a:gd name="connsiteX5" fmla="*/ 183356 w 1035050"/>
                <a:gd name="connsiteY5" fmla="*/ 499758 h 1015696"/>
                <a:gd name="connsiteX0" fmla="*/ 183356 w 1035050"/>
                <a:gd name="connsiteY0" fmla="*/ 499758 h 1015696"/>
                <a:gd name="connsiteX1" fmla="*/ 785019 w 1035050"/>
                <a:gd name="connsiteY1" fmla="*/ 97327 h 1015696"/>
                <a:gd name="connsiteX2" fmla="*/ 882650 w 1035050"/>
                <a:gd name="connsiteY2" fmla="*/ 498171 h 1015696"/>
                <a:gd name="connsiteX3" fmla="*/ 1035050 w 1035050"/>
                <a:gd name="connsiteY3" fmla="*/ 1015696 h 1015696"/>
                <a:gd name="connsiteX4" fmla="*/ 0 w 1035050"/>
                <a:gd name="connsiteY4" fmla="*/ 1015696 h 1015696"/>
                <a:gd name="connsiteX5" fmla="*/ 183356 w 1035050"/>
                <a:gd name="connsiteY5" fmla="*/ 499758 h 1015696"/>
                <a:gd name="connsiteX0" fmla="*/ 183356 w 1035050"/>
                <a:gd name="connsiteY0" fmla="*/ 499758 h 1015696"/>
                <a:gd name="connsiteX1" fmla="*/ 785019 w 1035050"/>
                <a:gd name="connsiteY1" fmla="*/ 97327 h 1015696"/>
                <a:gd name="connsiteX2" fmla="*/ 882650 w 1035050"/>
                <a:gd name="connsiteY2" fmla="*/ 498171 h 1015696"/>
                <a:gd name="connsiteX3" fmla="*/ 1035050 w 1035050"/>
                <a:gd name="connsiteY3" fmla="*/ 1015696 h 1015696"/>
                <a:gd name="connsiteX4" fmla="*/ 0 w 1035050"/>
                <a:gd name="connsiteY4" fmla="*/ 1015696 h 1015696"/>
                <a:gd name="connsiteX5" fmla="*/ 183356 w 1035050"/>
                <a:gd name="connsiteY5" fmla="*/ 499758 h 1015696"/>
                <a:gd name="connsiteX0" fmla="*/ 183356 w 1035050"/>
                <a:gd name="connsiteY0" fmla="*/ 499758 h 1015696"/>
                <a:gd name="connsiteX1" fmla="*/ 785019 w 1035050"/>
                <a:gd name="connsiteY1" fmla="*/ 97327 h 1015696"/>
                <a:gd name="connsiteX2" fmla="*/ 882650 w 1035050"/>
                <a:gd name="connsiteY2" fmla="*/ 498171 h 1015696"/>
                <a:gd name="connsiteX3" fmla="*/ 1035050 w 1035050"/>
                <a:gd name="connsiteY3" fmla="*/ 1015696 h 1015696"/>
                <a:gd name="connsiteX4" fmla="*/ 0 w 1035050"/>
                <a:gd name="connsiteY4" fmla="*/ 1015696 h 1015696"/>
                <a:gd name="connsiteX5" fmla="*/ 183356 w 1035050"/>
                <a:gd name="connsiteY5" fmla="*/ 499758 h 1015696"/>
                <a:gd name="connsiteX0" fmla="*/ 183356 w 1035050"/>
                <a:gd name="connsiteY0" fmla="*/ 499758 h 1015696"/>
                <a:gd name="connsiteX1" fmla="*/ 785019 w 1035050"/>
                <a:gd name="connsiteY1" fmla="*/ 97327 h 1015696"/>
                <a:gd name="connsiteX2" fmla="*/ 882650 w 1035050"/>
                <a:gd name="connsiteY2" fmla="*/ 498171 h 1015696"/>
                <a:gd name="connsiteX3" fmla="*/ 1035050 w 1035050"/>
                <a:gd name="connsiteY3" fmla="*/ 1015696 h 1015696"/>
                <a:gd name="connsiteX4" fmla="*/ 0 w 1035050"/>
                <a:gd name="connsiteY4" fmla="*/ 1015696 h 1015696"/>
                <a:gd name="connsiteX5" fmla="*/ 183356 w 1035050"/>
                <a:gd name="connsiteY5" fmla="*/ 499758 h 1015696"/>
                <a:gd name="connsiteX0" fmla="*/ 183356 w 1035050"/>
                <a:gd name="connsiteY0" fmla="*/ 496287 h 1012225"/>
                <a:gd name="connsiteX1" fmla="*/ 777876 w 1035050"/>
                <a:gd name="connsiteY1" fmla="*/ 98619 h 1012225"/>
                <a:gd name="connsiteX2" fmla="*/ 882650 w 1035050"/>
                <a:gd name="connsiteY2" fmla="*/ 494700 h 1012225"/>
                <a:gd name="connsiteX3" fmla="*/ 1035050 w 1035050"/>
                <a:gd name="connsiteY3" fmla="*/ 1012225 h 1012225"/>
                <a:gd name="connsiteX4" fmla="*/ 0 w 1035050"/>
                <a:gd name="connsiteY4" fmla="*/ 1012225 h 1012225"/>
                <a:gd name="connsiteX5" fmla="*/ 183356 w 1035050"/>
                <a:gd name="connsiteY5" fmla="*/ 496287 h 1012225"/>
                <a:gd name="connsiteX0" fmla="*/ 183356 w 1035050"/>
                <a:gd name="connsiteY0" fmla="*/ 501574 h 1017512"/>
                <a:gd name="connsiteX1" fmla="*/ 777876 w 1035050"/>
                <a:gd name="connsiteY1" fmla="*/ 103906 h 1017512"/>
                <a:gd name="connsiteX2" fmla="*/ 882650 w 1035050"/>
                <a:gd name="connsiteY2" fmla="*/ 499987 h 1017512"/>
                <a:gd name="connsiteX3" fmla="*/ 1035050 w 1035050"/>
                <a:gd name="connsiteY3" fmla="*/ 1017512 h 1017512"/>
                <a:gd name="connsiteX4" fmla="*/ 0 w 1035050"/>
                <a:gd name="connsiteY4" fmla="*/ 1017512 h 1017512"/>
                <a:gd name="connsiteX5" fmla="*/ 183356 w 1035050"/>
                <a:gd name="connsiteY5" fmla="*/ 501574 h 1017512"/>
                <a:gd name="connsiteX0" fmla="*/ 183356 w 1035050"/>
                <a:gd name="connsiteY0" fmla="*/ 501574 h 1017512"/>
                <a:gd name="connsiteX1" fmla="*/ 777876 w 1035050"/>
                <a:gd name="connsiteY1" fmla="*/ 103906 h 1017512"/>
                <a:gd name="connsiteX2" fmla="*/ 882650 w 1035050"/>
                <a:gd name="connsiteY2" fmla="*/ 499987 h 1017512"/>
                <a:gd name="connsiteX3" fmla="*/ 1035050 w 1035050"/>
                <a:gd name="connsiteY3" fmla="*/ 1017512 h 1017512"/>
                <a:gd name="connsiteX4" fmla="*/ 0 w 1035050"/>
                <a:gd name="connsiteY4" fmla="*/ 1017512 h 1017512"/>
                <a:gd name="connsiteX5" fmla="*/ 183356 w 1035050"/>
                <a:gd name="connsiteY5" fmla="*/ 501574 h 1017512"/>
                <a:gd name="connsiteX0" fmla="*/ 28277 w 879971"/>
                <a:gd name="connsiteY0" fmla="*/ 501574 h 1017512"/>
                <a:gd name="connsiteX1" fmla="*/ 622797 w 879971"/>
                <a:gd name="connsiteY1" fmla="*/ 103906 h 1017512"/>
                <a:gd name="connsiteX2" fmla="*/ 727571 w 879971"/>
                <a:gd name="connsiteY2" fmla="*/ 499987 h 1017512"/>
                <a:gd name="connsiteX3" fmla="*/ 879971 w 879971"/>
                <a:gd name="connsiteY3" fmla="*/ 1017512 h 1017512"/>
                <a:gd name="connsiteX4" fmla="*/ 49708 w 879971"/>
                <a:gd name="connsiteY4" fmla="*/ 731762 h 1017512"/>
                <a:gd name="connsiteX5" fmla="*/ 28277 w 879971"/>
                <a:gd name="connsiteY5" fmla="*/ 501574 h 1017512"/>
                <a:gd name="connsiteX0" fmla="*/ 28277 w 879971"/>
                <a:gd name="connsiteY0" fmla="*/ 501574 h 1017512"/>
                <a:gd name="connsiteX1" fmla="*/ 622797 w 879971"/>
                <a:gd name="connsiteY1" fmla="*/ 103906 h 1017512"/>
                <a:gd name="connsiteX2" fmla="*/ 727571 w 879971"/>
                <a:gd name="connsiteY2" fmla="*/ 499987 h 1017512"/>
                <a:gd name="connsiteX3" fmla="*/ 879971 w 879971"/>
                <a:gd name="connsiteY3" fmla="*/ 1017512 h 1017512"/>
                <a:gd name="connsiteX4" fmla="*/ 61614 w 879971"/>
                <a:gd name="connsiteY4" fmla="*/ 736524 h 1017512"/>
                <a:gd name="connsiteX5" fmla="*/ 28277 w 879971"/>
                <a:gd name="connsiteY5" fmla="*/ 501574 h 1017512"/>
                <a:gd name="connsiteX0" fmla="*/ 28277 w 879971"/>
                <a:gd name="connsiteY0" fmla="*/ 501574 h 1017512"/>
                <a:gd name="connsiteX1" fmla="*/ 622797 w 879971"/>
                <a:gd name="connsiteY1" fmla="*/ 103906 h 1017512"/>
                <a:gd name="connsiteX2" fmla="*/ 727571 w 879971"/>
                <a:gd name="connsiteY2" fmla="*/ 499987 h 1017512"/>
                <a:gd name="connsiteX3" fmla="*/ 879971 w 879971"/>
                <a:gd name="connsiteY3" fmla="*/ 1017512 h 1017512"/>
                <a:gd name="connsiteX4" fmla="*/ 61614 w 879971"/>
                <a:gd name="connsiteY4" fmla="*/ 736524 h 1017512"/>
                <a:gd name="connsiteX5" fmla="*/ 28277 w 879971"/>
                <a:gd name="connsiteY5" fmla="*/ 501574 h 1017512"/>
                <a:gd name="connsiteX0" fmla="*/ 69307 w 921001"/>
                <a:gd name="connsiteY0" fmla="*/ 501574 h 1017512"/>
                <a:gd name="connsiteX1" fmla="*/ 663827 w 921001"/>
                <a:gd name="connsiteY1" fmla="*/ 103906 h 1017512"/>
                <a:gd name="connsiteX2" fmla="*/ 768601 w 921001"/>
                <a:gd name="connsiteY2" fmla="*/ 499987 h 1017512"/>
                <a:gd name="connsiteX3" fmla="*/ 921001 w 921001"/>
                <a:gd name="connsiteY3" fmla="*/ 1017512 h 1017512"/>
                <a:gd name="connsiteX4" fmla="*/ 102644 w 921001"/>
                <a:gd name="connsiteY4" fmla="*/ 736524 h 1017512"/>
                <a:gd name="connsiteX5" fmla="*/ 69307 w 921001"/>
                <a:gd name="connsiteY5" fmla="*/ 501574 h 1017512"/>
                <a:gd name="connsiteX0" fmla="*/ 69307 w 921001"/>
                <a:gd name="connsiteY0" fmla="*/ 501574 h 1017512"/>
                <a:gd name="connsiteX1" fmla="*/ 663827 w 921001"/>
                <a:gd name="connsiteY1" fmla="*/ 103906 h 1017512"/>
                <a:gd name="connsiteX2" fmla="*/ 768601 w 921001"/>
                <a:gd name="connsiteY2" fmla="*/ 499987 h 1017512"/>
                <a:gd name="connsiteX3" fmla="*/ 921001 w 921001"/>
                <a:gd name="connsiteY3" fmla="*/ 1017512 h 1017512"/>
                <a:gd name="connsiteX4" fmla="*/ 102644 w 921001"/>
                <a:gd name="connsiteY4" fmla="*/ 736524 h 1017512"/>
                <a:gd name="connsiteX5" fmla="*/ 69307 w 921001"/>
                <a:gd name="connsiteY5" fmla="*/ 501574 h 1017512"/>
                <a:gd name="connsiteX0" fmla="*/ 69307 w 789638"/>
                <a:gd name="connsiteY0" fmla="*/ 501574 h 736524"/>
                <a:gd name="connsiteX1" fmla="*/ 663827 w 789638"/>
                <a:gd name="connsiteY1" fmla="*/ 103906 h 736524"/>
                <a:gd name="connsiteX2" fmla="*/ 768601 w 789638"/>
                <a:gd name="connsiteY2" fmla="*/ 499987 h 736524"/>
                <a:gd name="connsiteX3" fmla="*/ 747170 w 789638"/>
                <a:gd name="connsiteY3" fmla="*/ 729381 h 736524"/>
                <a:gd name="connsiteX4" fmla="*/ 102644 w 789638"/>
                <a:gd name="connsiteY4" fmla="*/ 736524 h 736524"/>
                <a:gd name="connsiteX5" fmla="*/ 69307 w 789638"/>
                <a:gd name="connsiteY5" fmla="*/ 501574 h 736524"/>
                <a:gd name="connsiteX0" fmla="*/ 69307 w 789638"/>
                <a:gd name="connsiteY0" fmla="*/ 501574 h 736524"/>
                <a:gd name="connsiteX1" fmla="*/ 663827 w 789638"/>
                <a:gd name="connsiteY1" fmla="*/ 103906 h 736524"/>
                <a:gd name="connsiteX2" fmla="*/ 768601 w 789638"/>
                <a:gd name="connsiteY2" fmla="*/ 499987 h 736524"/>
                <a:gd name="connsiteX3" fmla="*/ 747170 w 789638"/>
                <a:gd name="connsiteY3" fmla="*/ 729381 h 736524"/>
                <a:gd name="connsiteX4" fmla="*/ 102644 w 789638"/>
                <a:gd name="connsiteY4" fmla="*/ 736524 h 736524"/>
                <a:gd name="connsiteX5" fmla="*/ 69307 w 789638"/>
                <a:gd name="connsiteY5" fmla="*/ 501574 h 736524"/>
                <a:gd name="connsiteX0" fmla="*/ 69307 w 832358"/>
                <a:gd name="connsiteY0" fmla="*/ 501574 h 736524"/>
                <a:gd name="connsiteX1" fmla="*/ 663827 w 832358"/>
                <a:gd name="connsiteY1" fmla="*/ 103906 h 736524"/>
                <a:gd name="connsiteX2" fmla="*/ 768601 w 832358"/>
                <a:gd name="connsiteY2" fmla="*/ 499987 h 736524"/>
                <a:gd name="connsiteX3" fmla="*/ 747170 w 832358"/>
                <a:gd name="connsiteY3" fmla="*/ 729381 h 736524"/>
                <a:gd name="connsiteX4" fmla="*/ 102644 w 832358"/>
                <a:gd name="connsiteY4" fmla="*/ 736524 h 736524"/>
                <a:gd name="connsiteX5" fmla="*/ 69307 w 832358"/>
                <a:gd name="connsiteY5" fmla="*/ 501574 h 736524"/>
                <a:gd name="connsiteX0" fmla="*/ 69307 w 835535"/>
                <a:gd name="connsiteY0" fmla="*/ 501574 h 736524"/>
                <a:gd name="connsiteX1" fmla="*/ 663827 w 835535"/>
                <a:gd name="connsiteY1" fmla="*/ 103906 h 736524"/>
                <a:gd name="connsiteX2" fmla="*/ 768601 w 835535"/>
                <a:gd name="connsiteY2" fmla="*/ 499987 h 736524"/>
                <a:gd name="connsiteX3" fmla="*/ 747170 w 835535"/>
                <a:gd name="connsiteY3" fmla="*/ 729381 h 736524"/>
                <a:gd name="connsiteX4" fmla="*/ 102644 w 835535"/>
                <a:gd name="connsiteY4" fmla="*/ 736524 h 736524"/>
                <a:gd name="connsiteX5" fmla="*/ 69307 w 835535"/>
                <a:gd name="connsiteY5" fmla="*/ 501574 h 736524"/>
                <a:gd name="connsiteX0" fmla="*/ 69307 w 835535"/>
                <a:gd name="connsiteY0" fmla="*/ 501574 h 736524"/>
                <a:gd name="connsiteX1" fmla="*/ 663827 w 835535"/>
                <a:gd name="connsiteY1" fmla="*/ 103906 h 736524"/>
                <a:gd name="connsiteX2" fmla="*/ 768601 w 835535"/>
                <a:gd name="connsiteY2" fmla="*/ 499987 h 736524"/>
                <a:gd name="connsiteX3" fmla="*/ 747170 w 835535"/>
                <a:gd name="connsiteY3" fmla="*/ 729381 h 736524"/>
                <a:gd name="connsiteX4" fmla="*/ 309020 w 835535"/>
                <a:gd name="connsiteY4" fmla="*/ 728587 h 736524"/>
                <a:gd name="connsiteX5" fmla="*/ 102644 w 835535"/>
                <a:gd name="connsiteY5" fmla="*/ 736524 h 736524"/>
                <a:gd name="connsiteX6" fmla="*/ 69307 w 835535"/>
                <a:gd name="connsiteY6" fmla="*/ 501574 h 736524"/>
                <a:gd name="connsiteX0" fmla="*/ 69307 w 835535"/>
                <a:gd name="connsiteY0" fmla="*/ 501574 h 1009575"/>
                <a:gd name="connsiteX1" fmla="*/ 663827 w 835535"/>
                <a:gd name="connsiteY1" fmla="*/ 103906 h 1009575"/>
                <a:gd name="connsiteX2" fmla="*/ 768601 w 835535"/>
                <a:gd name="connsiteY2" fmla="*/ 499987 h 1009575"/>
                <a:gd name="connsiteX3" fmla="*/ 747170 w 835535"/>
                <a:gd name="connsiteY3" fmla="*/ 729381 h 1009575"/>
                <a:gd name="connsiteX4" fmla="*/ 394745 w 835535"/>
                <a:gd name="connsiteY4" fmla="*/ 1009575 h 1009575"/>
                <a:gd name="connsiteX5" fmla="*/ 102644 w 835535"/>
                <a:gd name="connsiteY5" fmla="*/ 736524 h 1009575"/>
                <a:gd name="connsiteX6" fmla="*/ 69307 w 835535"/>
                <a:gd name="connsiteY6" fmla="*/ 501574 h 1009575"/>
                <a:gd name="connsiteX0" fmla="*/ 69307 w 835535"/>
                <a:gd name="connsiteY0" fmla="*/ 501574 h 1009575"/>
                <a:gd name="connsiteX1" fmla="*/ 663827 w 835535"/>
                <a:gd name="connsiteY1" fmla="*/ 103906 h 1009575"/>
                <a:gd name="connsiteX2" fmla="*/ 768601 w 835535"/>
                <a:gd name="connsiteY2" fmla="*/ 499987 h 1009575"/>
                <a:gd name="connsiteX3" fmla="*/ 747170 w 835535"/>
                <a:gd name="connsiteY3" fmla="*/ 729381 h 1009575"/>
                <a:gd name="connsiteX4" fmla="*/ 394745 w 835535"/>
                <a:gd name="connsiteY4" fmla="*/ 1009575 h 1009575"/>
                <a:gd name="connsiteX5" fmla="*/ 102644 w 835535"/>
                <a:gd name="connsiteY5" fmla="*/ 736524 h 1009575"/>
                <a:gd name="connsiteX6" fmla="*/ 69307 w 835535"/>
                <a:gd name="connsiteY6" fmla="*/ 501574 h 1009575"/>
                <a:gd name="connsiteX0" fmla="*/ 69307 w 835535"/>
                <a:gd name="connsiteY0" fmla="*/ 501574 h 1009575"/>
                <a:gd name="connsiteX1" fmla="*/ 663827 w 835535"/>
                <a:gd name="connsiteY1" fmla="*/ 103906 h 1009575"/>
                <a:gd name="connsiteX2" fmla="*/ 768601 w 835535"/>
                <a:gd name="connsiteY2" fmla="*/ 499987 h 1009575"/>
                <a:gd name="connsiteX3" fmla="*/ 747170 w 835535"/>
                <a:gd name="connsiteY3" fmla="*/ 729381 h 1009575"/>
                <a:gd name="connsiteX4" fmla="*/ 394745 w 835535"/>
                <a:gd name="connsiteY4" fmla="*/ 1009575 h 1009575"/>
                <a:gd name="connsiteX5" fmla="*/ 102644 w 835535"/>
                <a:gd name="connsiteY5" fmla="*/ 736524 h 1009575"/>
                <a:gd name="connsiteX6" fmla="*/ 69307 w 835535"/>
                <a:gd name="connsiteY6" fmla="*/ 501574 h 1009575"/>
                <a:gd name="connsiteX0" fmla="*/ 69307 w 835535"/>
                <a:gd name="connsiteY0" fmla="*/ 501574 h 1009575"/>
                <a:gd name="connsiteX1" fmla="*/ 663827 w 835535"/>
                <a:gd name="connsiteY1" fmla="*/ 103906 h 1009575"/>
                <a:gd name="connsiteX2" fmla="*/ 768601 w 835535"/>
                <a:gd name="connsiteY2" fmla="*/ 499987 h 1009575"/>
                <a:gd name="connsiteX3" fmla="*/ 747170 w 835535"/>
                <a:gd name="connsiteY3" fmla="*/ 729381 h 1009575"/>
                <a:gd name="connsiteX4" fmla="*/ 394745 w 835535"/>
                <a:gd name="connsiteY4" fmla="*/ 1009575 h 1009575"/>
                <a:gd name="connsiteX5" fmla="*/ 102644 w 835535"/>
                <a:gd name="connsiteY5" fmla="*/ 736524 h 1009575"/>
                <a:gd name="connsiteX6" fmla="*/ 69307 w 835535"/>
                <a:gd name="connsiteY6" fmla="*/ 501574 h 1009575"/>
                <a:gd name="connsiteX0" fmla="*/ 69307 w 835535"/>
                <a:gd name="connsiteY0" fmla="*/ 501574 h 1009588"/>
                <a:gd name="connsiteX1" fmla="*/ 663827 w 835535"/>
                <a:gd name="connsiteY1" fmla="*/ 103906 h 1009588"/>
                <a:gd name="connsiteX2" fmla="*/ 768601 w 835535"/>
                <a:gd name="connsiteY2" fmla="*/ 499987 h 1009588"/>
                <a:gd name="connsiteX3" fmla="*/ 747170 w 835535"/>
                <a:gd name="connsiteY3" fmla="*/ 729381 h 1009588"/>
                <a:gd name="connsiteX4" fmla="*/ 394745 w 835535"/>
                <a:gd name="connsiteY4" fmla="*/ 1009575 h 1009588"/>
                <a:gd name="connsiteX5" fmla="*/ 102644 w 835535"/>
                <a:gd name="connsiteY5" fmla="*/ 736524 h 1009588"/>
                <a:gd name="connsiteX6" fmla="*/ 69307 w 835535"/>
                <a:gd name="connsiteY6" fmla="*/ 501574 h 1009588"/>
                <a:gd name="connsiteX0" fmla="*/ 69307 w 835535"/>
                <a:gd name="connsiteY0" fmla="*/ 501574 h 1009588"/>
                <a:gd name="connsiteX1" fmla="*/ 663827 w 835535"/>
                <a:gd name="connsiteY1" fmla="*/ 103906 h 1009588"/>
                <a:gd name="connsiteX2" fmla="*/ 768601 w 835535"/>
                <a:gd name="connsiteY2" fmla="*/ 499987 h 1009588"/>
                <a:gd name="connsiteX3" fmla="*/ 747170 w 835535"/>
                <a:gd name="connsiteY3" fmla="*/ 729381 h 1009588"/>
                <a:gd name="connsiteX4" fmla="*/ 394745 w 835535"/>
                <a:gd name="connsiteY4" fmla="*/ 1009575 h 1009588"/>
                <a:gd name="connsiteX5" fmla="*/ 102644 w 835535"/>
                <a:gd name="connsiteY5" fmla="*/ 736524 h 1009588"/>
                <a:gd name="connsiteX6" fmla="*/ 69307 w 835535"/>
                <a:gd name="connsiteY6" fmla="*/ 501574 h 1009588"/>
                <a:gd name="connsiteX0" fmla="*/ 69307 w 835535"/>
                <a:gd name="connsiteY0" fmla="*/ 501574 h 1009588"/>
                <a:gd name="connsiteX1" fmla="*/ 663827 w 835535"/>
                <a:gd name="connsiteY1" fmla="*/ 103906 h 1009588"/>
                <a:gd name="connsiteX2" fmla="*/ 768601 w 835535"/>
                <a:gd name="connsiteY2" fmla="*/ 499987 h 1009588"/>
                <a:gd name="connsiteX3" fmla="*/ 747170 w 835535"/>
                <a:gd name="connsiteY3" fmla="*/ 729381 h 1009588"/>
                <a:gd name="connsiteX4" fmla="*/ 394745 w 835535"/>
                <a:gd name="connsiteY4" fmla="*/ 1009575 h 1009588"/>
                <a:gd name="connsiteX5" fmla="*/ 102644 w 835535"/>
                <a:gd name="connsiteY5" fmla="*/ 736524 h 1009588"/>
                <a:gd name="connsiteX6" fmla="*/ 69307 w 835535"/>
                <a:gd name="connsiteY6" fmla="*/ 501574 h 1009588"/>
                <a:gd name="connsiteX0" fmla="*/ 69307 w 835535"/>
                <a:gd name="connsiteY0" fmla="*/ 501574 h 1009588"/>
                <a:gd name="connsiteX1" fmla="*/ 663827 w 835535"/>
                <a:gd name="connsiteY1" fmla="*/ 103906 h 1009588"/>
                <a:gd name="connsiteX2" fmla="*/ 768601 w 835535"/>
                <a:gd name="connsiteY2" fmla="*/ 499987 h 1009588"/>
                <a:gd name="connsiteX3" fmla="*/ 747170 w 835535"/>
                <a:gd name="connsiteY3" fmla="*/ 729381 h 1009588"/>
                <a:gd name="connsiteX4" fmla="*/ 394745 w 835535"/>
                <a:gd name="connsiteY4" fmla="*/ 1009575 h 1009588"/>
                <a:gd name="connsiteX5" fmla="*/ 102644 w 835535"/>
                <a:gd name="connsiteY5" fmla="*/ 736524 h 1009588"/>
                <a:gd name="connsiteX6" fmla="*/ 69307 w 835535"/>
                <a:gd name="connsiteY6" fmla="*/ 501574 h 1009588"/>
                <a:gd name="connsiteX0" fmla="*/ 72747 w 838975"/>
                <a:gd name="connsiteY0" fmla="*/ 501574 h 1009588"/>
                <a:gd name="connsiteX1" fmla="*/ 667267 w 838975"/>
                <a:gd name="connsiteY1" fmla="*/ 103906 h 1009588"/>
                <a:gd name="connsiteX2" fmla="*/ 772041 w 838975"/>
                <a:gd name="connsiteY2" fmla="*/ 499987 h 1009588"/>
                <a:gd name="connsiteX3" fmla="*/ 750610 w 838975"/>
                <a:gd name="connsiteY3" fmla="*/ 729381 h 1009588"/>
                <a:gd name="connsiteX4" fmla="*/ 398185 w 838975"/>
                <a:gd name="connsiteY4" fmla="*/ 1009575 h 1009588"/>
                <a:gd name="connsiteX5" fmla="*/ 96559 w 838975"/>
                <a:gd name="connsiteY5" fmla="*/ 736524 h 1009588"/>
                <a:gd name="connsiteX6" fmla="*/ 72747 w 838975"/>
                <a:gd name="connsiteY6" fmla="*/ 501574 h 1009588"/>
                <a:gd name="connsiteX0" fmla="*/ 72747 w 838975"/>
                <a:gd name="connsiteY0" fmla="*/ 501574 h 1009588"/>
                <a:gd name="connsiteX1" fmla="*/ 667267 w 838975"/>
                <a:gd name="connsiteY1" fmla="*/ 103906 h 1009588"/>
                <a:gd name="connsiteX2" fmla="*/ 772041 w 838975"/>
                <a:gd name="connsiteY2" fmla="*/ 499987 h 1009588"/>
                <a:gd name="connsiteX3" fmla="*/ 750610 w 838975"/>
                <a:gd name="connsiteY3" fmla="*/ 729381 h 1009588"/>
                <a:gd name="connsiteX4" fmla="*/ 398185 w 838975"/>
                <a:gd name="connsiteY4" fmla="*/ 1009575 h 1009588"/>
                <a:gd name="connsiteX5" fmla="*/ 96559 w 838975"/>
                <a:gd name="connsiteY5" fmla="*/ 736524 h 1009588"/>
                <a:gd name="connsiteX6" fmla="*/ 72747 w 838975"/>
                <a:gd name="connsiteY6" fmla="*/ 501574 h 1009588"/>
                <a:gd name="connsiteX0" fmla="*/ 72747 w 838975"/>
                <a:gd name="connsiteY0" fmla="*/ 501574 h 1009588"/>
                <a:gd name="connsiteX1" fmla="*/ 667267 w 838975"/>
                <a:gd name="connsiteY1" fmla="*/ 103906 h 1009588"/>
                <a:gd name="connsiteX2" fmla="*/ 772041 w 838975"/>
                <a:gd name="connsiteY2" fmla="*/ 499987 h 1009588"/>
                <a:gd name="connsiteX3" fmla="*/ 750610 w 838975"/>
                <a:gd name="connsiteY3" fmla="*/ 729381 h 1009588"/>
                <a:gd name="connsiteX4" fmla="*/ 398185 w 838975"/>
                <a:gd name="connsiteY4" fmla="*/ 1009575 h 1009588"/>
                <a:gd name="connsiteX5" fmla="*/ 96559 w 838975"/>
                <a:gd name="connsiteY5" fmla="*/ 736524 h 1009588"/>
                <a:gd name="connsiteX6" fmla="*/ 72747 w 838975"/>
                <a:gd name="connsiteY6" fmla="*/ 501574 h 1009588"/>
                <a:gd name="connsiteX0" fmla="*/ 72747 w 838975"/>
                <a:gd name="connsiteY0" fmla="*/ 501574 h 1009588"/>
                <a:gd name="connsiteX1" fmla="*/ 667267 w 838975"/>
                <a:gd name="connsiteY1" fmla="*/ 103906 h 1009588"/>
                <a:gd name="connsiteX2" fmla="*/ 772041 w 838975"/>
                <a:gd name="connsiteY2" fmla="*/ 499987 h 1009588"/>
                <a:gd name="connsiteX3" fmla="*/ 750610 w 838975"/>
                <a:gd name="connsiteY3" fmla="*/ 729381 h 1009588"/>
                <a:gd name="connsiteX4" fmla="*/ 398185 w 838975"/>
                <a:gd name="connsiteY4" fmla="*/ 1009575 h 1009588"/>
                <a:gd name="connsiteX5" fmla="*/ 96559 w 838975"/>
                <a:gd name="connsiteY5" fmla="*/ 736524 h 1009588"/>
                <a:gd name="connsiteX6" fmla="*/ 72747 w 838975"/>
                <a:gd name="connsiteY6" fmla="*/ 501574 h 1009588"/>
                <a:gd name="connsiteX0" fmla="*/ 72747 w 838975"/>
                <a:gd name="connsiteY0" fmla="*/ 501574 h 1009588"/>
                <a:gd name="connsiteX1" fmla="*/ 667267 w 838975"/>
                <a:gd name="connsiteY1" fmla="*/ 103906 h 1009588"/>
                <a:gd name="connsiteX2" fmla="*/ 772041 w 838975"/>
                <a:gd name="connsiteY2" fmla="*/ 499987 h 1009588"/>
                <a:gd name="connsiteX3" fmla="*/ 750610 w 838975"/>
                <a:gd name="connsiteY3" fmla="*/ 729381 h 1009588"/>
                <a:gd name="connsiteX4" fmla="*/ 398185 w 838975"/>
                <a:gd name="connsiteY4" fmla="*/ 1009575 h 1009588"/>
                <a:gd name="connsiteX5" fmla="*/ 96559 w 838975"/>
                <a:gd name="connsiteY5" fmla="*/ 736524 h 1009588"/>
                <a:gd name="connsiteX6" fmla="*/ 72747 w 838975"/>
                <a:gd name="connsiteY6" fmla="*/ 501574 h 1009588"/>
                <a:gd name="connsiteX0" fmla="*/ 72747 w 843030"/>
                <a:gd name="connsiteY0" fmla="*/ 501574 h 1009588"/>
                <a:gd name="connsiteX1" fmla="*/ 667267 w 843030"/>
                <a:gd name="connsiteY1" fmla="*/ 103906 h 1009588"/>
                <a:gd name="connsiteX2" fmla="*/ 772041 w 843030"/>
                <a:gd name="connsiteY2" fmla="*/ 499987 h 1009588"/>
                <a:gd name="connsiteX3" fmla="*/ 750610 w 843030"/>
                <a:gd name="connsiteY3" fmla="*/ 729381 h 1009588"/>
                <a:gd name="connsiteX4" fmla="*/ 398185 w 843030"/>
                <a:gd name="connsiteY4" fmla="*/ 1009575 h 1009588"/>
                <a:gd name="connsiteX5" fmla="*/ 96559 w 843030"/>
                <a:gd name="connsiteY5" fmla="*/ 736524 h 1009588"/>
                <a:gd name="connsiteX6" fmla="*/ 72747 w 843030"/>
                <a:gd name="connsiteY6" fmla="*/ 501574 h 1009588"/>
                <a:gd name="connsiteX0" fmla="*/ 72747 w 843030"/>
                <a:gd name="connsiteY0" fmla="*/ 501574 h 1009586"/>
                <a:gd name="connsiteX1" fmla="*/ 667267 w 843030"/>
                <a:gd name="connsiteY1" fmla="*/ 103906 h 1009586"/>
                <a:gd name="connsiteX2" fmla="*/ 772041 w 843030"/>
                <a:gd name="connsiteY2" fmla="*/ 499987 h 1009586"/>
                <a:gd name="connsiteX3" fmla="*/ 750610 w 843030"/>
                <a:gd name="connsiteY3" fmla="*/ 729381 h 1009586"/>
                <a:gd name="connsiteX4" fmla="*/ 398185 w 843030"/>
                <a:gd name="connsiteY4" fmla="*/ 1009575 h 1009586"/>
                <a:gd name="connsiteX5" fmla="*/ 96559 w 843030"/>
                <a:gd name="connsiteY5" fmla="*/ 736524 h 1009586"/>
                <a:gd name="connsiteX6" fmla="*/ 72747 w 843030"/>
                <a:gd name="connsiteY6" fmla="*/ 501574 h 1009586"/>
                <a:gd name="connsiteX0" fmla="*/ 72747 w 845154"/>
                <a:gd name="connsiteY0" fmla="*/ 501574 h 1009586"/>
                <a:gd name="connsiteX1" fmla="*/ 667267 w 845154"/>
                <a:gd name="connsiteY1" fmla="*/ 103906 h 1009586"/>
                <a:gd name="connsiteX2" fmla="*/ 772041 w 845154"/>
                <a:gd name="connsiteY2" fmla="*/ 499987 h 1009586"/>
                <a:gd name="connsiteX3" fmla="*/ 750610 w 845154"/>
                <a:gd name="connsiteY3" fmla="*/ 729381 h 1009586"/>
                <a:gd name="connsiteX4" fmla="*/ 398185 w 845154"/>
                <a:gd name="connsiteY4" fmla="*/ 1009575 h 1009586"/>
                <a:gd name="connsiteX5" fmla="*/ 96559 w 845154"/>
                <a:gd name="connsiteY5" fmla="*/ 736524 h 1009586"/>
                <a:gd name="connsiteX6" fmla="*/ 72747 w 845154"/>
                <a:gd name="connsiteY6" fmla="*/ 501574 h 1009586"/>
                <a:gd name="connsiteX0" fmla="*/ 72747 w 847893"/>
                <a:gd name="connsiteY0" fmla="*/ 501574 h 1009586"/>
                <a:gd name="connsiteX1" fmla="*/ 667267 w 847893"/>
                <a:gd name="connsiteY1" fmla="*/ 103906 h 1009586"/>
                <a:gd name="connsiteX2" fmla="*/ 772041 w 847893"/>
                <a:gd name="connsiteY2" fmla="*/ 499987 h 1009586"/>
                <a:gd name="connsiteX3" fmla="*/ 757754 w 847893"/>
                <a:gd name="connsiteY3" fmla="*/ 729381 h 1009586"/>
                <a:gd name="connsiteX4" fmla="*/ 398185 w 847893"/>
                <a:gd name="connsiteY4" fmla="*/ 1009575 h 1009586"/>
                <a:gd name="connsiteX5" fmla="*/ 96559 w 847893"/>
                <a:gd name="connsiteY5" fmla="*/ 736524 h 1009586"/>
                <a:gd name="connsiteX6" fmla="*/ 72747 w 847893"/>
                <a:gd name="connsiteY6" fmla="*/ 501574 h 1009586"/>
                <a:gd name="connsiteX0" fmla="*/ 72747 w 847893"/>
                <a:gd name="connsiteY0" fmla="*/ 501574 h 1009585"/>
                <a:gd name="connsiteX1" fmla="*/ 667267 w 847893"/>
                <a:gd name="connsiteY1" fmla="*/ 103906 h 1009585"/>
                <a:gd name="connsiteX2" fmla="*/ 772041 w 847893"/>
                <a:gd name="connsiteY2" fmla="*/ 499987 h 1009585"/>
                <a:gd name="connsiteX3" fmla="*/ 757754 w 847893"/>
                <a:gd name="connsiteY3" fmla="*/ 729381 h 1009585"/>
                <a:gd name="connsiteX4" fmla="*/ 398185 w 847893"/>
                <a:gd name="connsiteY4" fmla="*/ 1009575 h 1009585"/>
                <a:gd name="connsiteX5" fmla="*/ 96559 w 847893"/>
                <a:gd name="connsiteY5" fmla="*/ 736524 h 1009585"/>
                <a:gd name="connsiteX6" fmla="*/ 72747 w 847893"/>
                <a:gd name="connsiteY6" fmla="*/ 501574 h 1009585"/>
                <a:gd name="connsiteX0" fmla="*/ 72747 w 847893"/>
                <a:gd name="connsiteY0" fmla="*/ 501574 h 1009585"/>
                <a:gd name="connsiteX1" fmla="*/ 667267 w 847893"/>
                <a:gd name="connsiteY1" fmla="*/ 103906 h 1009585"/>
                <a:gd name="connsiteX2" fmla="*/ 772041 w 847893"/>
                <a:gd name="connsiteY2" fmla="*/ 499987 h 1009585"/>
                <a:gd name="connsiteX3" fmla="*/ 757754 w 847893"/>
                <a:gd name="connsiteY3" fmla="*/ 729381 h 1009585"/>
                <a:gd name="connsiteX4" fmla="*/ 398185 w 847893"/>
                <a:gd name="connsiteY4" fmla="*/ 1009575 h 1009585"/>
                <a:gd name="connsiteX5" fmla="*/ 96559 w 847893"/>
                <a:gd name="connsiteY5" fmla="*/ 736524 h 1009585"/>
                <a:gd name="connsiteX6" fmla="*/ 72747 w 847893"/>
                <a:gd name="connsiteY6" fmla="*/ 501574 h 1009585"/>
                <a:gd name="connsiteX0" fmla="*/ 72747 w 847893"/>
                <a:gd name="connsiteY0" fmla="*/ 501574 h 1009631"/>
                <a:gd name="connsiteX1" fmla="*/ 667267 w 847893"/>
                <a:gd name="connsiteY1" fmla="*/ 103906 h 1009631"/>
                <a:gd name="connsiteX2" fmla="*/ 772041 w 847893"/>
                <a:gd name="connsiteY2" fmla="*/ 499987 h 1009631"/>
                <a:gd name="connsiteX3" fmla="*/ 757754 w 847893"/>
                <a:gd name="connsiteY3" fmla="*/ 729381 h 1009631"/>
                <a:gd name="connsiteX4" fmla="*/ 398185 w 847893"/>
                <a:gd name="connsiteY4" fmla="*/ 1009575 h 1009631"/>
                <a:gd name="connsiteX5" fmla="*/ 96559 w 847893"/>
                <a:gd name="connsiteY5" fmla="*/ 736524 h 1009631"/>
                <a:gd name="connsiteX6" fmla="*/ 72747 w 847893"/>
                <a:gd name="connsiteY6" fmla="*/ 501574 h 1009631"/>
                <a:gd name="connsiteX0" fmla="*/ 72747 w 847893"/>
                <a:gd name="connsiteY0" fmla="*/ 501574 h 1009631"/>
                <a:gd name="connsiteX1" fmla="*/ 667267 w 847893"/>
                <a:gd name="connsiteY1" fmla="*/ 103906 h 1009631"/>
                <a:gd name="connsiteX2" fmla="*/ 772041 w 847893"/>
                <a:gd name="connsiteY2" fmla="*/ 499987 h 1009631"/>
                <a:gd name="connsiteX3" fmla="*/ 757754 w 847893"/>
                <a:gd name="connsiteY3" fmla="*/ 729381 h 1009631"/>
                <a:gd name="connsiteX4" fmla="*/ 398185 w 847893"/>
                <a:gd name="connsiteY4" fmla="*/ 1009575 h 1009631"/>
                <a:gd name="connsiteX5" fmla="*/ 96559 w 847893"/>
                <a:gd name="connsiteY5" fmla="*/ 736524 h 1009631"/>
                <a:gd name="connsiteX6" fmla="*/ 72747 w 847893"/>
                <a:gd name="connsiteY6" fmla="*/ 501574 h 100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893" h="1009631">
                  <a:moveTo>
                    <a:pt x="72747" y="501574"/>
                  </a:moveTo>
                  <a:cubicBezTo>
                    <a:pt x="-89442" y="-48495"/>
                    <a:pt x="491319" y="-86594"/>
                    <a:pt x="667267" y="103906"/>
                  </a:cubicBezTo>
                  <a:cubicBezTo>
                    <a:pt x="752198" y="139890"/>
                    <a:pt x="818080" y="173491"/>
                    <a:pt x="772041" y="499987"/>
                  </a:cubicBezTo>
                  <a:cubicBezTo>
                    <a:pt x="898247" y="493108"/>
                    <a:pt x="848240" y="683871"/>
                    <a:pt x="757754" y="729381"/>
                  </a:cubicBezTo>
                  <a:cubicBezTo>
                    <a:pt x="673616" y="777534"/>
                    <a:pt x="701398" y="1013808"/>
                    <a:pt x="398185" y="1009575"/>
                  </a:cubicBezTo>
                  <a:cubicBezTo>
                    <a:pt x="136511" y="987615"/>
                    <a:pt x="148682" y="756103"/>
                    <a:pt x="96559" y="736524"/>
                  </a:cubicBezTo>
                  <a:cubicBezTo>
                    <a:pt x="2103" y="710594"/>
                    <a:pt x="-51872" y="484641"/>
                    <a:pt x="72747" y="501574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4048693" y="2044022"/>
              <a:ext cx="192179" cy="118237"/>
            </a:xfrm>
            <a:custGeom>
              <a:avLst/>
              <a:gdLst>
                <a:gd name="connsiteX0" fmla="*/ 3293643 w 4019910"/>
                <a:gd name="connsiteY0" fmla="*/ 872043 h 2456228"/>
                <a:gd name="connsiteX1" fmla="*/ 3273799 w 4019910"/>
                <a:gd name="connsiteY1" fmla="*/ 872326 h 2456228"/>
                <a:gd name="connsiteX2" fmla="*/ 3283310 w 4019910"/>
                <a:gd name="connsiteY2" fmla="*/ 879792 h 2456228"/>
                <a:gd name="connsiteX3" fmla="*/ 1787883 w 4019910"/>
                <a:gd name="connsiteY3" fmla="*/ 0 h 2456228"/>
                <a:gd name="connsiteX4" fmla="*/ 1945047 w 4019910"/>
                <a:gd name="connsiteY4" fmla="*/ 392429 h 2456228"/>
                <a:gd name="connsiteX5" fmla="*/ 1947427 w 4019910"/>
                <a:gd name="connsiteY5" fmla="*/ 168593 h 2456228"/>
                <a:gd name="connsiteX6" fmla="*/ 2004577 w 4019910"/>
                <a:gd name="connsiteY6" fmla="*/ 66199 h 2456228"/>
                <a:gd name="connsiteX7" fmla="*/ 2040297 w 4019910"/>
                <a:gd name="connsiteY7" fmla="*/ 173354 h 2456228"/>
                <a:gd name="connsiteX8" fmla="*/ 2042678 w 4019910"/>
                <a:gd name="connsiteY8" fmla="*/ 397191 h 2456228"/>
                <a:gd name="connsiteX9" fmla="*/ 2228413 w 4019910"/>
                <a:gd name="connsiteY9" fmla="*/ 1428 h 2456228"/>
                <a:gd name="connsiteX10" fmla="*/ 2626085 w 4019910"/>
                <a:gd name="connsiteY10" fmla="*/ 118586 h 2456228"/>
                <a:gd name="connsiteX11" fmla="*/ 2726320 w 4019910"/>
                <a:gd name="connsiteY11" fmla="*/ 366273 h 2456228"/>
                <a:gd name="connsiteX12" fmla="*/ 2734778 w 4019910"/>
                <a:gd name="connsiteY12" fmla="*/ 439736 h 2456228"/>
                <a:gd name="connsiteX13" fmla="*/ 2857081 w 4019910"/>
                <a:gd name="connsiteY13" fmla="*/ 405619 h 2456228"/>
                <a:gd name="connsiteX14" fmla="*/ 3059814 w 4019910"/>
                <a:gd name="connsiteY14" fmla="*/ 352636 h 2456228"/>
                <a:gd name="connsiteX15" fmla="*/ 3216978 w 4019910"/>
                <a:gd name="connsiteY15" fmla="*/ 745065 h 2456228"/>
                <a:gd name="connsiteX16" fmla="*/ 3219358 w 4019910"/>
                <a:gd name="connsiteY16" fmla="*/ 521229 h 2456228"/>
                <a:gd name="connsiteX17" fmla="*/ 3276508 w 4019910"/>
                <a:gd name="connsiteY17" fmla="*/ 418835 h 2456228"/>
                <a:gd name="connsiteX18" fmla="*/ 3312228 w 4019910"/>
                <a:gd name="connsiteY18" fmla="*/ 525990 h 2456228"/>
                <a:gd name="connsiteX19" fmla="*/ 3314609 w 4019910"/>
                <a:gd name="connsiteY19" fmla="*/ 749827 h 2456228"/>
                <a:gd name="connsiteX20" fmla="*/ 3500344 w 4019910"/>
                <a:gd name="connsiteY20" fmla="*/ 354064 h 2456228"/>
                <a:gd name="connsiteX21" fmla="*/ 3898016 w 4019910"/>
                <a:gd name="connsiteY21" fmla="*/ 471222 h 2456228"/>
                <a:gd name="connsiteX22" fmla="*/ 3998251 w 4019910"/>
                <a:gd name="connsiteY22" fmla="*/ 718909 h 2456228"/>
                <a:gd name="connsiteX23" fmla="*/ 4011127 w 4019910"/>
                <a:gd name="connsiteY23" fmla="*/ 830743 h 2456228"/>
                <a:gd name="connsiteX24" fmla="*/ 4019910 w 4019910"/>
                <a:gd name="connsiteY24" fmla="*/ 849974 h 2456228"/>
                <a:gd name="connsiteX25" fmla="*/ 2070460 w 4019910"/>
                <a:gd name="connsiteY25" fmla="*/ 2454593 h 2456228"/>
                <a:gd name="connsiteX26" fmla="*/ 6710 w 4019910"/>
                <a:gd name="connsiteY26" fmla="*/ 888074 h 2456228"/>
                <a:gd name="connsiteX27" fmla="*/ 7269 w 4019910"/>
                <a:gd name="connsiteY27" fmla="*/ 882646 h 2456228"/>
                <a:gd name="connsiteX28" fmla="*/ 3329 w 4019910"/>
                <a:gd name="connsiteY28" fmla="*/ 882702 h 2456228"/>
                <a:gd name="connsiteX29" fmla="*/ 33049 w 4019910"/>
                <a:gd name="connsiteY29" fmla="*/ 573409 h 2456228"/>
                <a:gd name="connsiteX30" fmla="*/ 41169 w 4019910"/>
                <a:gd name="connsiteY30" fmla="*/ 553228 h 2456228"/>
                <a:gd name="connsiteX31" fmla="*/ 44810 w 4019910"/>
                <a:gd name="connsiteY31" fmla="*/ 517843 h 2456228"/>
                <a:gd name="connsiteX32" fmla="*/ 53934 w 4019910"/>
                <a:gd name="connsiteY32" fmla="*/ 521876 h 2456228"/>
                <a:gd name="connsiteX33" fmla="*/ 79316 w 4019910"/>
                <a:gd name="connsiteY33" fmla="*/ 484071 h 2456228"/>
                <a:gd name="connsiteX34" fmla="*/ 110486 w 4019910"/>
                <a:gd name="connsiteY34" fmla="*/ 462173 h 2456228"/>
                <a:gd name="connsiteX35" fmla="*/ 515952 w 4019910"/>
                <a:gd name="connsiteY35" fmla="*/ 352636 h 2456228"/>
                <a:gd name="connsiteX36" fmla="*/ 673116 w 4019910"/>
                <a:gd name="connsiteY36" fmla="*/ 745065 h 2456228"/>
                <a:gd name="connsiteX37" fmla="*/ 675496 w 4019910"/>
                <a:gd name="connsiteY37" fmla="*/ 521229 h 2456228"/>
                <a:gd name="connsiteX38" fmla="*/ 732646 w 4019910"/>
                <a:gd name="connsiteY38" fmla="*/ 418835 h 2456228"/>
                <a:gd name="connsiteX39" fmla="*/ 768366 w 4019910"/>
                <a:gd name="connsiteY39" fmla="*/ 525990 h 2456228"/>
                <a:gd name="connsiteX40" fmla="*/ 770747 w 4019910"/>
                <a:gd name="connsiteY40" fmla="*/ 749827 h 2456228"/>
                <a:gd name="connsiteX41" fmla="*/ 956482 w 4019910"/>
                <a:gd name="connsiteY41" fmla="*/ 354064 h 2456228"/>
                <a:gd name="connsiteX42" fmla="*/ 1272559 w 4019910"/>
                <a:gd name="connsiteY42" fmla="*/ 447183 h 2456228"/>
                <a:gd name="connsiteX43" fmla="*/ 1273251 w 4019910"/>
                <a:gd name="connsiteY43" fmla="*/ 410870 h 2456228"/>
                <a:gd name="connsiteX44" fmla="*/ 1382417 w 4019910"/>
                <a:gd name="connsiteY44" fmla="*/ 109537 h 2456228"/>
                <a:gd name="connsiteX45" fmla="*/ 1787883 w 4019910"/>
                <a:gd name="connsiteY45" fmla="*/ 0 h 2456228"/>
                <a:gd name="connsiteX0" fmla="*/ 3293643 w 4011127"/>
                <a:gd name="connsiteY0" fmla="*/ 872043 h 2456228"/>
                <a:gd name="connsiteX1" fmla="*/ 3273799 w 4011127"/>
                <a:gd name="connsiteY1" fmla="*/ 872326 h 2456228"/>
                <a:gd name="connsiteX2" fmla="*/ 3283310 w 4011127"/>
                <a:gd name="connsiteY2" fmla="*/ 879792 h 2456228"/>
                <a:gd name="connsiteX3" fmla="*/ 3293643 w 4011127"/>
                <a:gd name="connsiteY3" fmla="*/ 872043 h 2456228"/>
                <a:gd name="connsiteX4" fmla="*/ 1787883 w 4011127"/>
                <a:gd name="connsiteY4" fmla="*/ 0 h 2456228"/>
                <a:gd name="connsiteX5" fmla="*/ 1945047 w 4011127"/>
                <a:gd name="connsiteY5" fmla="*/ 392429 h 2456228"/>
                <a:gd name="connsiteX6" fmla="*/ 1947427 w 4011127"/>
                <a:gd name="connsiteY6" fmla="*/ 168593 h 2456228"/>
                <a:gd name="connsiteX7" fmla="*/ 2004577 w 4011127"/>
                <a:gd name="connsiteY7" fmla="*/ 66199 h 2456228"/>
                <a:gd name="connsiteX8" fmla="*/ 2040297 w 4011127"/>
                <a:gd name="connsiteY8" fmla="*/ 173354 h 2456228"/>
                <a:gd name="connsiteX9" fmla="*/ 2042678 w 4011127"/>
                <a:gd name="connsiteY9" fmla="*/ 397191 h 2456228"/>
                <a:gd name="connsiteX10" fmla="*/ 2228413 w 4011127"/>
                <a:gd name="connsiteY10" fmla="*/ 1428 h 2456228"/>
                <a:gd name="connsiteX11" fmla="*/ 2626085 w 4011127"/>
                <a:gd name="connsiteY11" fmla="*/ 118586 h 2456228"/>
                <a:gd name="connsiteX12" fmla="*/ 2726320 w 4011127"/>
                <a:gd name="connsiteY12" fmla="*/ 366273 h 2456228"/>
                <a:gd name="connsiteX13" fmla="*/ 2734778 w 4011127"/>
                <a:gd name="connsiteY13" fmla="*/ 439736 h 2456228"/>
                <a:gd name="connsiteX14" fmla="*/ 2857081 w 4011127"/>
                <a:gd name="connsiteY14" fmla="*/ 405619 h 2456228"/>
                <a:gd name="connsiteX15" fmla="*/ 3059814 w 4011127"/>
                <a:gd name="connsiteY15" fmla="*/ 352636 h 2456228"/>
                <a:gd name="connsiteX16" fmla="*/ 3216978 w 4011127"/>
                <a:gd name="connsiteY16" fmla="*/ 745065 h 2456228"/>
                <a:gd name="connsiteX17" fmla="*/ 3219358 w 4011127"/>
                <a:gd name="connsiteY17" fmla="*/ 521229 h 2456228"/>
                <a:gd name="connsiteX18" fmla="*/ 3276508 w 4011127"/>
                <a:gd name="connsiteY18" fmla="*/ 418835 h 2456228"/>
                <a:gd name="connsiteX19" fmla="*/ 3312228 w 4011127"/>
                <a:gd name="connsiteY19" fmla="*/ 525990 h 2456228"/>
                <a:gd name="connsiteX20" fmla="*/ 3314609 w 4011127"/>
                <a:gd name="connsiteY20" fmla="*/ 749827 h 2456228"/>
                <a:gd name="connsiteX21" fmla="*/ 3500344 w 4011127"/>
                <a:gd name="connsiteY21" fmla="*/ 354064 h 2456228"/>
                <a:gd name="connsiteX22" fmla="*/ 3898016 w 4011127"/>
                <a:gd name="connsiteY22" fmla="*/ 471222 h 2456228"/>
                <a:gd name="connsiteX23" fmla="*/ 3998251 w 4011127"/>
                <a:gd name="connsiteY23" fmla="*/ 718909 h 2456228"/>
                <a:gd name="connsiteX24" fmla="*/ 4011127 w 4011127"/>
                <a:gd name="connsiteY24" fmla="*/ 830743 h 2456228"/>
                <a:gd name="connsiteX25" fmla="*/ 2070460 w 4011127"/>
                <a:gd name="connsiteY25" fmla="*/ 2454593 h 2456228"/>
                <a:gd name="connsiteX26" fmla="*/ 6710 w 4011127"/>
                <a:gd name="connsiteY26" fmla="*/ 888074 h 2456228"/>
                <a:gd name="connsiteX27" fmla="*/ 7269 w 4011127"/>
                <a:gd name="connsiteY27" fmla="*/ 882646 h 2456228"/>
                <a:gd name="connsiteX28" fmla="*/ 3329 w 4011127"/>
                <a:gd name="connsiteY28" fmla="*/ 882702 h 2456228"/>
                <a:gd name="connsiteX29" fmla="*/ 33049 w 4011127"/>
                <a:gd name="connsiteY29" fmla="*/ 573409 h 2456228"/>
                <a:gd name="connsiteX30" fmla="*/ 41169 w 4011127"/>
                <a:gd name="connsiteY30" fmla="*/ 553228 h 2456228"/>
                <a:gd name="connsiteX31" fmla="*/ 44810 w 4011127"/>
                <a:gd name="connsiteY31" fmla="*/ 517843 h 2456228"/>
                <a:gd name="connsiteX32" fmla="*/ 53934 w 4011127"/>
                <a:gd name="connsiteY32" fmla="*/ 521876 h 2456228"/>
                <a:gd name="connsiteX33" fmla="*/ 79316 w 4011127"/>
                <a:gd name="connsiteY33" fmla="*/ 484071 h 2456228"/>
                <a:gd name="connsiteX34" fmla="*/ 110486 w 4011127"/>
                <a:gd name="connsiteY34" fmla="*/ 462173 h 2456228"/>
                <a:gd name="connsiteX35" fmla="*/ 515952 w 4011127"/>
                <a:gd name="connsiteY35" fmla="*/ 352636 h 2456228"/>
                <a:gd name="connsiteX36" fmla="*/ 673116 w 4011127"/>
                <a:gd name="connsiteY36" fmla="*/ 745065 h 2456228"/>
                <a:gd name="connsiteX37" fmla="*/ 675496 w 4011127"/>
                <a:gd name="connsiteY37" fmla="*/ 521229 h 2456228"/>
                <a:gd name="connsiteX38" fmla="*/ 732646 w 4011127"/>
                <a:gd name="connsiteY38" fmla="*/ 418835 h 2456228"/>
                <a:gd name="connsiteX39" fmla="*/ 768366 w 4011127"/>
                <a:gd name="connsiteY39" fmla="*/ 525990 h 2456228"/>
                <a:gd name="connsiteX40" fmla="*/ 770747 w 4011127"/>
                <a:gd name="connsiteY40" fmla="*/ 749827 h 2456228"/>
                <a:gd name="connsiteX41" fmla="*/ 956482 w 4011127"/>
                <a:gd name="connsiteY41" fmla="*/ 354064 h 2456228"/>
                <a:gd name="connsiteX42" fmla="*/ 1272559 w 4011127"/>
                <a:gd name="connsiteY42" fmla="*/ 447183 h 2456228"/>
                <a:gd name="connsiteX43" fmla="*/ 1273251 w 4011127"/>
                <a:gd name="connsiteY43" fmla="*/ 410870 h 2456228"/>
                <a:gd name="connsiteX44" fmla="*/ 1382417 w 4011127"/>
                <a:gd name="connsiteY44" fmla="*/ 109537 h 2456228"/>
                <a:gd name="connsiteX45" fmla="*/ 1787883 w 4011127"/>
                <a:gd name="connsiteY45" fmla="*/ 0 h 2456228"/>
                <a:gd name="connsiteX0" fmla="*/ 3293643 w 3998251"/>
                <a:gd name="connsiteY0" fmla="*/ 872043 h 2456228"/>
                <a:gd name="connsiteX1" fmla="*/ 3273799 w 3998251"/>
                <a:gd name="connsiteY1" fmla="*/ 872326 h 2456228"/>
                <a:gd name="connsiteX2" fmla="*/ 3283310 w 3998251"/>
                <a:gd name="connsiteY2" fmla="*/ 879792 h 2456228"/>
                <a:gd name="connsiteX3" fmla="*/ 3293643 w 3998251"/>
                <a:gd name="connsiteY3" fmla="*/ 872043 h 2456228"/>
                <a:gd name="connsiteX4" fmla="*/ 1787883 w 3998251"/>
                <a:gd name="connsiteY4" fmla="*/ 0 h 2456228"/>
                <a:gd name="connsiteX5" fmla="*/ 1945047 w 3998251"/>
                <a:gd name="connsiteY5" fmla="*/ 392429 h 2456228"/>
                <a:gd name="connsiteX6" fmla="*/ 1947427 w 3998251"/>
                <a:gd name="connsiteY6" fmla="*/ 168593 h 2456228"/>
                <a:gd name="connsiteX7" fmla="*/ 2004577 w 3998251"/>
                <a:gd name="connsiteY7" fmla="*/ 66199 h 2456228"/>
                <a:gd name="connsiteX8" fmla="*/ 2040297 w 3998251"/>
                <a:gd name="connsiteY8" fmla="*/ 173354 h 2456228"/>
                <a:gd name="connsiteX9" fmla="*/ 2042678 w 3998251"/>
                <a:gd name="connsiteY9" fmla="*/ 397191 h 2456228"/>
                <a:gd name="connsiteX10" fmla="*/ 2228413 w 3998251"/>
                <a:gd name="connsiteY10" fmla="*/ 1428 h 2456228"/>
                <a:gd name="connsiteX11" fmla="*/ 2626085 w 3998251"/>
                <a:gd name="connsiteY11" fmla="*/ 118586 h 2456228"/>
                <a:gd name="connsiteX12" fmla="*/ 2726320 w 3998251"/>
                <a:gd name="connsiteY12" fmla="*/ 366273 h 2456228"/>
                <a:gd name="connsiteX13" fmla="*/ 2734778 w 3998251"/>
                <a:gd name="connsiteY13" fmla="*/ 439736 h 2456228"/>
                <a:gd name="connsiteX14" fmla="*/ 2857081 w 3998251"/>
                <a:gd name="connsiteY14" fmla="*/ 405619 h 2456228"/>
                <a:gd name="connsiteX15" fmla="*/ 3059814 w 3998251"/>
                <a:gd name="connsiteY15" fmla="*/ 352636 h 2456228"/>
                <a:gd name="connsiteX16" fmla="*/ 3216978 w 3998251"/>
                <a:gd name="connsiteY16" fmla="*/ 745065 h 2456228"/>
                <a:gd name="connsiteX17" fmla="*/ 3219358 w 3998251"/>
                <a:gd name="connsiteY17" fmla="*/ 521229 h 2456228"/>
                <a:gd name="connsiteX18" fmla="*/ 3276508 w 3998251"/>
                <a:gd name="connsiteY18" fmla="*/ 418835 h 2456228"/>
                <a:gd name="connsiteX19" fmla="*/ 3312228 w 3998251"/>
                <a:gd name="connsiteY19" fmla="*/ 525990 h 2456228"/>
                <a:gd name="connsiteX20" fmla="*/ 3314609 w 3998251"/>
                <a:gd name="connsiteY20" fmla="*/ 749827 h 2456228"/>
                <a:gd name="connsiteX21" fmla="*/ 3500344 w 3998251"/>
                <a:gd name="connsiteY21" fmla="*/ 354064 h 2456228"/>
                <a:gd name="connsiteX22" fmla="*/ 3898016 w 3998251"/>
                <a:gd name="connsiteY22" fmla="*/ 471222 h 2456228"/>
                <a:gd name="connsiteX23" fmla="*/ 3998251 w 3998251"/>
                <a:gd name="connsiteY23" fmla="*/ 718909 h 2456228"/>
                <a:gd name="connsiteX24" fmla="*/ 2070460 w 3998251"/>
                <a:gd name="connsiteY24" fmla="*/ 2454593 h 2456228"/>
                <a:gd name="connsiteX25" fmla="*/ 6710 w 3998251"/>
                <a:gd name="connsiteY25" fmla="*/ 888074 h 2456228"/>
                <a:gd name="connsiteX26" fmla="*/ 7269 w 3998251"/>
                <a:gd name="connsiteY26" fmla="*/ 882646 h 2456228"/>
                <a:gd name="connsiteX27" fmla="*/ 3329 w 3998251"/>
                <a:gd name="connsiteY27" fmla="*/ 882702 h 2456228"/>
                <a:gd name="connsiteX28" fmla="*/ 33049 w 3998251"/>
                <a:gd name="connsiteY28" fmla="*/ 573409 h 2456228"/>
                <a:gd name="connsiteX29" fmla="*/ 41169 w 3998251"/>
                <a:gd name="connsiteY29" fmla="*/ 553228 h 2456228"/>
                <a:gd name="connsiteX30" fmla="*/ 44810 w 3998251"/>
                <a:gd name="connsiteY30" fmla="*/ 517843 h 2456228"/>
                <a:gd name="connsiteX31" fmla="*/ 53934 w 3998251"/>
                <a:gd name="connsiteY31" fmla="*/ 521876 h 2456228"/>
                <a:gd name="connsiteX32" fmla="*/ 79316 w 3998251"/>
                <a:gd name="connsiteY32" fmla="*/ 484071 h 2456228"/>
                <a:gd name="connsiteX33" fmla="*/ 110486 w 3998251"/>
                <a:gd name="connsiteY33" fmla="*/ 462173 h 2456228"/>
                <a:gd name="connsiteX34" fmla="*/ 515952 w 3998251"/>
                <a:gd name="connsiteY34" fmla="*/ 352636 h 2456228"/>
                <a:gd name="connsiteX35" fmla="*/ 673116 w 3998251"/>
                <a:gd name="connsiteY35" fmla="*/ 745065 h 2456228"/>
                <a:gd name="connsiteX36" fmla="*/ 675496 w 3998251"/>
                <a:gd name="connsiteY36" fmla="*/ 521229 h 2456228"/>
                <a:gd name="connsiteX37" fmla="*/ 732646 w 3998251"/>
                <a:gd name="connsiteY37" fmla="*/ 418835 h 2456228"/>
                <a:gd name="connsiteX38" fmla="*/ 768366 w 3998251"/>
                <a:gd name="connsiteY38" fmla="*/ 525990 h 2456228"/>
                <a:gd name="connsiteX39" fmla="*/ 770747 w 3998251"/>
                <a:gd name="connsiteY39" fmla="*/ 749827 h 2456228"/>
                <a:gd name="connsiteX40" fmla="*/ 956482 w 3998251"/>
                <a:gd name="connsiteY40" fmla="*/ 354064 h 2456228"/>
                <a:gd name="connsiteX41" fmla="*/ 1272559 w 3998251"/>
                <a:gd name="connsiteY41" fmla="*/ 447183 h 2456228"/>
                <a:gd name="connsiteX42" fmla="*/ 1273251 w 3998251"/>
                <a:gd name="connsiteY42" fmla="*/ 410870 h 2456228"/>
                <a:gd name="connsiteX43" fmla="*/ 1382417 w 3998251"/>
                <a:gd name="connsiteY43" fmla="*/ 109537 h 2456228"/>
                <a:gd name="connsiteX44" fmla="*/ 1787883 w 3998251"/>
                <a:gd name="connsiteY44" fmla="*/ 0 h 2456228"/>
                <a:gd name="connsiteX0" fmla="*/ 3293643 w 3998251"/>
                <a:gd name="connsiteY0" fmla="*/ 872043 h 2456228"/>
                <a:gd name="connsiteX1" fmla="*/ 3273799 w 3998251"/>
                <a:gd name="connsiteY1" fmla="*/ 872326 h 2456228"/>
                <a:gd name="connsiteX2" fmla="*/ 3283310 w 3998251"/>
                <a:gd name="connsiteY2" fmla="*/ 879792 h 2456228"/>
                <a:gd name="connsiteX3" fmla="*/ 3293643 w 3998251"/>
                <a:gd name="connsiteY3" fmla="*/ 872043 h 2456228"/>
                <a:gd name="connsiteX4" fmla="*/ 1787883 w 3998251"/>
                <a:gd name="connsiteY4" fmla="*/ 0 h 2456228"/>
                <a:gd name="connsiteX5" fmla="*/ 1945047 w 3998251"/>
                <a:gd name="connsiteY5" fmla="*/ 392429 h 2456228"/>
                <a:gd name="connsiteX6" fmla="*/ 1947427 w 3998251"/>
                <a:gd name="connsiteY6" fmla="*/ 168593 h 2456228"/>
                <a:gd name="connsiteX7" fmla="*/ 2004577 w 3998251"/>
                <a:gd name="connsiteY7" fmla="*/ 66199 h 2456228"/>
                <a:gd name="connsiteX8" fmla="*/ 2040297 w 3998251"/>
                <a:gd name="connsiteY8" fmla="*/ 173354 h 2456228"/>
                <a:gd name="connsiteX9" fmla="*/ 2042678 w 3998251"/>
                <a:gd name="connsiteY9" fmla="*/ 397191 h 2456228"/>
                <a:gd name="connsiteX10" fmla="*/ 2228413 w 3998251"/>
                <a:gd name="connsiteY10" fmla="*/ 1428 h 2456228"/>
                <a:gd name="connsiteX11" fmla="*/ 2626085 w 3998251"/>
                <a:gd name="connsiteY11" fmla="*/ 118586 h 2456228"/>
                <a:gd name="connsiteX12" fmla="*/ 2726320 w 3998251"/>
                <a:gd name="connsiteY12" fmla="*/ 366273 h 2456228"/>
                <a:gd name="connsiteX13" fmla="*/ 2734778 w 3998251"/>
                <a:gd name="connsiteY13" fmla="*/ 439736 h 2456228"/>
                <a:gd name="connsiteX14" fmla="*/ 2857081 w 3998251"/>
                <a:gd name="connsiteY14" fmla="*/ 405619 h 2456228"/>
                <a:gd name="connsiteX15" fmla="*/ 3059814 w 3998251"/>
                <a:gd name="connsiteY15" fmla="*/ 352636 h 2456228"/>
                <a:gd name="connsiteX16" fmla="*/ 3216978 w 3998251"/>
                <a:gd name="connsiteY16" fmla="*/ 745065 h 2456228"/>
                <a:gd name="connsiteX17" fmla="*/ 3219358 w 3998251"/>
                <a:gd name="connsiteY17" fmla="*/ 521229 h 2456228"/>
                <a:gd name="connsiteX18" fmla="*/ 3276508 w 3998251"/>
                <a:gd name="connsiteY18" fmla="*/ 418835 h 2456228"/>
                <a:gd name="connsiteX19" fmla="*/ 3312228 w 3998251"/>
                <a:gd name="connsiteY19" fmla="*/ 525990 h 2456228"/>
                <a:gd name="connsiteX20" fmla="*/ 3314609 w 3998251"/>
                <a:gd name="connsiteY20" fmla="*/ 749827 h 2456228"/>
                <a:gd name="connsiteX21" fmla="*/ 3500344 w 3998251"/>
                <a:gd name="connsiteY21" fmla="*/ 354064 h 2456228"/>
                <a:gd name="connsiteX22" fmla="*/ 3898016 w 3998251"/>
                <a:gd name="connsiteY22" fmla="*/ 471222 h 2456228"/>
                <a:gd name="connsiteX23" fmla="*/ 3998251 w 3998251"/>
                <a:gd name="connsiteY23" fmla="*/ 718909 h 2456228"/>
                <a:gd name="connsiteX24" fmla="*/ 2070460 w 3998251"/>
                <a:gd name="connsiteY24" fmla="*/ 2454593 h 2456228"/>
                <a:gd name="connsiteX25" fmla="*/ 6710 w 3998251"/>
                <a:gd name="connsiteY25" fmla="*/ 888074 h 2456228"/>
                <a:gd name="connsiteX26" fmla="*/ 7269 w 3998251"/>
                <a:gd name="connsiteY26" fmla="*/ 882646 h 2456228"/>
                <a:gd name="connsiteX27" fmla="*/ 3329 w 3998251"/>
                <a:gd name="connsiteY27" fmla="*/ 882702 h 2456228"/>
                <a:gd name="connsiteX28" fmla="*/ 33049 w 3998251"/>
                <a:gd name="connsiteY28" fmla="*/ 573409 h 2456228"/>
                <a:gd name="connsiteX29" fmla="*/ 41169 w 3998251"/>
                <a:gd name="connsiteY29" fmla="*/ 553228 h 2456228"/>
                <a:gd name="connsiteX30" fmla="*/ 44810 w 3998251"/>
                <a:gd name="connsiteY30" fmla="*/ 517843 h 2456228"/>
                <a:gd name="connsiteX31" fmla="*/ 53934 w 3998251"/>
                <a:gd name="connsiteY31" fmla="*/ 521876 h 2456228"/>
                <a:gd name="connsiteX32" fmla="*/ 79316 w 3998251"/>
                <a:gd name="connsiteY32" fmla="*/ 484071 h 2456228"/>
                <a:gd name="connsiteX33" fmla="*/ 110486 w 3998251"/>
                <a:gd name="connsiteY33" fmla="*/ 462173 h 2456228"/>
                <a:gd name="connsiteX34" fmla="*/ 515952 w 3998251"/>
                <a:gd name="connsiteY34" fmla="*/ 352636 h 2456228"/>
                <a:gd name="connsiteX35" fmla="*/ 673116 w 3998251"/>
                <a:gd name="connsiteY35" fmla="*/ 745065 h 2456228"/>
                <a:gd name="connsiteX36" fmla="*/ 675496 w 3998251"/>
                <a:gd name="connsiteY36" fmla="*/ 521229 h 2456228"/>
                <a:gd name="connsiteX37" fmla="*/ 732646 w 3998251"/>
                <a:gd name="connsiteY37" fmla="*/ 418835 h 2456228"/>
                <a:gd name="connsiteX38" fmla="*/ 768366 w 3998251"/>
                <a:gd name="connsiteY38" fmla="*/ 525990 h 2456228"/>
                <a:gd name="connsiteX39" fmla="*/ 770747 w 3998251"/>
                <a:gd name="connsiteY39" fmla="*/ 749827 h 2456228"/>
                <a:gd name="connsiteX40" fmla="*/ 956482 w 3998251"/>
                <a:gd name="connsiteY40" fmla="*/ 354064 h 2456228"/>
                <a:gd name="connsiteX41" fmla="*/ 1272559 w 3998251"/>
                <a:gd name="connsiteY41" fmla="*/ 447183 h 2456228"/>
                <a:gd name="connsiteX42" fmla="*/ 1273251 w 3998251"/>
                <a:gd name="connsiteY42" fmla="*/ 410870 h 2456228"/>
                <a:gd name="connsiteX43" fmla="*/ 1382417 w 3998251"/>
                <a:gd name="connsiteY43" fmla="*/ 109537 h 2456228"/>
                <a:gd name="connsiteX44" fmla="*/ 1787883 w 3998251"/>
                <a:gd name="connsiteY44" fmla="*/ 0 h 2456228"/>
                <a:gd name="connsiteX0" fmla="*/ 3293643 w 3998251"/>
                <a:gd name="connsiteY0" fmla="*/ 872043 h 2456228"/>
                <a:gd name="connsiteX1" fmla="*/ 3273799 w 3998251"/>
                <a:gd name="connsiteY1" fmla="*/ 872326 h 2456228"/>
                <a:gd name="connsiteX2" fmla="*/ 3283310 w 3998251"/>
                <a:gd name="connsiteY2" fmla="*/ 879792 h 2456228"/>
                <a:gd name="connsiteX3" fmla="*/ 3293643 w 3998251"/>
                <a:gd name="connsiteY3" fmla="*/ 872043 h 2456228"/>
                <a:gd name="connsiteX4" fmla="*/ 1787883 w 3998251"/>
                <a:gd name="connsiteY4" fmla="*/ 0 h 2456228"/>
                <a:gd name="connsiteX5" fmla="*/ 1945047 w 3998251"/>
                <a:gd name="connsiteY5" fmla="*/ 392429 h 2456228"/>
                <a:gd name="connsiteX6" fmla="*/ 1947427 w 3998251"/>
                <a:gd name="connsiteY6" fmla="*/ 168593 h 2456228"/>
                <a:gd name="connsiteX7" fmla="*/ 2004577 w 3998251"/>
                <a:gd name="connsiteY7" fmla="*/ 66199 h 2456228"/>
                <a:gd name="connsiteX8" fmla="*/ 2040297 w 3998251"/>
                <a:gd name="connsiteY8" fmla="*/ 173354 h 2456228"/>
                <a:gd name="connsiteX9" fmla="*/ 2042678 w 3998251"/>
                <a:gd name="connsiteY9" fmla="*/ 397191 h 2456228"/>
                <a:gd name="connsiteX10" fmla="*/ 2228413 w 3998251"/>
                <a:gd name="connsiteY10" fmla="*/ 1428 h 2456228"/>
                <a:gd name="connsiteX11" fmla="*/ 2626085 w 3998251"/>
                <a:gd name="connsiteY11" fmla="*/ 118586 h 2456228"/>
                <a:gd name="connsiteX12" fmla="*/ 2726320 w 3998251"/>
                <a:gd name="connsiteY12" fmla="*/ 366273 h 2456228"/>
                <a:gd name="connsiteX13" fmla="*/ 2734778 w 3998251"/>
                <a:gd name="connsiteY13" fmla="*/ 439736 h 2456228"/>
                <a:gd name="connsiteX14" fmla="*/ 2857081 w 3998251"/>
                <a:gd name="connsiteY14" fmla="*/ 405619 h 2456228"/>
                <a:gd name="connsiteX15" fmla="*/ 3059814 w 3998251"/>
                <a:gd name="connsiteY15" fmla="*/ 352636 h 2456228"/>
                <a:gd name="connsiteX16" fmla="*/ 3216978 w 3998251"/>
                <a:gd name="connsiteY16" fmla="*/ 745065 h 2456228"/>
                <a:gd name="connsiteX17" fmla="*/ 3219358 w 3998251"/>
                <a:gd name="connsiteY17" fmla="*/ 521229 h 2456228"/>
                <a:gd name="connsiteX18" fmla="*/ 3276508 w 3998251"/>
                <a:gd name="connsiteY18" fmla="*/ 418835 h 2456228"/>
                <a:gd name="connsiteX19" fmla="*/ 3312228 w 3998251"/>
                <a:gd name="connsiteY19" fmla="*/ 525990 h 2456228"/>
                <a:gd name="connsiteX20" fmla="*/ 3314609 w 3998251"/>
                <a:gd name="connsiteY20" fmla="*/ 749827 h 2456228"/>
                <a:gd name="connsiteX21" fmla="*/ 3500344 w 3998251"/>
                <a:gd name="connsiteY21" fmla="*/ 354064 h 2456228"/>
                <a:gd name="connsiteX22" fmla="*/ 3898016 w 3998251"/>
                <a:gd name="connsiteY22" fmla="*/ 471222 h 2456228"/>
                <a:gd name="connsiteX23" fmla="*/ 3998251 w 3998251"/>
                <a:gd name="connsiteY23" fmla="*/ 718909 h 2456228"/>
                <a:gd name="connsiteX24" fmla="*/ 2070460 w 3998251"/>
                <a:gd name="connsiteY24" fmla="*/ 2454593 h 2456228"/>
                <a:gd name="connsiteX25" fmla="*/ 6710 w 3998251"/>
                <a:gd name="connsiteY25" fmla="*/ 888074 h 2456228"/>
                <a:gd name="connsiteX26" fmla="*/ 7269 w 3998251"/>
                <a:gd name="connsiteY26" fmla="*/ 882646 h 2456228"/>
                <a:gd name="connsiteX27" fmla="*/ 3329 w 3998251"/>
                <a:gd name="connsiteY27" fmla="*/ 882702 h 2456228"/>
                <a:gd name="connsiteX28" fmla="*/ 33049 w 3998251"/>
                <a:gd name="connsiteY28" fmla="*/ 573409 h 2456228"/>
                <a:gd name="connsiteX29" fmla="*/ 41169 w 3998251"/>
                <a:gd name="connsiteY29" fmla="*/ 553228 h 2456228"/>
                <a:gd name="connsiteX30" fmla="*/ 44810 w 3998251"/>
                <a:gd name="connsiteY30" fmla="*/ 517843 h 2456228"/>
                <a:gd name="connsiteX31" fmla="*/ 53934 w 3998251"/>
                <a:gd name="connsiteY31" fmla="*/ 521876 h 2456228"/>
                <a:gd name="connsiteX32" fmla="*/ 79316 w 3998251"/>
                <a:gd name="connsiteY32" fmla="*/ 484071 h 2456228"/>
                <a:gd name="connsiteX33" fmla="*/ 110486 w 3998251"/>
                <a:gd name="connsiteY33" fmla="*/ 462173 h 2456228"/>
                <a:gd name="connsiteX34" fmla="*/ 515952 w 3998251"/>
                <a:gd name="connsiteY34" fmla="*/ 352636 h 2456228"/>
                <a:gd name="connsiteX35" fmla="*/ 673116 w 3998251"/>
                <a:gd name="connsiteY35" fmla="*/ 745065 h 2456228"/>
                <a:gd name="connsiteX36" fmla="*/ 675496 w 3998251"/>
                <a:gd name="connsiteY36" fmla="*/ 521229 h 2456228"/>
                <a:gd name="connsiteX37" fmla="*/ 732646 w 3998251"/>
                <a:gd name="connsiteY37" fmla="*/ 418835 h 2456228"/>
                <a:gd name="connsiteX38" fmla="*/ 768366 w 3998251"/>
                <a:gd name="connsiteY38" fmla="*/ 525990 h 2456228"/>
                <a:gd name="connsiteX39" fmla="*/ 770747 w 3998251"/>
                <a:gd name="connsiteY39" fmla="*/ 749827 h 2456228"/>
                <a:gd name="connsiteX40" fmla="*/ 956482 w 3998251"/>
                <a:gd name="connsiteY40" fmla="*/ 354064 h 2456228"/>
                <a:gd name="connsiteX41" fmla="*/ 1272559 w 3998251"/>
                <a:gd name="connsiteY41" fmla="*/ 447183 h 2456228"/>
                <a:gd name="connsiteX42" fmla="*/ 1273251 w 3998251"/>
                <a:gd name="connsiteY42" fmla="*/ 410870 h 2456228"/>
                <a:gd name="connsiteX43" fmla="*/ 1382417 w 3998251"/>
                <a:gd name="connsiteY43" fmla="*/ 109537 h 2456228"/>
                <a:gd name="connsiteX44" fmla="*/ 1787883 w 3998251"/>
                <a:gd name="connsiteY44" fmla="*/ 0 h 2456228"/>
                <a:gd name="connsiteX0" fmla="*/ 3293643 w 3998251"/>
                <a:gd name="connsiteY0" fmla="*/ 872043 h 2456228"/>
                <a:gd name="connsiteX1" fmla="*/ 3273799 w 3998251"/>
                <a:gd name="connsiteY1" fmla="*/ 872326 h 2456228"/>
                <a:gd name="connsiteX2" fmla="*/ 3283310 w 3998251"/>
                <a:gd name="connsiteY2" fmla="*/ 879792 h 2456228"/>
                <a:gd name="connsiteX3" fmla="*/ 3293643 w 3998251"/>
                <a:gd name="connsiteY3" fmla="*/ 872043 h 2456228"/>
                <a:gd name="connsiteX4" fmla="*/ 1787883 w 3998251"/>
                <a:gd name="connsiteY4" fmla="*/ 0 h 2456228"/>
                <a:gd name="connsiteX5" fmla="*/ 1945047 w 3998251"/>
                <a:gd name="connsiteY5" fmla="*/ 392429 h 2456228"/>
                <a:gd name="connsiteX6" fmla="*/ 1947427 w 3998251"/>
                <a:gd name="connsiteY6" fmla="*/ 168593 h 2456228"/>
                <a:gd name="connsiteX7" fmla="*/ 2004577 w 3998251"/>
                <a:gd name="connsiteY7" fmla="*/ 66199 h 2456228"/>
                <a:gd name="connsiteX8" fmla="*/ 2040297 w 3998251"/>
                <a:gd name="connsiteY8" fmla="*/ 173354 h 2456228"/>
                <a:gd name="connsiteX9" fmla="*/ 2042678 w 3998251"/>
                <a:gd name="connsiteY9" fmla="*/ 397191 h 2456228"/>
                <a:gd name="connsiteX10" fmla="*/ 2228413 w 3998251"/>
                <a:gd name="connsiteY10" fmla="*/ 1428 h 2456228"/>
                <a:gd name="connsiteX11" fmla="*/ 2626085 w 3998251"/>
                <a:gd name="connsiteY11" fmla="*/ 118586 h 2456228"/>
                <a:gd name="connsiteX12" fmla="*/ 2726320 w 3998251"/>
                <a:gd name="connsiteY12" fmla="*/ 366273 h 2456228"/>
                <a:gd name="connsiteX13" fmla="*/ 2734778 w 3998251"/>
                <a:gd name="connsiteY13" fmla="*/ 439736 h 2456228"/>
                <a:gd name="connsiteX14" fmla="*/ 2857081 w 3998251"/>
                <a:gd name="connsiteY14" fmla="*/ 405619 h 2456228"/>
                <a:gd name="connsiteX15" fmla="*/ 3059814 w 3998251"/>
                <a:gd name="connsiteY15" fmla="*/ 352636 h 2456228"/>
                <a:gd name="connsiteX16" fmla="*/ 3216978 w 3998251"/>
                <a:gd name="connsiteY16" fmla="*/ 745065 h 2456228"/>
                <a:gd name="connsiteX17" fmla="*/ 3219358 w 3998251"/>
                <a:gd name="connsiteY17" fmla="*/ 521229 h 2456228"/>
                <a:gd name="connsiteX18" fmla="*/ 3276508 w 3998251"/>
                <a:gd name="connsiteY18" fmla="*/ 418835 h 2456228"/>
                <a:gd name="connsiteX19" fmla="*/ 3312228 w 3998251"/>
                <a:gd name="connsiteY19" fmla="*/ 525990 h 2456228"/>
                <a:gd name="connsiteX20" fmla="*/ 3314609 w 3998251"/>
                <a:gd name="connsiteY20" fmla="*/ 749827 h 2456228"/>
                <a:gd name="connsiteX21" fmla="*/ 3500344 w 3998251"/>
                <a:gd name="connsiteY21" fmla="*/ 354064 h 2456228"/>
                <a:gd name="connsiteX22" fmla="*/ 3898016 w 3998251"/>
                <a:gd name="connsiteY22" fmla="*/ 471222 h 2456228"/>
                <a:gd name="connsiteX23" fmla="*/ 3998251 w 3998251"/>
                <a:gd name="connsiteY23" fmla="*/ 718909 h 2456228"/>
                <a:gd name="connsiteX24" fmla="*/ 2070460 w 3998251"/>
                <a:gd name="connsiteY24" fmla="*/ 2454593 h 2456228"/>
                <a:gd name="connsiteX25" fmla="*/ 6710 w 3998251"/>
                <a:gd name="connsiteY25" fmla="*/ 888074 h 2456228"/>
                <a:gd name="connsiteX26" fmla="*/ 7269 w 3998251"/>
                <a:gd name="connsiteY26" fmla="*/ 882646 h 2456228"/>
                <a:gd name="connsiteX27" fmla="*/ 3329 w 3998251"/>
                <a:gd name="connsiteY27" fmla="*/ 882702 h 2456228"/>
                <a:gd name="connsiteX28" fmla="*/ 33049 w 3998251"/>
                <a:gd name="connsiteY28" fmla="*/ 573409 h 2456228"/>
                <a:gd name="connsiteX29" fmla="*/ 41169 w 3998251"/>
                <a:gd name="connsiteY29" fmla="*/ 553228 h 2456228"/>
                <a:gd name="connsiteX30" fmla="*/ 44810 w 3998251"/>
                <a:gd name="connsiteY30" fmla="*/ 517843 h 2456228"/>
                <a:gd name="connsiteX31" fmla="*/ 53934 w 3998251"/>
                <a:gd name="connsiteY31" fmla="*/ 521876 h 2456228"/>
                <a:gd name="connsiteX32" fmla="*/ 79316 w 3998251"/>
                <a:gd name="connsiteY32" fmla="*/ 484071 h 2456228"/>
                <a:gd name="connsiteX33" fmla="*/ 110486 w 3998251"/>
                <a:gd name="connsiteY33" fmla="*/ 462173 h 2456228"/>
                <a:gd name="connsiteX34" fmla="*/ 515952 w 3998251"/>
                <a:gd name="connsiteY34" fmla="*/ 352636 h 2456228"/>
                <a:gd name="connsiteX35" fmla="*/ 673116 w 3998251"/>
                <a:gd name="connsiteY35" fmla="*/ 745065 h 2456228"/>
                <a:gd name="connsiteX36" fmla="*/ 675496 w 3998251"/>
                <a:gd name="connsiteY36" fmla="*/ 521229 h 2456228"/>
                <a:gd name="connsiteX37" fmla="*/ 732646 w 3998251"/>
                <a:gd name="connsiteY37" fmla="*/ 418835 h 2456228"/>
                <a:gd name="connsiteX38" fmla="*/ 768366 w 3998251"/>
                <a:gd name="connsiteY38" fmla="*/ 525990 h 2456228"/>
                <a:gd name="connsiteX39" fmla="*/ 770747 w 3998251"/>
                <a:gd name="connsiteY39" fmla="*/ 749827 h 2456228"/>
                <a:gd name="connsiteX40" fmla="*/ 956482 w 3998251"/>
                <a:gd name="connsiteY40" fmla="*/ 354064 h 2456228"/>
                <a:gd name="connsiteX41" fmla="*/ 1272559 w 3998251"/>
                <a:gd name="connsiteY41" fmla="*/ 447183 h 2456228"/>
                <a:gd name="connsiteX42" fmla="*/ 1273251 w 3998251"/>
                <a:gd name="connsiteY42" fmla="*/ 410870 h 2456228"/>
                <a:gd name="connsiteX43" fmla="*/ 1382417 w 3998251"/>
                <a:gd name="connsiteY43" fmla="*/ 109537 h 2456228"/>
                <a:gd name="connsiteX44" fmla="*/ 1787883 w 3998251"/>
                <a:gd name="connsiteY44" fmla="*/ 0 h 2456228"/>
                <a:gd name="connsiteX0" fmla="*/ 3293643 w 3998251"/>
                <a:gd name="connsiteY0" fmla="*/ 872043 h 2456228"/>
                <a:gd name="connsiteX1" fmla="*/ 3273799 w 3998251"/>
                <a:gd name="connsiteY1" fmla="*/ 872326 h 2456228"/>
                <a:gd name="connsiteX2" fmla="*/ 3283310 w 3998251"/>
                <a:gd name="connsiteY2" fmla="*/ 879792 h 2456228"/>
                <a:gd name="connsiteX3" fmla="*/ 3293643 w 3998251"/>
                <a:gd name="connsiteY3" fmla="*/ 872043 h 2456228"/>
                <a:gd name="connsiteX4" fmla="*/ 1787883 w 3998251"/>
                <a:gd name="connsiteY4" fmla="*/ 0 h 2456228"/>
                <a:gd name="connsiteX5" fmla="*/ 1945047 w 3998251"/>
                <a:gd name="connsiteY5" fmla="*/ 392429 h 2456228"/>
                <a:gd name="connsiteX6" fmla="*/ 1947427 w 3998251"/>
                <a:gd name="connsiteY6" fmla="*/ 168593 h 2456228"/>
                <a:gd name="connsiteX7" fmla="*/ 2004577 w 3998251"/>
                <a:gd name="connsiteY7" fmla="*/ 66199 h 2456228"/>
                <a:gd name="connsiteX8" fmla="*/ 2040297 w 3998251"/>
                <a:gd name="connsiteY8" fmla="*/ 173354 h 2456228"/>
                <a:gd name="connsiteX9" fmla="*/ 2042678 w 3998251"/>
                <a:gd name="connsiteY9" fmla="*/ 397191 h 2456228"/>
                <a:gd name="connsiteX10" fmla="*/ 2228413 w 3998251"/>
                <a:gd name="connsiteY10" fmla="*/ 1428 h 2456228"/>
                <a:gd name="connsiteX11" fmla="*/ 2626085 w 3998251"/>
                <a:gd name="connsiteY11" fmla="*/ 118586 h 2456228"/>
                <a:gd name="connsiteX12" fmla="*/ 2726320 w 3998251"/>
                <a:gd name="connsiteY12" fmla="*/ 366273 h 2456228"/>
                <a:gd name="connsiteX13" fmla="*/ 2734778 w 3998251"/>
                <a:gd name="connsiteY13" fmla="*/ 439736 h 2456228"/>
                <a:gd name="connsiteX14" fmla="*/ 2857081 w 3998251"/>
                <a:gd name="connsiteY14" fmla="*/ 405619 h 2456228"/>
                <a:gd name="connsiteX15" fmla="*/ 3059814 w 3998251"/>
                <a:gd name="connsiteY15" fmla="*/ 352636 h 2456228"/>
                <a:gd name="connsiteX16" fmla="*/ 3216978 w 3998251"/>
                <a:gd name="connsiteY16" fmla="*/ 745065 h 2456228"/>
                <a:gd name="connsiteX17" fmla="*/ 3219358 w 3998251"/>
                <a:gd name="connsiteY17" fmla="*/ 521229 h 2456228"/>
                <a:gd name="connsiteX18" fmla="*/ 3276508 w 3998251"/>
                <a:gd name="connsiteY18" fmla="*/ 418835 h 2456228"/>
                <a:gd name="connsiteX19" fmla="*/ 3312228 w 3998251"/>
                <a:gd name="connsiteY19" fmla="*/ 525990 h 2456228"/>
                <a:gd name="connsiteX20" fmla="*/ 3314609 w 3998251"/>
                <a:gd name="connsiteY20" fmla="*/ 749827 h 2456228"/>
                <a:gd name="connsiteX21" fmla="*/ 3500344 w 3998251"/>
                <a:gd name="connsiteY21" fmla="*/ 354064 h 2456228"/>
                <a:gd name="connsiteX22" fmla="*/ 3898016 w 3998251"/>
                <a:gd name="connsiteY22" fmla="*/ 471222 h 2456228"/>
                <a:gd name="connsiteX23" fmla="*/ 3998251 w 3998251"/>
                <a:gd name="connsiteY23" fmla="*/ 718909 h 2456228"/>
                <a:gd name="connsiteX24" fmla="*/ 2070460 w 3998251"/>
                <a:gd name="connsiteY24" fmla="*/ 2454593 h 2456228"/>
                <a:gd name="connsiteX25" fmla="*/ 6710 w 3998251"/>
                <a:gd name="connsiteY25" fmla="*/ 888074 h 2456228"/>
                <a:gd name="connsiteX26" fmla="*/ 7269 w 3998251"/>
                <a:gd name="connsiteY26" fmla="*/ 882646 h 2456228"/>
                <a:gd name="connsiteX27" fmla="*/ 3329 w 3998251"/>
                <a:gd name="connsiteY27" fmla="*/ 882702 h 2456228"/>
                <a:gd name="connsiteX28" fmla="*/ 33049 w 3998251"/>
                <a:gd name="connsiteY28" fmla="*/ 573409 h 2456228"/>
                <a:gd name="connsiteX29" fmla="*/ 41169 w 3998251"/>
                <a:gd name="connsiteY29" fmla="*/ 553228 h 2456228"/>
                <a:gd name="connsiteX30" fmla="*/ 44810 w 3998251"/>
                <a:gd name="connsiteY30" fmla="*/ 517843 h 2456228"/>
                <a:gd name="connsiteX31" fmla="*/ 53934 w 3998251"/>
                <a:gd name="connsiteY31" fmla="*/ 521876 h 2456228"/>
                <a:gd name="connsiteX32" fmla="*/ 79316 w 3998251"/>
                <a:gd name="connsiteY32" fmla="*/ 484071 h 2456228"/>
                <a:gd name="connsiteX33" fmla="*/ 110486 w 3998251"/>
                <a:gd name="connsiteY33" fmla="*/ 462173 h 2456228"/>
                <a:gd name="connsiteX34" fmla="*/ 515952 w 3998251"/>
                <a:gd name="connsiteY34" fmla="*/ 352636 h 2456228"/>
                <a:gd name="connsiteX35" fmla="*/ 673116 w 3998251"/>
                <a:gd name="connsiteY35" fmla="*/ 745065 h 2456228"/>
                <a:gd name="connsiteX36" fmla="*/ 675496 w 3998251"/>
                <a:gd name="connsiteY36" fmla="*/ 521229 h 2456228"/>
                <a:gd name="connsiteX37" fmla="*/ 732646 w 3998251"/>
                <a:gd name="connsiteY37" fmla="*/ 418835 h 2456228"/>
                <a:gd name="connsiteX38" fmla="*/ 768366 w 3998251"/>
                <a:gd name="connsiteY38" fmla="*/ 525990 h 2456228"/>
                <a:gd name="connsiteX39" fmla="*/ 770747 w 3998251"/>
                <a:gd name="connsiteY39" fmla="*/ 749827 h 2456228"/>
                <a:gd name="connsiteX40" fmla="*/ 956482 w 3998251"/>
                <a:gd name="connsiteY40" fmla="*/ 354064 h 2456228"/>
                <a:gd name="connsiteX41" fmla="*/ 1272559 w 3998251"/>
                <a:gd name="connsiteY41" fmla="*/ 447183 h 2456228"/>
                <a:gd name="connsiteX42" fmla="*/ 1273251 w 3998251"/>
                <a:gd name="connsiteY42" fmla="*/ 410870 h 2456228"/>
                <a:gd name="connsiteX43" fmla="*/ 1382417 w 3998251"/>
                <a:gd name="connsiteY43" fmla="*/ 109537 h 2456228"/>
                <a:gd name="connsiteX44" fmla="*/ 1787883 w 3998251"/>
                <a:gd name="connsiteY44" fmla="*/ 0 h 2456228"/>
                <a:gd name="connsiteX0" fmla="*/ 3293643 w 3998251"/>
                <a:gd name="connsiteY0" fmla="*/ 872043 h 2456228"/>
                <a:gd name="connsiteX1" fmla="*/ 3273799 w 3998251"/>
                <a:gd name="connsiteY1" fmla="*/ 872326 h 2456228"/>
                <a:gd name="connsiteX2" fmla="*/ 3283310 w 3998251"/>
                <a:gd name="connsiteY2" fmla="*/ 879792 h 2456228"/>
                <a:gd name="connsiteX3" fmla="*/ 3293643 w 3998251"/>
                <a:gd name="connsiteY3" fmla="*/ 872043 h 2456228"/>
                <a:gd name="connsiteX4" fmla="*/ 1787883 w 3998251"/>
                <a:gd name="connsiteY4" fmla="*/ 0 h 2456228"/>
                <a:gd name="connsiteX5" fmla="*/ 1945047 w 3998251"/>
                <a:gd name="connsiteY5" fmla="*/ 392429 h 2456228"/>
                <a:gd name="connsiteX6" fmla="*/ 1947427 w 3998251"/>
                <a:gd name="connsiteY6" fmla="*/ 168593 h 2456228"/>
                <a:gd name="connsiteX7" fmla="*/ 2004577 w 3998251"/>
                <a:gd name="connsiteY7" fmla="*/ 66199 h 2456228"/>
                <a:gd name="connsiteX8" fmla="*/ 2040297 w 3998251"/>
                <a:gd name="connsiteY8" fmla="*/ 173354 h 2456228"/>
                <a:gd name="connsiteX9" fmla="*/ 2042678 w 3998251"/>
                <a:gd name="connsiteY9" fmla="*/ 397191 h 2456228"/>
                <a:gd name="connsiteX10" fmla="*/ 2228413 w 3998251"/>
                <a:gd name="connsiteY10" fmla="*/ 1428 h 2456228"/>
                <a:gd name="connsiteX11" fmla="*/ 2626085 w 3998251"/>
                <a:gd name="connsiteY11" fmla="*/ 118586 h 2456228"/>
                <a:gd name="connsiteX12" fmla="*/ 2726320 w 3998251"/>
                <a:gd name="connsiteY12" fmla="*/ 366273 h 2456228"/>
                <a:gd name="connsiteX13" fmla="*/ 2734778 w 3998251"/>
                <a:gd name="connsiteY13" fmla="*/ 439736 h 2456228"/>
                <a:gd name="connsiteX14" fmla="*/ 2857081 w 3998251"/>
                <a:gd name="connsiteY14" fmla="*/ 405619 h 2456228"/>
                <a:gd name="connsiteX15" fmla="*/ 3059814 w 3998251"/>
                <a:gd name="connsiteY15" fmla="*/ 352636 h 2456228"/>
                <a:gd name="connsiteX16" fmla="*/ 3216978 w 3998251"/>
                <a:gd name="connsiteY16" fmla="*/ 745065 h 2456228"/>
                <a:gd name="connsiteX17" fmla="*/ 3219358 w 3998251"/>
                <a:gd name="connsiteY17" fmla="*/ 521229 h 2456228"/>
                <a:gd name="connsiteX18" fmla="*/ 3276508 w 3998251"/>
                <a:gd name="connsiteY18" fmla="*/ 418835 h 2456228"/>
                <a:gd name="connsiteX19" fmla="*/ 3312228 w 3998251"/>
                <a:gd name="connsiteY19" fmla="*/ 525990 h 2456228"/>
                <a:gd name="connsiteX20" fmla="*/ 3314609 w 3998251"/>
                <a:gd name="connsiteY20" fmla="*/ 749827 h 2456228"/>
                <a:gd name="connsiteX21" fmla="*/ 3500344 w 3998251"/>
                <a:gd name="connsiteY21" fmla="*/ 354064 h 2456228"/>
                <a:gd name="connsiteX22" fmla="*/ 3898016 w 3998251"/>
                <a:gd name="connsiteY22" fmla="*/ 471222 h 2456228"/>
                <a:gd name="connsiteX23" fmla="*/ 3998251 w 3998251"/>
                <a:gd name="connsiteY23" fmla="*/ 718909 h 2456228"/>
                <a:gd name="connsiteX24" fmla="*/ 2070460 w 3998251"/>
                <a:gd name="connsiteY24" fmla="*/ 2454593 h 2456228"/>
                <a:gd name="connsiteX25" fmla="*/ 6710 w 3998251"/>
                <a:gd name="connsiteY25" fmla="*/ 888074 h 2456228"/>
                <a:gd name="connsiteX26" fmla="*/ 7269 w 3998251"/>
                <a:gd name="connsiteY26" fmla="*/ 882646 h 2456228"/>
                <a:gd name="connsiteX27" fmla="*/ 3329 w 3998251"/>
                <a:gd name="connsiteY27" fmla="*/ 882702 h 2456228"/>
                <a:gd name="connsiteX28" fmla="*/ 33049 w 3998251"/>
                <a:gd name="connsiteY28" fmla="*/ 573409 h 2456228"/>
                <a:gd name="connsiteX29" fmla="*/ 41169 w 3998251"/>
                <a:gd name="connsiteY29" fmla="*/ 553228 h 2456228"/>
                <a:gd name="connsiteX30" fmla="*/ 44810 w 3998251"/>
                <a:gd name="connsiteY30" fmla="*/ 517843 h 2456228"/>
                <a:gd name="connsiteX31" fmla="*/ 53934 w 3998251"/>
                <a:gd name="connsiteY31" fmla="*/ 521876 h 2456228"/>
                <a:gd name="connsiteX32" fmla="*/ 79316 w 3998251"/>
                <a:gd name="connsiteY32" fmla="*/ 484071 h 2456228"/>
                <a:gd name="connsiteX33" fmla="*/ 110486 w 3998251"/>
                <a:gd name="connsiteY33" fmla="*/ 462173 h 2456228"/>
                <a:gd name="connsiteX34" fmla="*/ 515952 w 3998251"/>
                <a:gd name="connsiteY34" fmla="*/ 352636 h 2456228"/>
                <a:gd name="connsiteX35" fmla="*/ 673116 w 3998251"/>
                <a:gd name="connsiteY35" fmla="*/ 745065 h 2456228"/>
                <a:gd name="connsiteX36" fmla="*/ 675496 w 3998251"/>
                <a:gd name="connsiteY36" fmla="*/ 521229 h 2456228"/>
                <a:gd name="connsiteX37" fmla="*/ 732646 w 3998251"/>
                <a:gd name="connsiteY37" fmla="*/ 418835 h 2456228"/>
                <a:gd name="connsiteX38" fmla="*/ 768366 w 3998251"/>
                <a:gd name="connsiteY38" fmla="*/ 525990 h 2456228"/>
                <a:gd name="connsiteX39" fmla="*/ 770747 w 3998251"/>
                <a:gd name="connsiteY39" fmla="*/ 749827 h 2456228"/>
                <a:gd name="connsiteX40" fmla="*/ 956482 w 3998251"/>
                <a:gd name="connsiteY40" fmla="*/ 354064 h 2456228"/>
                <a:gd name="connsiteX41" fmla="*/ 1272559 w 3998251"/>
                <a:gd name="connsiteY41" fmla="*/ 447183 h 2456228"/>
                <a:gd name="connsiteX42" fmla="*/ 1273251 w 3998251"/>
                <a:gd name="connsiteY42" fmla="*/ 410870 h 2456228"/>
                <a:gd name="connsiteX43" fmla="*/ 1382417 w 3998251"/>
                <a:gd name="connsiteY43" fmla="*/ 109537 h 2456228"/>
                <a:gd name="connsiteX44" fmla="*/ 1787883 w 3998251"/>
                <a:gd name="connsiteY44" fmla="*/ 0 h 2456228"/>
                <a:gd name="connsiteX0" fmla="*/ 3283310 w 3998251"/>
                <a:gd name="connsiteY0" fmla="*/ 879792 h 2456228"/>
                <a:gd name="connsiteX1" fmla="*/ 3273799 w 3998251"/>
                <a:gd name="connsiteY1" fmla="*/ 872326 h 2456228"/>
                <a:gd name="connsiteX2" fmla="*/ 3283310 w 3998251"/>
                <a:gd name="connsiteY2" fmla="*/ 879792 h 2456228"/>
                <a:gd name="connsiteX3" fmla="*/ 1787883 w 3998251"/>
                <a:gd name="connsiteY3" fmla="*/ 0 h 2456228"/>
                <a:gd name="connsiteX4" fmla="*/ 1945047 w 3998251"/>
                <a:gd name="connsiteY4" fmla="*/ 392429 h 2456228"/>
                <a:gd name="connsiteX5" fmla="*/ 1947427 w 3998251"/>
                <a:gd name="connsiteY5" fmla="*/ 168593 h 2456228"/>
                <a:gd name="connsiteX6" fmla="*/ 2004577 w 3998251"/>
                <a:gd name="connsiteY6" fmla="*/ 66199 h 2456228"/>
                <a:gd name="connsiteX7" fmla="*/ 2040297 w 3998251"/>
                <a:gd name="connsiteY7" fmla="*/ 173354 h 2456228"/>
                <a:gd name="connsiteX8" fmla="*/ 2042678 w 3998251"/>
                <a:gd name="connsiteY8" fmla="*/ 397191 h 2456228"/>
                <a:gd name="connsiteX9" fmla="*/ 2228413 w 3998251"/>
                <a:gd name="connsiteY9" fmla="*/ 1428 h 2456228"/>
                <a:gd name="connsiteX10" fmla="*/ 2626085 w 3998251"/>
                <a:gd name="connsiteY10" fmla="*/ 118586 h 2456228"/>
                <a:gd name="connsiteX11" fmla="*/ 2726320 w 3998251"/>
                <a:gd name="connsiteY11" fmla="*/ 366273 h 2456228"/>
                <a:gd name="connsiteX12" fmla="*/ 2734778 w 3998251"/>
                <a:gd name="connsiteY12" fmla="*/ 439736 h 2456228"/>
                <a:gd name="connsiteX13" fmla="*/ 2857081 w 3998251"/>
                <a:gd name="connsiteY13" fmla="*/ 405619 h 2456228"/>
                <a:gd name="connsiteX14" fmla="*/ 3059814 w 3998251"/>
                <a:gd name="connsiteY14" fmla="*/ 352636 h 2456228"/>
                <a:gd name="connsiteX15" fmla="*/ 3216978 w 3998251"/>
                <a:gd name="connsiteY15" fmla="*/ 745065 h 2456228"/>
                <a:gd name="connsiteX16" fmla="*/ 3219358 w 3998251"/>
                <a:gd name="connsiteY16" fmla="*/ 521229 h 2456228"/>
                <a:gd name="connsiteX17" fmla="*/ 3276508 w 3998251"/>
                <a:gd name="connsiteY17" fmla="*/ 418835 h 2456228"/>
                <a:gd name="connsiteX18" fmla="*/ 3312228 w 3998251"/>
                <a:gd name="connsiteY18" fmla="*/ 525990 h 2456228"/>
                <a:gd name="connsiteX19" fmla="*/ 3314609 w 3998251"/>
                <a:gd name="connsiteY19" fmla="*/ 749827 h 2456228"/>
                <a:gd name="connsiteX20" fmla="*/ 3500344 w 3998251"/>
                <a:gd name="connsiteY20" fmla="*/ 354064 h 2456228"/>
                <a:gd name="connsiteX21" fmla="*/ 3898016 w 3998251"/>
                <a:gd name="connsiteY21" fmla="*/ 471222 h 2456228"/>
                <a:gd name="connsiteX22" fmla="*/ 3998251 w 3998251"/>
                <a:gd name="connsiteY22" fmla="*/ 718909 h 2456228"/>
                <a:gd name="connsiteX23" fmla="*/ 2070460 w 3998251"/>
                <a:gd name="connsiteY23" fmla="*/ 2454593 h 2456228"/>
                <a:gd name="connsiteX24" fmla="*/ 6710 w 3998251"/>
                <a:gd name="connsiteY24" fmla="*/ 888074 h 2456228"/>
                <a:gd name="connsiteX25" fmla="*/ 7269 w 3998251"/>
                <a:gd name="connsiteY25" fmla="*/ 882646 h 2456228"/>
                <a:gd name="connsiteX26" fmla="*/ 3329 w 3998251"/>
                <a:gd name="connsiteY26" fmla="*/ 882702 h 2456228"/>
                <a:gd name="connsiteX27" fmla="*/ 33049 w 3998251"/>
                <a:gd name="connsiteY27" fmla="*/ 573409 h 2456228"/>
                <a:gd name="connsiteX28" fmla="*/ 41169 w 3998251"/>
                <a:gd name="connsiteY28" fmla="*/ 553228 h 2456228"/>
                <a:gd name="connsiteX29" fmla="*/ 44810 w 3998251"/>
                <a:gd name="connsiteY29" fmla="*/ 517843 h 2456228"/>
                <a:gd name="connsiteX30" fmla="*/ 53934 w 3998251"/>
                <a:gd name="connsiteY30" fmla="*/ 521876 h 2456228"/>
                <a:gd name="connsiteX31" fmla="*/ 79316 w 3998251"/>
                <a:gd name="connsiteY31" fmla="*/ 484071 h 2456228"/>
                <a:gd name="connsiteX32" fmla="*/ 110486 w 3998251"/>
                <a:gd name="connsiteY32" fmla="*/ 462173 h 2456228"/>
                <a:gd name="connsiteX33" fmla="*/ 515952 w 3998251"/>
                <a:gd name="connsiteY33" fmla="*/ 352636 h 2456228"/>
                <a:gd name="connsiteX34" fmla="*/ 673116 w 3998251"/>
                <a:gd name="connsiteY34" fmla="*/ 745065 h 2456228"/>
                <a:gd name="connsiteX35" fmla="*/ 675496 w 3998251"/>
                <a:gd name="connsiteY35" fmla="*/ 521229 h 2456228"/>
                <a:gd name="connsiteX36" fmla="*/ 732646 w 3998251"/>
                <a:gd name="connsiteY36" fmla="*/ 418835 h 2456228"/>
                <a:gd name="connsiteX37" fmla="*/ 768366 w 3998251"/>
                <a:gd name="connsiteY37" fmla="*/ 525990 h 2456228"/>
                <a:gd name="connsiteX38" fmla="*/ 770747 w 3998251"/>
                <a:gd name="connsiteY38" fmla="*/ 749827 h 2456228"/>
                <a:gd name="connsiteX39" fmla="*/ 956482 w 3998251"/>
                <a:gd name="connsiteY39" fmla="*/ 354064 h 2456228"/>
                <a:gd name="connsiteX40" fmla="*/ 1272559 w 3998251"/>
                <a:gd name="connsiteY40" fmla="*/ 447183 h 2456228"/>
                <a:gd name="connsiteX41" fmla="*/ 1273251 w 3998251"/>
                <a:gd name="connsiteY41" fmla="*/ 410870 h 2456228"/>
                <a:gd name="connsiteX42" fmla="*/ 1382417 w 3998251"/>
                <a:gd name="connsiteY42" fmla="*/ 109537 h 2456228"/>
                <a:gd name="connsiteX43" fmla="*/ 1787883 w 3998251"/>
                <a:gd name="connsiteY43" fmla="*/ 0 h 2456228"/>
                <a:gd name="connsiteX0" fmla="*/ 1787883 w 3998251"/>
                <a:gd name="connsiteY0" fmla="*/ 0 h 2456228"/>
                <a:gd name="connsiteX1" fmla="*/ 1945047 w 3998251"/>
                <a:gd name="connsiteY1" fmla="*/ 392429 h 2456228"/>
                <a:gd name="connsiteX2" fmla="*/ 1947427 w 3998251"/>
                <a:gd name="connsiteY2" fmla="*/ 168593 h 2456228"/>
                <a:gd name="connsiteX3" fmla="*/ 2004577 w 3998251"/>
                <a:gd name="connsiteY3" fmla="*/ 66199 h 2456228"/>
                <a:gd name="connsiteX4" fmla="*/ 2040297 w 3998251"/>
                <a:gd name="connsiteY4" fmla="*/ 173354 h 2456228"/>
                <a:gd name="connsiteX5" fmla="*/ 2042678 w 3998251"/>
                <a:gd name="connsiteY5" fmla="*/ 397191 h 2456228"/>
                <a:gd name="connsiteX6" fmla="*/ 2228413 w 3998251"/>
                <a:gd name="connsiteY6" fmla="*/ 1428 h 2456228"/>
                <a:gd name="connsiteX7" fmla="*/ 2626085 w 3998251"/>
                <a:gd name="connsiteY7" fmla="*/ 118586 h 2456228"/>
                <a:gd name="connsiteX8" fmla="*/ 2726320 w 3998251"/>
                <a:gd name="connsiteY8" fmla="*/ 366273 h 2456228"/>
                <a:gd name="connsiteX9" fmla="*/ 2734778 w 3998251"/>
                <a:gd name="connsiteY9" fmla="*/ 439736 h 2456228"/>
                <a:gd name="connsiteX10" fmla="*/ 2857081 w 3998251"/>
                <a:gd name="connsiteY10" fmla="*/ 405619 h 2456228"/>
                <a:gd name="connsiteX11" fmla="*/ 3059814 w 3998251"/>
                <a:gd name="connsiteY11" fmla="*/ 352636 h 2456228"/>
                <a:gd name="connsiteX12" fmla="*/ 3216978 w 3998251"/>
                <a:gd name="connsiteY12" fmla="*/ 745065 h 2456228"/>
                <a:gd name="connsiteX13" fmla="*/ 3219358 w 3998251"/>
                <a:gd name="connsiteY13" fmla="*/ 521229 h 2456228"/>
                <a:gd name="connsiteX14" fmla="*/ 3276508 w 3998251"/>
                <a:gd name="connsiteY14" fmla="*/ 418835 h 2456228"/>
                <a:gd name="connsiteX15" fmla="*/ 3312228 w 3998251"/>
                <a:gd name="connsiteY15" fmla="*/ 525990 h 2456228"/>
                <a:gd name="connsiteX16" fmla="*/ 3314609 w 3998251"/>
                <a:gd name="connsiteY16" fmla="*/ 749827 h 2456228"/>
                <a:gd name="connsiteX17" fmla="*/ 3500344 w 3998251"/>
                <a:gd name="connsiteY17" fmla="*/ 354064 h 2456228"/>
                <a:gd name="connsiteX18" fmla="*/ 3898016 w 3998251"/>
                <a:gd name="connsiteY18" fmla="*/ 471222 h 2456228"/>
                <a:gd name="connsiteX19" fmla="*/ 3998251 w 3998251"/>
                <a:gd name="connsiteY19" fmla="*/ 718909 h 2456228"/>
                <a:gd name="connsiteX20" fmla="*/ 2070460 w 3998251"/>
                <a:gd name="connsiteY20" fmla="*/ 2454593 h 2456228"/>
                <a:gd name="connsiteX21" fmla="*/ 6710 w 3998251"/>
                <a:gd name="connsiteY21" fmla="*/ 888074 h 2456228"/>
                <a:gd name="connsiteX22" fmla="*/ 7269 w 3998251"/>
                <a:gd name="connsiteY22" fmla="*/ 882646 h 2456228"/>
                <a:gd name="connsiteX23" fmla="*/ 3329 w 3998251"/>
                <a:gd name="connsiteY23" fmla="*/ 882702 h 2456228"/>
                <a:gd name="connsiteX24" fmla="*/ 33049 w 3998251"/>
                <a:gd name="connsiteY24" fmla="*/ 573409 h 2456228"/>
                <a:gd name="connsiteX25" fmla="*/ 41169 w 3998251"/>
                <a:gd name="connsiteY25" fmla="*/ 553228 h 2456228"/>
                <a:gd name="connsiteX26" fmla="*/ 44810 w 3998251"/>
                <a:gd name="connsiteY26" fmla="*/ 517843 h 2456228"/>
                <a:gd name="connsiteX27" fmla="*/ 53934 w 3998251"/>
                <a:gd name="connsiteY27" fmla="*/ 521876 h 2456228"/>
                <a:gd name="connsiteX28" fmla="*/ 79316 w 3998251"/>
                <a:gd name="connsiteY28" fmla="*/ 484071 h 2456228"/>
                <a:gd name="connsiteX29" fmla="*/ 110486 w 3998251"/>
                <a:gd name="connsiteY29" fmla="*/ 462173 h 2456228"/>
                <a:gd name="connsiteX30" fmla="*/ 515952 w 3998251"/>
                <a:gd name="connsiteY30" fmla="*/ 352636 h 2456228"/>
                <a:gd name="connsiteX31" fmla="*/ 673116 w 3998251"/>
                <a:gd name="connsiteY31" fmla="*/ 745065 h 2456228"/>
                <a:gd name="connsiteX32" fmla="*/ 675496 w 3998251"/>
                <a:gd name="connsiteY32" fmla="*/ 521229 h 2456228"/>
                <a:gd name="connsiteX33" fmla="*/ 732646 w 3998251"/>
                <a:gd name="connsiteY33" fmla="*/ 418835 h 2456228"/>
                <a:gd name="connsiteX34" fmla="*/ 768366 w 3998251"/>
                <a:gd name="connsiteY34" fmla="*/ 525990 h 2456228"/>
                <a:gd name="connsiteX35" fmla="*/ 770747 w 3998251"/>
                <a:gd name="connsiteY35" fmla="*/ 749827 h 2456228"/>
                <a:gd name="connsiteX36" fmla="*/ 956482 w 3998251"/>
                <a:gd name="connsiteY36" fmla="*/ 354064 h 2456228"/>
                <a:gd name="connsiteX37" fmla="*/ 1272559 w 3998251"/>
                <a:gd name="connsiteY37" fmla="*/ 447183 h 2456228"/>
                <a:gd name="connsiteX38" fmla="*/ 1273251 w 3998251"/>
                <a:gd name="connsiteY38" fmla="*/ 410870 h 2456228"/>
                <a:gd name="connsiteX39" fmla="*/ 1382417 w 3998251"/>
                <a:gd name="connsiteY39" fmla="*/ 109537 h 2456228"/>
                <a:gd name="connsiteX40" fmla="*/ 1787883 w 3998251"/>
                <a:gd name="connsiteY40" fmla="*/ 0 h 2456228"/>
                <a:gd name="connsiteX0" fmla="*/ 1787883 w 3998251"/>
                <a:gd name="connsiteY0" fmla="*/ 0 h 2456228"/>
                <a:gd name="connsiteX1" fmla="*/ 1945047 w 3998251"/>
                <a:gd name="connsiteY1" fmla="*/ 392429 h 2456228"/>
                <a:gd name="connsiteX2" fmla="*/ 1947427 w 3998251"/>
                <a:gd name="connsiteY2" fmla="*/ 168593 h 2456228"/>
                <a:gd name="connsiteX3" fmla="*/ 2004577 w 3998251"/>
                <a:gd name="connsiteY3" fmla="*/ 66199 h 2456228"/>
                <a:gd name="connsiteX4" fmla="*/ 2040297 w 3998251"/>
                <a:gd name="connsiteY4" fmla="*/ 173354 h 2456228"/>
                <a:gd name="connsiteX5" fmla="*/ 2042678 w 3998251"/>
                <a:gd name="connsiteY5" fmla="*/ 397191 h 2456228"/>
                <a:gd name="connsiteX6" fmla="*/ 2228413 w 3998251"/>
                <a:gd name="connsiteY6" fmla="*/ 1428 h 2456228"/>
                <a:gd name="connsiteX7" fmla="*/ 2626085 w 3998251"/>
                <a:gd name="connsiteY7" fmla="*/ 118586 h 2456228"/>
                <a:gd name="connsiteX8" fmla="*/ 2726320 w 3998251"/>
                <a:gd name="connsiteY8" fmla="*/ 366273 h 2456228"/>
                <a:gd name="connsiteX9" fmla="*/ 2734778 w 3998251"/>
                <a:gd name="connsiteY9" fmla="*/ 439736 h 2456228"/>
                <a:gd name="connsiteX10" fmla="*/ 2857081 w 3998251"/>
                <a:gd name="connsiteY10" fmla="*/ 405619 h 2456228"/>
                <a:gd name="connsiteX11" fmla="*/ 3059814 w 3998251"/>
                <a:gd name="connsiteY11" fmla="*/ 352636 h 2456228"/>
                <a:gd name="connsiteX12" fmla="*/ 3216978 w 3998251"/>
                <a:gd name="connsiteY12" fmla="*/ 745065 h 2456228"/>
                <a:gd name="connsiteX13" fmla="*/ 3219358 w 3998251"/>
                <a:gd name="connsiteY13" fmla="*/ 521229 h 2456228"/>
                <a:gd name="connsiteX14" fmla="*/ 3276508 w 3998251"/>
                <a:gd name="connsiteY14" fmla="*/ 418835 h 2456228"/>
                <a:gd name="connsiteX15" fmla="*/ 3312228 w 3998251"/>
                <a:gd name="connsiteY15" fmla="*/ 525990 h 2456228"/>
                <a:gd name="connsiteX16" fmla="*/ 3314609 w 3998251"/>
                <a:gd name="connsiteY16" fmla="*/ 749827 h 2456228"/>
                <a:gd name="connsiteX17" fmla="*/ 3500344 w 3998251"/>
                <a:gd name="connsiteY17" fmla="*/ 354064 h 2456228"/>
                <a:gd name="connsiteX18" fmla="*/ 3898016 w 3998251"/>
                <a:gd name="connsiteY18" fmla="*/ 471222 h 2456228"/>
                <a:gd name="connsiteX19" fmla="*/ 3998251 w 3998251"/>
                <a:gd name="connsiteY19" fmla="*/ 718909 h 2456228"/>
                <a:gd name="connsiteX20" fmla="*/ 2070460 w 3998251"/>
                <a:gd name="connsiteY20" fmla="*/ 2454593 h 2456228"/>
                <a:gd name="connsiteX21" fmla="*/ 6710 w 3998251"/>
                <a:gd name="connsiteY21" fmla="*/ 888074 h 2456228"/>
                <a:gd name="connsiteX22" fmla="*/ 7269 w 3998251"/>
                <a:gd name="connsiteY22" fmla="*/ 882646 h 2456228"/>
                <a:gd name="connsiteX23" fmla="*/ 3329 w 3998251"/>
                <a:gd name="connsiteY23" fmla="*/ 882702 h 2456228"/>
                <a:gd name="connsiteX24" fmla="*/ 33049 w 3998251"/>
                <a:gd name="connsiteY24" fmla="*/ 573409 h 2456228"/>
                <a:gd name="connsiteX25" fmla="*/ 41169 w 3998251"/>
                <a:gd name="connsiteY25" fmla="*/ 553228 h 2456228"/>
                <a:gd name="connsiteX26" fmla="*/ 44810 w 3998251"/>
                <a:gd name="connsiteY26" fmla="*/ 517843 h 2456228"/>
                <a:gd name="connsiteX27" fmla="*/ 79316 w 3998251"/>
                <a:gd name="connsiteY27" fmla="*/ 484071 h 2456228"/>
                <a:gd name="connsiteX28" fmla="*/ 110486 w 3998251"/>
                <a:gd name="connsiteY28" fmla="*/ 462173 h 2456228"/>
                <a:gd name="connsiteX29" fmla="*/ 515952 w 3998251"/>
                <a:gd name="connsiteY29" fmla="*/ 352636 h 2456228"/>
                <a:gd name="connsiteX30" fmla="*/ 673116 w 3998251"/>
                <a:gd name="connsiteY30" fmla="*/ 745065 h 2456228"/>
                <a:gd name="connsiteX31" fmla="*/ 675496 w 3998251"/>
                <a:gd name="connsiteY31" fmla="*/ 521229 h 2456228"/>
                <a:gd name="connsiteX32" fmla="*/ 732646 w 3998251"/>
                <a:gd name="connsiteY32" fmla="*/ 418835 h 2456228"/>
                <a:gd name="connsiteX33" fmla="*/ 768366 w 3998251"/>
                <a:gd name="connsiteY33" fmla="*/ 525990 h 2456228"/>
                <a:gd name="connsiteX34" fmla="*/ 770747 w 3998251"/>
                <a:gd name="connsiteY34" fmla="*/ 749827 h 2456228"/>
                <a:gd name="connsiteX35" fmla="*/ 956482 w 3998251"/>
                <a:gd name="connsiteY35" fmla="*/ 354064 h 2456228"/>
                <a:gd name="connsiteX36" fmla="*/ 1272559 w 3998251"/>
                <a:gd name="connsiteY36" fmla="*/ 447183 h 2456228"/>
                <a:gd name="connsiteX37" fmla="*/ 1273251 w 3998251"/>
                <a:gd name="connsiteY37" fmla="*/ 410870 h 2456228"/>
                <a:gd name="connsiteX38" fmla="*/ 1382417 w 3998251"/>
                <a:gd name="connsiteY38" fmla="*/ 109537 h 2456228"/>
                <a:gd name="connsiteX39" fmla="*/ 1787883 w 3998251"/>
                <a:gd name="connsiteY39" fmla="*/ 0 h 2456228"/>
                <a:gd name="connsiteX0" fmla="*/ 1787883 w 3998251"/>
                <a:gd name="connsiteY0" fmla="*/ 0 h 2456228"/>
                <a:gd name="connsiteX1" fmla="*/ 1945047 w 3998251"/>
                <a:gd name="connsiteY1" fmla="*/ 392429 h 2456228"/>
                <a:gd name="connsiteX2" fmla="*/ 1947427 w 3998251"/>
                <a:gd name="connsiteY2" fmla="*/ 168593 h 2456228"/>
                <a:gd name="connsiteX3" fmla="*/ 2004577 w 3998251"/>
                <a:gd name="connsiteY3" fmla="*/ 66199 h 2456228"/>
                <a:gd name="connsiteX4" fmla="*/ 2040297 w 3998251"/>
                <a:gd name="connsiteY4" fmla="*/ 173354 h 2456228"/>
                <a:gd name="connsiteX5" fmla="*/ 2042678 w 3998251"/>
                <a:gd name="connsiteY5" fmla="*/ 397191 h 2456228"/>
                <a:gd name="connsiteX6" fmla="*/ 2228413 w 3998251"/>
                <a:gd name="connsiteY6" fmla="*/ 1428 h 2456228"/>
                <a:gd name="connsiteX7" fmla="*/ 2626085 w 3998251"/>
                <a:gd name="connsiteY7" fmla="*/ 118586 h 2456228"/>
                <a:gd name="connsiteX8" fmla="*/ 2726320 w 3998251"/>
                <a:gd name="connsiteY8" fmla="*/ 366273 h 2456228"/>
                <a:gd name="connsiteX9" fmla="*/ 2734778 w 3998251"/>
                <a:gd name="connsiteY9" fmla="*/ 439736 h 2456228"/>
                <a:gd name="connsiteX10" fmla="*/ 2857081 w 3998251"/>
                <a:gd name="connsiteY10" fmla="*/ 405619 h 2456228"/>
                <a:gd name="connsiteX11" fmla="*/ 3059814 w 3998251"/>
                <a:gd name="connsiteY11" fmla="*/ 352636 h 2456228"/>
                <a:gd name="connsiteX12" fmla="*/ 3216978 w 3998251"/>
                <a:gd name="connsiteY12" fmla="*/ 745065 h 2456228"/>
                <a:gd name="connsiteX13" fmla="*/ 3219358 w 3998251"/>
                <a:gd name="connsiteY13" fmla="*/ 521229 h 2456228"/>
                <a:gd name="connsiteX14" fmla="*/ 3276508 w 3998251"/>
                <a:gd name="connsiteY14" fmla="*/ 418835 h 2456228"/>
                <a:gd name="connsiteX15" fmla="*/ 3312228 w 3998251"/>
                <a:gd name="connsiteY15" fmla="*/ 525990 h 2456228"/>
                <a:gd name="connsiteX16" fmla="*/ 3314609 w 3998251"/>
                <a:gd name="connsiteY16" fmla="*/ 749827 h 2456228"/>
                <a:gd name="connsiteX17" fmla="*/ 3500344 w 3998251"/>
                <a:gd name="connsiteY17" fmla="*/ 354064 h 2456228"/>
                <a:gd name="connsiteX18" fmla="*/ 3898016 w 3998251"/>
                <a:gd name="connsiteY18" fmla="*/ 471222 h 2456228"/>
                <a:gd name="connsiteX19" fmla="*/ 3998251 w 3998251"/>
                <a:gd name="connsiteY19" fmla="*/ 718909 h 2456228"/>
                <a:gd name="connsiteX20" fmla="*/ 2070460 w 3998251"/>
                <a:gd name="connsiteY20" fmla="*/ 2454593 h 2456228"/>
                <a:gd name="connsiteX21" fmla="*/ 6710 w 3998251"/>
                <a:gd name="connsiteY21" fmla="*/ 888074 h 2456228"/>
                <a:gd name="connsiteX22" fmla="*/ 7269 w 3998251"/>
                <a:gd name="connsiteY22" fmla="*/ 882646 h 2456228"/>
                <a:gd name="connsiteX23" fmla="*/ 3329 w 3998251"/>
                <a:gd name="connsiteY23" fmla="*/ 882702 h 2456228"/>
                <a:gd name="connsiteX24" fmla="*/ 33049 w 3998251"/>
                <a:gd name="connsiteY24" fmla="*/ 573409 h 2456228"/>
                <a:gd name="connsiteX25" fmla="*/ 41169 w 3998251"/>
                <a:gd name="connsiteY25" fmla="*/ 553228 h 2456228"/>
                <a:gd name="connsiteX26" fmla="*/ 79316 w 3998251"/>
                <a:gd name="connsiteY26" fmla="*/ 484071 h 2456228"/>
                <a:gd name="connsiteX27" fmla="*/ 110486 w 3998251"/>
                <a:gd name="connsiteY27" fmla="*/ 462173 h 2456228"/>
                <a:gd name="connsiteX28" fmla="*/ 515952 w 3998251"/>
                <a:gd name="connsiteY28" fmla="*/ 352636 h 2456228"/>
                <a:gd name="connsiteX29" fmla="*/ 673116 w 3998251"/>
                <a:gd name="connsiteY29" fmla="*/ 745065 h 2456228"/>
                <a:gd name="connsiteX30" fmla="*/ 675496 w 3998251"/>
                <a:gd name="connsiteY30" fmla="*/ 521229 h 2456228"/>
                <a:gd name="connsiteX31" fmla="*/ 732646 w 3998251"/>
                <a:gd name="connsiteY31" fmla="*/ 418835 h 2456228"/>
                <a:gd name="connsiteX32" fmla="*/ 768366 w 3998251"/>
                <a:gd name="connsiteY32" fmla="*/ 525990 h 2456228"/>
                <a:gd name="connsiteX33" fmla="*/ 770747 w 3998251"/>
                <a:gd name="connsiteY33" fmla="*/ 749827 h 2456228"/>
                <a:gd name="connsiteX34" fmla="*/ 956482 w 3998251"/>
                <a:gd name="connsiteY34" fmla="*/ 354064 h 2456228"/>
                <a:gd name="connsiteX35" fmla="*/ 1272559 w 3998251"/>
                <a:gd name="connsiteY35" fmla="*/ 447183 h 2456228"/>
                <a:gd name="connsiteX36" fmla="*/ 1273251 w 3998251"/>
                <a:gd name="connsiteY36" fmla="*/ 410870 h 2456228"/>
                <a:gd name="connsiteX37" fmla="*/ 1382417 w 3998251"/>
                <a:gd name="connsiteY37" fmla="*/ 109537 h 2456228"/>
                <a:gd name="connsiteX38" fmla="*/ 1787883 w 3998251"/>
                <a:gd name="connsiteY38" fmla="*/ 0 h 2456228"/>
                <a:gd name="connsiteX0" fmla="*/ 1787883 w 3998251"/>
                <a:gd name="connsiteY0" fmla="*/ 0 h 2456228"/>
                <a:gd name="connsiteX1" fmla="*/ 1945047 w 3998251"/>
                <a:gd name="connsiteY1" fmla="*/ 392429 h 2456228"/>
                <a:gd name="connsiteX2" fmla="*/ 1947427 w 3998251"/>
                <a:gd name="connsiteY2" fmla="*/ 168593 h 2456228"/>
                <a:gd name="connsiteX3" fmla="*/ 2004577 w 3998251"/>
                <a:gd name="connsiteY3" fmla="*/ 66199 h 2456228"/>
                <a:gd name="connsiteX4" fmla="*/ 2040297 w 3998251"/>
                <a:gd name="connsiteY4" fmla="*/ 173354 h 2456228"/>
                <a:gd name="connsiteX5" fmla="*/ 2042678 w 3998251"/>
                <a:gd name="connsiteY5" fmla="*/ 397191 h 2456228"/>
                <a:gd name="connsiteX6" fmla="*/ 2228413 w 3998251"/>
                <a:gd name="connsiteY6" fmla="*/ 1428 h 2456228"/>
                <a:gd name="connsiteX7" fmla="*/ 2626085 w 3998251"/>
                <a:gd name="connsiteY7" fmla="*/ 118586 h 2456228"/>
                <a:gd name="connsiteX8" fmla="*/ 2726320 w 3998251"/>
                <a:gd name="connsiteY8" fmla="*/ 366273 h 2456228"/>
                <a:gd name="connsiteX9" fmla="*/ 2734778 w 3998251"/>
                <a:gd name="connsiteY9" fmla="*/ 439736 h 2456228"/>
                <a:gd name="connsiteX10" fmla="*/ 2857081 w 3998251"/>
                <a:gd name="connsiteY10" fmla="*/ 405619 h 2456228"/>
                <a:gd name="connsiteX11" fmla="*/ 3059814 w 3998251"/>
                <a:gd name="connsiteY11" fmla="*/ 352636 h 2456228"/>
                <a:gd name="connsiteX12" fmla="*/ 3216978 w 3998251"/>
                <a:gd name="connsiteY12" fmla="*/ 745065 h 2456228"/>
                <a:gd name="connsiteX13" fmla="*/ 3219358 w 3998251"/>
                <a:gd name="connsiteY13" fmla="*/ 521229 h 2456228"/>
                <a:gd name="connsiteX14" fmla="*/ 3276508 w 3998251"/>
                <a:gd name="connsiteY14" fmla="*/ 418835 h 2456228"/>
                <a:gd name="connsiteX15" fmla="*/ 3312228 w 3998251"/>
                <a:gd name="connsiteY15" fmla="*/ 525990 h 2456228"/>
                <a:gd name="connsiteX16" fmla="*/ 3314609 w 3998251"/>
                <a:gd name="connsiteY16" fmla="*/ 749827 h 2456228"/>
                <a:gd name="connsiteX17" fmla="*/ 3500344 w 3998251"/>
                <a:gd name="connsiteY17" fmla="*/ 354064 h 2456228"/>
                <a:gd name="connsiteX18" fmla="*/ 3898016 w 3998251"/>
                <a:gd name="connsiteY18" fmla="*/ 471222 h 2456228"/>
                <a:gd name="connsiteX19" fmla="*/ 3998251 w 3998251"/>
                <a:gd name="connsiteY19" fmla="*/ 718909 h 2456228"/>
                <a:gd name="connsiteX20" fmla="*/ 2070460 w 3998251"/>
                <a:gd name="connsiteY20" fmla="*/ 2454593 h 2456228"/>
                <a:gd name="connsiteX21" fmla="*/ 6710 w 3998251"/>
                <a:gd name="connsiteY21" fmla="*/ 888074 h 2456228"/>
                <a:gd name="connsiteX22" fmla="*/ 7269 w 3998251"/>
                <a:gd name="connsiteY22" fmla="*/ 882646 h 2456228"/>
                <a:gd name="connsiteX23" fmla="*/ 3329 w 3998251"/>
                <a:gd name="connsiteY23" fmla="*/ 882702 h 2456228"/>
                <a:gd name="connsiteX24" fmla="*/ 33049 w 3998251"/>
                <a:gd name="connsiteY24" fmla="*/ 573409 h 2456228"/>
                <a:gd name="connsiteX25" fmla="*/ 79316 w 3998251"/>
                <a:gd name="connsiteY25" fmla="*/ 484071 h 2456228"/>
                <a:gd name="connsiteX26" fmla="*/ 110486 w 3998251"/>
                <a:gd name="connsiteY26" fmla="*/ 462173 h 2456228"/>
                <a:gd name="connsiteX27" fmla="*/ 515952 w 3998251"/>
                <a:gd name="connsiteY27" fmla="*/ 352636 h 2456228"/>
                <a:gd name="connsiteX28" fmla="*/ 673116 w 3998251"/>
                <a:gd name="connsiteY28" fmla="*/ 745065 h 2456228"/>
                <a:gd name="connsiteX29" fmla="*/ 675496 w 3998251"/>
                <a:gd name="connsiteY29" fmla="*/ 521229 h 2456228"/>
                <a:gd name="connsiteX30" fmla="*/ 732646 w 3998251"/>
                <a:gd name="connsiteY30" fmla="*/ 418835 h 2456228"/>
                <a:gd name="connsiteX31" fmla="*/ 768366 w 3998251"/>
                <a:gd name="connsiteY31" fmla="*/ 525990 h 2456228"/>
                <a:gd name="connsiteX32" fmla="*/ 770747 w 3998251"/>
                <a:gd name="connsiteY32" fmla="*/ 749827 h 2456228"/>
                <a:gd name="connsiteX33" fmla="*/ 956482 w 3998251"/>
                <a:gd name="connsiteY33" fmla="*/ 354064 h 2456228"/>
                <a:gd name="connsiteX34" fmla="*/ 1272559 w 3998251"/>
                <a:gd name="connsiteY34" fmla="*/ 447183 h 2456228"/>
                <a:gd name="connsiteX35" fmla="*/ 1273251 w 3998251"/>
                <a:gd name="connsiteY35" fmla="*/ 410870 h 2456228"/>
                <a:gd name="connsiteX36" fmla="*/ 1382417 w 3998251"/>
                <a:gd name="connsiteY36" fmla="*/ 109537 h 2456228"/>
                <a:gd name="connsiteX37" fmla="*/ 1787883 w 3998251"/>
                <a:gd name="connsiteY37" fmla="*/ 0 h 2456228"/>
                <a:gd name="connsiteX0" fmla="*/ 1784554 w 3994922"/>
                <a:gd name="connsiteY0" fmla="*/ 0 h 2456228"/>
                <a:gd name="connsiteX1" fmla="*/ 1941718 w 3994922"/>
                <a:gd name="connsiteY1" fmla="*/ 392429 h 2456228"/>
                <a:gd name="connsiteX2" fmla="*/ 1944098 w 3994922"/>
                <a:gd name="connsiteY2" fmla="*/ 168593 h 2456228"/>
                <a:gd name="connsiteX3" fmla="*/ 2001248 w 3994922"/>
                <a:gd name="connsiteY3" fmla="*/ 66199 h 2456228"/>
                <a:gd name="connsiteX4" fmla="*/ 2036968 w 3994922"/>
                <a:gd name="connsiteY4" fmla="*/ 173354 h 2456228"/>
                <a:gd name="connsiteX5" fmla="*/ 2039349 w 3994922"/>
                <a:gd name="connsiteY5" fmla="*/ 397191 h 2456228"/>
                <a:gd name="connsiteX6" fmla="*/ 2225084 w 3994922"/>
                <a:gd name="connsiteY6" fmla="*/ 1428 h 2456228"/>
                <a:gd name="connsiteX7" fmla="*/ 2622756 w 3994922"/>
                <a:gd name="connsiteY7" fmla="*/ 118586 h 2456228"/>
                <a:gd name="connsiteX8" fmla="*/ 2722991 w 3994922"/>
                <a:gd name="connsiteY8" fmla="*/ 366273 h 2456228"/>
                <a:gd name="connsiteX9" fmla="*/ 2731449 w 3994922"/>
                <a:gd name="connsiteY9" fmla="*/ 439736 h 2456228"/>
                <a:gd name="connsiteX10" fmla="*/ 2853752 w 3994922"/>
                <a:gd name="connsiteY10" fmla="*/ 405619 h 2456228"/>
                <a:gd name="connsiteX11" fmla="*/ 3056485 w 3994922"/>
                <a:gd name="connsiteY11" fmla="*/ 352636 h 2456228"/>
                <a:gd name="connsiteX12" fmla="*/ 3213649 w 3994922"/>
                <a:gd name="connsiteY12" fmla="*/ 745065 h 2456228"/>
                <a:gd name="connsiteX13" fmla="*/ 3216029 w 3994922"/>
                <a:gd name="connsiteY13" fmla="*/ 521229 h 2456228"/>
                <a:gd name="connsiteX14" fmla="*/ 3273179 w 3994922"/>
                <a:gd name="connsiteY14" fmla="*/ 418835 h 2456228"/>
                <a:gd name="connsiteX15" fmla="*/ 3308899 w 3994922"/>
                <a:gd name="connsiteY15" fmla="*/ 525990 h 2456228"/>
                <a:gd name="connsiteX16" fmla="*/ 3311280 w 3994922"/>
                <a:gd name="connsiteY16" fmla="*/ 749827 h 2456228"/>
                <a:gd name="connsiteX17" fmla="*/ 3497015 w 3994922"/>
                <a:gd name="connsiteY17" fmla="*/ 354064 h 2456228"/>
                <a:gd name="connsiteX18" fmla="*/ 3894687 w 3994922"/>
                <a:gd name="connsiteY18" fmla="*/ 471222 h 2456228"/>
                <a:gd name="connsiteX19" fmla="*/ 3994922 w 3994922"/>
                <a:gd name="connsiteY19" fmla="*/ 718909 h 2456228"/>
                <a:gd name="connsiteX20" fmla="*/ 2067131 w 3994922"/>
                <a:gd name="connsiteY20" fmla="*/ 2454593 h 2456228"/>
                <a:gd name="connsiteX21" fmla="*/ 3381 w 3994922"/>
                <a:gd name="connsiteY21" fmla="*/ 888074 h 2456228"/>
                <a:gd name="connsiteX22" fmla="*/ 3940 w 3994922"/>
                <a:gd name="connsiteY22" fmla="*/ 882646 h 2456228"/>
                <a:gd name="connsiteX23" fmla="*/ 0 w 3994922"/>
                <a:gd name="connsiteY23" fmla="*/ 882702 h 2456228"/>
                <a:gd name="connsiteX24" fmla="*/ 75987 w 3994922"/>
                <a:gd name="connsiteY24" fmla="*/ 484071 h 2456228"/>
                <a:gd name="connsiteX25" fmla="*/ 107157 w 3994922"/>
                <a:gd name="connsiteY25" fmla="*/ 462173 h 2456228"/>
                <a:gd name="connsiteX26" fmla="*/ 512623 w 3994922"/>
                <a:gd name="connsiteY26" fmla="*/ 352636 h 2456228"/>
                <a:gd name="connsiteX27" fmla="*/ 669787 w 3994922"/>
                <a:gd name="connsiteY27" fmla="*/ 745065 h 2456228"/>
                <a:gd name="connsiteX28" fmla="*/ 672167 w 3994922"/>
                <a:gd name="connsiteY28" fmla="*/ 521229 h 2456228"/>
                <a:gd name="connsiteX29" fmla="*/ 729317 w 3994922"/>
                <a:gd name="connsiteY29" fmla="*/ 418835 h 2456228"/>
                <a:gd name="connsiteX30" fmla="*/ 765037 w 3994922"/>
                <a:gd name="connsiteY30" fmla="*/ 525990 h 2456228"/>
                <a:gd name="connsiteX31" fmla="*/ 767418 w 3994922"/>
                <a:gd name="connsiteY31" fmla="*/ 749827 h 2456228"/>
                <a:gd name="connsiteX32" fmla="*/ 953153 w 3994922"/>
                <a:gd name="connsiteY32" fmla="*/ 354064 h 2456228"/>
                <a:gd name="connsiteX33" fmla="*/ 1269230 w 3994922"/>
                <a:gd name="connsiteY33" fmla="*/ 447183 h 2456228"/>
                <a:gd name="connsiteX34" fmla="*/ 1269922 w 3994922"/>
                <a:gd name="connsiteY34" fmla="*/ 410870 h 2456228"/>
                <a:gd name="connsiteX35" fmla="*/ 1379088 w 3994922"/>
                <a:gd name="connsiteY35" fmla="*/ 109537 h 2456228"/>
                <a:gd name="connsiteX36" fmla="*/ 1784554 w 3994922"/>
                <a:gd name="connsiteY36" fmla="*/ 0 h 2456228"/>
                <a:gd name="connsiteX0" fmla="*/ 1784554 w 3994922"/>
                <a:gd name="connsiteY0" fmla="*/ 0 h 2456228"/>
                <a:gd name="connsiteX1" fmla="*/ 1941718 w 3994922"/>
                <a:gd name="connsiteY1" fmla="*/ 392429 h 2456228"/>
                <a:gd name="connsiteX2" fmla="*/ 1944098 w 3994922"/>
                <a:gd name="connsiteY2" fmla="*/ 168593 h 2456228"/>
                <a:gd name="connsiteX3" fmla="*/ 2001248 w 3994922"/>
                <a:gd name="connsiteY3" fmla="*/ 66199 h 2456228"/>
                <a:gd name="connsiteX4" fmla="*/ 2036968 w 3994922"/>
                <a:gd name="connsiteY4" fmla="*/ 173354 h 2456228"/>
                <a:gd name="connsiteX5" fmla="*/ 2039349 w 3994922"/>
                <a:gd name="connsiteY5" fmla="*/ 397191 h 2456228"/>
                <a:gd name="connsiteX6" fmla="*/ 2225084 w 3994922"/>
                <a:gd name="connsiteY6" fmla="*/ 1428 h 2456228"/>
                <a:gd name="connsiteX7" fmla="*/ 2622756 w 3994922"/>
                <a:gd name="connsiteY7" fmla="*/ 118586 h 2456228"/>
                <a:gd name="connsiteX8" fmla="*/ 2722991 w 3994922"/>
                <a:gd name="connsiteY8" fmla="*/ 366273 h 2456228"/>
                <a:gd name="connsiteX9" fmla="*/ 2731449 w 3994922"/>
                <a:gd name="connsiteY9" fmla="*/ 439736 h 2456228"/>
                <a:gd name="connsiteX10" fmla="*/ 2853752 w 3994922"/>
                <a:gd name="connsiteY10" fmla="*/ 405619 h 2456228"/>
                <a:gd name="connsiteX11" fmla="*/ 3056485 w 3994922"/>
                <a:gd name="connsiteY11" fmla="*/ 352636 h 2456228"/>
                <a:gd name="connsiteX12" fmla="*/ 3213649 w 3994922"/>
                <a:gd name="connsiteY12" fmla="*/ 745065 h 2456228"/>
                <a:gd name="connsiteX13" fmla="*/ 3216029 w 3994922"/>
                <a:gd name="connsiteY13" fmla="*/ 521229 h 2456228"/>
                <a:gd name="connsiteX14" fmla="*/ 3273179 w 3994922"/>
                <a:gd name="connsiteY14" fmla="*/ 418835 h 2456228"/>
                <a:gd name="connsiteX15" fmla="*/ 3308899 w 3994922"/>
                <a:gd name="connsiteY15" fmla="*/ 525990 h 2456228"/>
                <a:gd name="connsiteX16" fmla="*/ 3311280 w 3994922"/>
                <a:gd name="connsiteY16" fmla="*/ 749827 h 2456228"/>
                <a:gd name="connsiteX17" fmla="*/ 3497015 w 3994922"/>
                <a:gd name="connsiteY17" fmla="*/ 354064 h 2456228"/>
                <a:gd name="connsiteX18" fmla="*/ 3894687 w 3994922"/>
                <a:gd name="connsiteY18" fmla="*/ 471222 h 2456228"/>
                <a:gd name="connsiteX19" fmla="*/ 3994922 w 3994922"/>
                <a:gd name="connsiteY19" fmla="*/ 718909 h 2456228"/>
                <a:gd name="connsiteX20" fmla="*/ 2067131 w 3994922"/>
                <a:gd name="connsiteY20" fmla="*/ 2454593 h 2456228"/>
                <a:gd name="connsiteX21" fmla="*/ 3381 w 3994922"/>
                <a:gd name="connsiteY21" fmla="*/ 888074 h 2456228"/>
                <a:gd name="connsiteX22" fmla="*/ 3940 w 3994922"/>
                <a:gd name="connsiteY22" fmla="*/ 882646 h 2456228"/>
                <a:gd name="connsiteX23" fmla="*/ 0 w 3994922"/>
                <a:gd name="connsiteY23" fmla="*/ 882702 h 2456228"/>
                <a:gd name="connsiteX24" fmla="*/ 75987 w 3994922"/>
                <a:gd name="connsiteY24" fmla="*/ 484071 h 2456228"/>
                <a:gd name="connsiteX25" fmla="*/ 107157 w 3994922"/>
                <a:gd name="connsiteY25" fmla="*/ 462173 h 2456228"/>
                <a:gd name="connsiteX26" fmla="*/ 512623 w 3994922"/>
                <a:gd name="connsiteY26" fmla="*/ 352636 h 2456228"/>
                <a:gd name="connsiteX27" fmla="*/ 669787 w 3994922"/>
                <a:gd name="connsiteY27" fmla="*/ 745065 h 2456228"/>
                <a:gd name="connsiteX28" fmla="*/ 672167 w 3994922"/>
                <a:gd name="connsiteY28" fmla="*/ 521229 h 2456228"/>
                <a:gd name="connsiteX29" fmla="*/ 729317 w 3994922"/>
                <a:gd name="connsiteY29" fmla="*/ 418835 h 2456228"/>
                <a:gd name="connsiteX30" fmla="*/ 765037 w 3994922"/>
                <a:gd name="connsiteY30" fmla="*/ 525990 h 2456228"/>
                <a:gd name="connsiteX31" fmla="*/ 767418 w 3994922"/>
                <a:gd name="connsiteY31" fmla="*/ 749827 h 2456228"/>
                <a:gd name="connsiteX32" fmla="*/ 953153 w 3994922"/>
                <a:gd name="connsiteY32" fmla="*/ 354064 h 2456228"/>
                <a:gd name="connsiteX33" fmla="*/ 1269230 w 3994922"/>
                <a:gd name="connsiteY33" fmla="*/ 447183 h 2456228"/>
                <a:gd name="connsiteX34" fmla="*/ 1269922 w 3994922"/>
                <a:gd name="connsiteY34" fmla="*/ 410870 h 2456228"/>
                <a:gd name="connsiteX35" fmla="*/ 1379088 w 3994922"/>
                <a:gd name="connsiteY35" fmla="*/ 109537 h 2456228"/>
                <a:gd name="connsiteX36" fmla="*/ 1784554 w 3994922"/>
                <a:gd name="connsiteY36" fmla="*/ 0 h 2456228"/>
                <a:gd name="connsiteX0" fmla="*/ 1784554 w 3994922"/>
                <a:gd name="connsiteY0" fmla="*/ 0 h 2456228"/>
                <a:gd name="connsiteX1" fmla="*/ 1941718 w 3994922"/>
                <a:gd name="connsiteY1" fmla="*/ 392429 h 2456228"/>
                <a:gd name="connsiteX2" fmla="*/ 1944098 w 3994922"/>
                <a:gd name="connsiteY2" fmla="*/ 168593 h 2456228"/>
                <a:gd name="connsiteX3" fmla="*/ 2001248 w 3994922"/>
                <a:gd name="connsiteY3" fmla="*/ 66199 h 2456228"/>
                <a:gd name="connsiteX4" fmla="*/ 2036968 w 3994922"/>
                <a:gd name="connsiteY4" fmla="*/ 173354 h 2456228"/>
                <a:gd name="connsiteX5" fmla="*/ 2039349 w 3994922"/>
                <a:gd name="connsiteY5" fmla="*/ 397191 h 2456228"/>
                <a:gd name="connsiteX6" fmla="*/ 2225084 w 3994922"/>
                <a:gd name="connsiteY6" fmla="*/ 1428 h 2456228"/>
                <a:gd name="connsiteX7" fmla="*/ 2622756 w 3994922"/>
                <a:gd name="connsiteY7" fmla="*/ 118586 h 2456228"/>
                <a:gd name="connsiteX8" fmla="*/ 2722991 w 3994922"/>
                <a:gd name="connsiteY8" fmla="*/ 366273 h 2456228"/>
                <a:gd name="connsiteX9" fmla="*/ 2731449 w 3994922"/>
                <a:gd name="connsiteY9" fmla="*/ 439736 h 2456228"/>
                <a:gd name="connsiteX10" fmla="*/ 2853752 w 3994922"/>
                <a:gd name="connsiteY10" fmla="*/ 405619 h 2456228"/>
                <a:gd name="connsiteX11" fmla="*/ 3056485 w 3994922"/>
                <a:gd name="connsiteY11" fmla="*/ 352636 h 2456228"/>
                <a:gd name="connsiteX12" fmla="*/ 3213649 w 3994922"/>
                <a:gd name="connsiteY12" fmla="*/ 745065 h 2456228"/>
                <a:gd name="connsiteX13" fmla="*/ 3216029 w 3994922"/>
                <a:gd name="connsiteY13" fmla="*/ 521229 h 2456228"/>
                <a:gd name="connsiteX14" fmla="*/ 3273179 w 3994922"/>
                <a:gd name="connsiteY14" fmla="*/ 418835 h 2456228"/>
                <a:gd name="connsiteX15" fmla="*/ 3308899 w 3994922"/>
                <a:gd name="connsiteY15" fmla="*/ 525990 h 2456228"/>
                <a:gd name="connsiteX16" fmla="*/ 3311280 w 3994922"/>
                <a:gd name="connsiteY16" fmla="*/ 749827 h 2456228"/>
                <a:gd name="connsiteX17" fmla="*/ 3497015 w 3994922"/>
                <a:gd name="connsiteY17" fmla="*/ 354064 h 2456228"/>
                <a:gd name="connsiteX18" fmla="*/ 3894687 w 3994922"/>
                <a:gd name="connsiteY18" fmla="*/ 471222 h 2456228"/>
                <a:gd name="connsiteX19" fmla="*/ 3994922 w 3994922"/>
                <a:gd name="connsiteY19" fmla="*/ 718909 h 2456228"/>
                <a:gd name="connsiteX20" fmla="*/ 2067131 w 3994922"/>
                <a:gd name="connsiteY20" fmla="*/ 2454593 h 2456228"/>
                <a:gd name="connsiteX21" fmla="*/ 3381 w 3994922"/>
                <a:gd name="connsiteY21" fmla="*/ 888074 h 2456228"/>
                <a:gd name="connsiteX22" fmla="*/ 3940 w 3994922"/>
                <a:gd name="connsiteY22" fmla="*/ 882646 h 2456228"/>
                <a:gd name="connsiteX23" fmla="*/ 0 w 3994922"/>
                <a:gd name="connsiteY23" fmla="*/ 882702 h 2456228"/>
                <a:gd name="connsiteX24" fmla="*/ 75987 w 3994922"/>
                <a:gd name="connsiteY24" fmla="*/ 484071 h 2456228"/>
                <a:gd name="connsiteX25" fmla="*/ 107157 w 3994922"/>
                <a:gd name="connsiteY25" fmla="*/ 462173 h 2456228"/>
                <a:gd name="connsiteX26" fmla="*/ 512623 w 3994922"/>
                <a:gd name="connsiteY26" fmla="*/ 352636 h 2456228"/>
                <a:gd name="connsiteX27" fmla="*/ 669787 w 3994922"/>
                <a:gd name="connsiteY27" fmla="*/ 745065 h 2456228"/>
                <a:gd name="connsiteX28" fmla="*/ 672167 w 3994922"/>
                <a:gd name="connsiteY28" fmla="*/ 521229 h 2456228"/>
                <a:gd name="connsiteX29" fmla="*/ 729317 w 3994922"/>
                <a:gd name="connsiteY29" fmla="*/ 418835 h 2456228"/>
                <a:gd name="connsiteX30" fmla="*/ 765037 w 3994922"/>
                <a:gd name="connsiteY30" fmla="*/ 525990 h 2456228"/>
                <a:gd name="connsiteX31" fmla="*/ 767418 w 3994922"/>
                <a:gd name="connsiteY31" fmla="*/ 749827 h 2456228"/>
                <a:gd name="connsiteX32" fmla="*/ 953153 w 3994922"/>
                <a:gd name="connsiteY32" fmla="*/ 354064 h 2456228"/>
                <a:gd name="connsiteX33" fmla="*/ 1269230 w 3994922"/>
                <a:gd name="connsiteY33" fmla="*/ 447183 h 2456228"/>
                <a:gd name="connsiteX34" fmla="*/ 1269922 w 3994922"/>
                <a:gd name="connsiteY34" fmla="*/ 410870 h 2456228"/>
                <a:gd name="connsiteX35" fmla="*/ 1379088 w 3994922"/>
                <a:gd name="connsiteY35" fmla="*/ 109537 h 2456228"/>
                <a:gd name="connsiteX36" fmla="*/ 1784554 w 3994922"/>
                <a:gd name="connsiteY36" fmla="*/ 0 h 2456228"/>
                <a:gd name="connsiteX0" fmla="*/ 1781173 w 3991541"/>
                <a:gd name="connsiteY0" fmla="*/ 0 h 2456228"/>
                <a:gd name="connsiteX1" fmla="*/ 1938337 w 3991541"/>
                <a:gd name="connsiteY1" fmla="*/ 392429 h 2456228"/>
                <a:gd name="connsiteX2" fmla="*/ 1940717 w 3991541"/>
                <a:gd name="connsiteY2" fmla="*/ 168593 h 2456228"/>
                <a:gd name="connsiteX3" fmla="*/ 1997867 w 3991541"/>
                <a:gd name="connsiteY3" fmla="*/ 66199 h 2456228"/>
                <a:gd name="connsiteX4" fmla="*/ 2033587 w 3991541"/>
                <a:gd name="connsiteY4" fmla="*/ 173354 h 2456228"/>
                <a:gd name="connsiteX5" fmla="*/ 2035968 w 3991541"/>
                <a:gd name="connsiteY5" fmla="*/ 397191 h 2456228"/>
                <a:gd name="connsiteX6" fmla="*/ 2221703 w 3991541"/>
                <a:gd name="connsiteY6" fmla="*/ 1428 h 2456228"/>
                <a:gd name="connsiteX7" fmla="*/ 2619375 w 3991541"/>
                <a:gd name="connsiteY7" fmla="*/ 118586 h 2456228"/>
                <a:gd name="connsiteX8" fmla="*/ 2719610 w 3991541"/>
                <a:gd name="connsiteY8" fmla="*/ 366273 h 2456228"/>
                <a:gd name="connsiteX9" fmla="*/ 2728068 w 3991541"/>
                <a:gd name="connsiteY9" fmla="*/ 439736 h 2456228"/>
                <a:gd name="connsiteX10" fmla="*/ 2850371 w 3991541"/>
                <a:gd name="connsiteY10" fmla="*/ 405619 h 2456228"/>
                <a:gd name="connsiteX11" fmla="*/ 3053104 w 3991541"/>
                <a:gd name="connsiteY11" fmla="*/ 352636 h 2456228"/>
                <a:gd name="connsiteX12" fmla="*/ 3210268 w 3991541"/>
                <a:gd name="connsiteY12" fmla="*/ 745065 h 2456228"/>
                <a:gd name="connsiteX13" fmla="*/ 3212648 w 3991541"/>
                <a:gd name="connsiteY13" fmla="*/ 521229 h 2456228"/>
                <a:gd name="connsiteX14" fmla="*/ 3269798 w 3991541"/>
                <a:gd name="connsiteY14" fmla="*/ 418835 h 2456228"/>
                <a:gd name="connsiteX15" fmla="*/ 3305518 w 3991541"/>
                <a:gd name="connsiteY15" fmla="*/ 525990 h 2456228"/>
                <a:gd name="connsiteX16" fmla="*/ 3307899 w 3991541"/>
                <a:gd name="connsiteY16" fmla="*/ 749827 h 2456228"/>
                <a:gd name="connsiteX17" fmla="*/ 3493634 w 3991541"/>
                <a:gd name="connsiteY17" fmla="*/ 354064 h 2456228"/>
                <a:gd name="connsiteX18" fmla="*/ 3891306 w 3991541"/>
                <a:gd name="connsiteY18" fmla="*/ 471222 h 2456228"/>
                <a:gd name="connsiteX19" fmla="*/ 3991541 w 3991541"/>
                <a:gd name="connsiteY19" fmla="*/ 718909 h 2456228"/>
                <a:gd name="connsiteX20" fmla="*/ 2063750 w 3991541"/>
                <a:gd name="connsiteY20" fmla="*/ 2454593 h 2456228"/>
                <a:gd name="connsiteX21" fmla="*/ 0 w 3991541"/>
                <a:gd name="connsiteY21" fmla="*/ 888074 h 2456228"/>
                <a:gd name="connsiteX22" fmla="*/ 559 w 3991541"/>
                <a:gd name="connsiteY22" fmla="*/ 882646 h 2456228"/>
                <a:gd name="connsiteX23" fmla="*/ 72606 w 3991541"/>
                <a:gd name="connsiteY23" fmla="*/ 484071 h 2456228"/>
                <a:gd name="connsiteX24" fmla="*/ 103776 w 3991541"/>
                <a:gd name="connsiteY24" fmla="*/ 462173 h 2456228"/>
                <a:gd name="connsiteX25" fmla="*/ 509242 w 3991541"/>
                <a:gd name="connsiteY25" fmla="*/ 352636 h 2456228"/>
                <a:gd name="connsiteX26" fmla="*/ 666406 w 3991541"/>
                <a:gd name="connsiteY26" fmla="*/ 745065 h 2456228"/>
                <a:gd name="connsiteX27" fmla="*/ 668786 w 3991541"/>
                <a:gd name="connsiteY27" fmla="*/ 521229 h 2456228"/>
                <a:gd name="connsiteX28" fmla="*/ 725936 w 3991541"/>
                <a:gd name="connsiteY28" fmla="*/ 418835 h 2456228"/>
                <a:gd name="connsiteX29" fmla="*/ 761656 w 3991541"/>
                <a:gd name="connsiteY29" fmla="*/ 525990 h 2456228"/>
                <a:gd name="connsiteX30" fmla="*/ 764037 w 3991541"/>
                <a:gd name="connsiteY30" fmla="*/ 749827 h 2456228"/>
                <a:gd name="connsiteX31" fmla="*/ 949772 w 3991541"/>
                <a:gd name="connsiteY31" fmla="*/ 354064 h 2456228"/>
                <a:gd name="connsiteX32" fmla="*/ 1265849 w 3991541"/>
                <a:gd name="connsiteY32" fmla="*/ 447183 h 2456228"/>
                <a:gd name="connsiteX33" fmla="*/ 1266541 w 3991541"/>
                <a:gd name="connsiteY33" fmla="*/ 410870 h 2456228"/>
                <a:gd name="connsiteX34" fmla="*/ 1375707 w 3991541"/>
                <a:gd name="connsiteY34" fmla="*/ 109537 h 2456228"/>
                <a:gd name="connsiteX35" fmla="*/ 1781173 w 3991541"/>
                <a:gd name="connsiteY35" fmla="*/ 0 h 2456228"/>
                <a:gd name="connsiteX0" fmla="*/ 1915112 w 4125480"/>
                <a:gd name="connsiteY0" fmla="*/ 0 h 2456228"/>
                <a:gd name="connsiteX1" fmla="*/ 2072276 w 4125480"/>
                <a:gd name="connsiteY1" fmla="*/ 392429 h 2456228"/>
                <a:gd name="connsiteX2" fmla="*/ 2074656 w 4125480"/>
                <a:gd name="connsiteY2" fmla="*/ 168593 h 2456228"/>
                <a:gd name="connsiteX3" fmla="*/ 2131806 w 4125480"/>
                <a:gd name="connsiteY3" fmla="*/ 66199 h 2456228"/>
                <a:gd name="connsiteX4" fmla="*/ 2167526 w 4125480"/>
                <a:gd name="connsiteY4" fmla="*/ 173354 h 2456228"/>
                <a:gd name="connsiteX5" fmla="*/ 2169907 w 4125480"/>
                <a:gd name="connsiteY5" fmla="*/ 397191 h 2456228"/>
                <a:gd name="connsiteX6" fmla="*/ 2355642 w 4125480"/>
                <a:gd name="connsiteY6" fmla="*/ 1428 h 2456228"/>
                <a:gd name="connsiteX7" fmla="*/ 2753314 w 4125480"/>
                <a:gd name="connsiteY7" fmla="*/ 118586 h 2456228"/>
                <a:gd name="connsiteX8" fmla="*/ 2853549 w 4125480"/>
                <a:gd name="connsiteY8" fmla="*/ 366273 h 2456228"/>
                <a:gd name="connsiteX9" fmla="*/ 2862007 w 4125480"/>
                <a:gd name="connsiteY9" fmla="*/ 439736 h 2456228"/>
                <a:gd name="connsiteX10" fmla="*/ 2984310 w 4125480"/>
                <a:gd name="connsiteY10" fmla="*/ 405619 h 2456228"/>
                <a:gd name="connsiteX11" fmla="*/ 3187043 w 4125480"/>
                <a:gd name="connsiteY11" fmla="*/ 352636 h 2456228"/>
                <a:gd name="connsiteX12" fmla="*/ 3344207 w 4125480"/>
                <a:gd name="connsiteY12" fmla="*/ 745065 h 2456228"/>
                <a:gd name="connsiteX13" fmla="*/ 3346587 w 4125480"/>
                <a:gd name="connsiteY13" fmla="*/ 521229 h 2456228"/>
                <a:gd name="connsiteX14" fmla="*/ 3403737 w 4125480"/>
                <a:gd name="connsiteY14" fmla="*/ 418835 h 2456228"/>
                <a:gd name="connsiteX15" fmla="*/ 3439457 w 4125480"/>
                <a:gd name="connsiteY15" fmla="*/ 525990 h 2456228"/>
                <a:gd name="connsiteX16" fmla="*/ 3441838 w 4125480"/>
                <a:gd name="connsiteY16" fmla="*/ 749827 h 2456228"/>
                <a:gd name="connsiteX17" fmla="*/ 3627573 w 4125480"/>
                <a:gd name="connsiteY17" fmla="*/ 354064 h 2456228"/>
                <a:gd name="connsiteX18" fmla="*/ 4025245 w 4125480"/>
                <a:gd name="connsiteY18" fmla="*/ 471222 h 2456228"/>
                <a:gd name="connsiteX19" fmla="*/ 4125480 w 4125480"/>
                <a:gd name="connsiteY19" fmla="*/ 718909 h 2456228"/>
                <a:gd name="connsiteX20" fmla="*/ 2197689 w 4125480"/>
                <a:gd name="connsiteY20" fmla="*/ 2454593 h 2456228"/>
                <a:gd name="connsiteX21" fmla="*/ 133939 w 4125480"/>
                <a:gd name="connsiteY21" fmla="*/ 888074 h 2456228"/>
                <a:gd name="connsiteX22" fmla="*/ 206545 w 4125480"/>
                <a:gd name="connsiteY22" fmla="*/ 484071 h 2456228"/>
                <a:gd name="connsiteX23" fmla="*/ 237715 w 4125480"/>
                <a:gd name="connsiteY23" fmla="*/ 462173 h 2456228"/>
                <a:gd name="connsiteX24" fmla="*/ 643181 w 4125480"/>
                <a:gd name="connsiteY24" fmla="*/ 352636 h 2456228"/>
                <a:gd name="connsiteX25" fmla="*/ 800345 w 4125480"/>
                <a:gd name="connsiteY25" fmla="*/ 745065 h 2456228"/>
                <a:gd name="connsiteX26" fmla="*/ 802725 w 4125480"/>
                <a:gd name="connsiteY26" fmla="*/ 521229 h 2456228"/>
                <a:gd name="connsiteX27" fmla="*/ 859875 w 4125480"/>
                <a:gd name="connsiteY27" fmla="*/ 418835 h 2456228"/>
                <a:gd name="connsiteX28" fmla="*/ 895595 w 4125480"/>
                <a:gd name="connsiteY28" fmla="*/ 525990 h 2456228"/>
                <a:gd name="connsiteX29" fmla="*/ 897976 w 4125480"/>
                <a:gd name="connsiteY29" fmla="*/ 749827 h 2456228"/>
                <a:gd name="connsiteX30" fmla="*/ 1083711 w 4125480"/>
                <a:gd name="connsiteY30" fmla="*/ 354064 h 2456228"/>
                <a:gd name="connsiteX31" fmla="*/ 1399788 w 4125480"/>
                <a:gd name="connsiteY31" fmla="*/ 447183 h 2456228"/>
                <a:gd name="connsiteX32" fmla="*/ 1400480 w 4125480"/>
                <a:gd name="connsiteY32" fmla="*/ 410870 h 2456228"/>
                <a:gd name="connsiteX33" fmla="*/ 1509646 w 4125480"/>
                <a:gd name="connsiteY33" fmla="*/ 109537 h 2456228"/>
                <a:gd name="connsiteX34" fmla="*/ 1915112 w 4125480"/>
                <a:gd name="connsiteY34" fmla="*/ 0 h 2456228"/>
                <a:gd name="connsiteX0" fmla="*/ 1788102 w 3998470"/>
                <a:gd name="connsiteY0" fmla="*/ 0 h 2456228"/>
                <a:gd name="connsiteX1" fmla="*/ 1945266 w 3998470"/>
                <a:gd name="connsiteY1" fmla="*/ 392429 h 2456228"/>
                <a:gd name="connsiteX2" fmla="*/ 1947646 w 3998470"/>
                <a:gd name="connsiteY2" fmla="*/ 168593 h 2456228"/>
                <a:gd name="connsiteX3" fmla="*/ 2004796 w 3998470"/>
                <a:gd name="connsiteY3" fmla="*/ 66199 h 2456228"/>
                <a:gd name="connsiteX4" fmla="*/ 2040516 w 3998470"/>
                <a:gd name="connsiteY4" fmla="*/ 173354 h 2456228"/>
                <a:gd name="connsiteX5" fmla="*/ 2042897 w 3998470"/>
                <a:gd name="connsiteY5" fmla="*/ 397191 h 2456228"/>
                <a:gd name="connsiteX6" fmla="*/ 2228632 w 3998470"/>
                <a:gd name="connsiteY6" fmla="*/ 1428 h 2456228"/>
                <a:gd name="connsiteX7" fmla="*/ 2626304 w 3998470"/>
                <a:gd name="connsiteY7" fmla="*/ 118586 h 2456228"/>
                <a:gd name="connsiteX8" fmla="*/ 2726539 w 3998470"/>
                <a:gd name="connsiteY8" fmla="*/ 366273 h 2456228"/>
                <a:gd name="connsiteX9" fmla="*/ 2734997 w 3998470"/>
                <a:gd name="connsiteY9" fmla="*/ 439736 h 2456228"/>
                <a:gd name="connsiteX10" fmla="*/ 2857300 w 3998470"/>
                <a:gd name="connsiteY10" fmla="*/ 405619 h 2456228"/>
                <a:gd name="connsiteX11" fmla="*/ 3060033 w 3998470"/>
                <a:gd name="connsiteY11" fmla="*/ 352636 h 2456228"/>
                <a:gd name="connsiteX12" fmla="*/ 3217197 w 3998470"/>
                <a:gd name="connsiteY12" fmla="*/ 745065 h 2456228"/>
                <a:gd name="connsiteX13" fmla="*/ 3219577 w 3998470"/>
                <a:gd name="connsiteY13" fmla="*/ 521229 h 2456228"/>
                <a:gd name="connsiteX14" fmla="*/ 3276727 w 3998470"/>
                <a:gd name="connsiteY14" fmla="*/ 418835 h 2456228"/>
                <a:gd name="connsiteX15" fmla="*/ 3312447 w 3998470"/>
                <a:gd name="connsiteY15" fmla="*/ 525990 h 2456228"/>
                <a:gd name="connsiteX16" fmla="*/ 3314828 w 3998470"/>
                <a:gd name="connsiteY16" fmla="*/ 749827 h 2456228"/>
                <a:gd name="connsiteX17" fmla="*/ 3500563 w 3998470"/>
                <a:gd name="connsiteY17" fmla="*/ 354064 h 2456228"/>
                <a:gd name="connsiteX18" fmla="*/ 3898235 w 3998470"/>
                <a:gd name="connsiteY18" fmla="*/ 471222 h 2456228"/>
                <a:gd name="connsiteX19" fmla="*/ 3998470 w 3998470"/>
                <a:gd name="connsiteY19" fmla="*/ 718909 h 2456228"/>
                <a:gd name="connsiteX20" fmla="*/ 2070679 w 3998470"/>
                <a:gd name="connsiteY20" fmla="*/ 2454593 h 2456228"/>
                <a:gd name="connsiteX21" fmla="*/ 6929 w 3998470"/>
                <a:gd name="connsiteY21" fmla="*/ 888074 h 2456228"/>
                <a:gd name="connsiteX22" fmla="*/ 79535 w 3998470"/>
                <a:gd name="connsiteY22" fmla="*/ 484071 h 2456228"/>
                <a:gd name="connsiteX23" fmla="*/ 110705 w 3998470"/>
                <a:gd name="connsiteY23" fmla="*/ 462173 h 2456228"/>
                <a:gd name="connsiteX24" fmla="*/ 516171 w 3998470"/>
                <a:gd name="connsiteY24" fmla="*/ 352636 h 2456228"/>
                <a:gd name="connsiteX25" fmla="*/ 673335 w 3998470"/>
                <a:gd name="connsiteY25" fmla="*/ 745065 h 2456228"/>
                <a:gd name="connsiteX26" fmla="*/ 675715 w 3998470"/>
                <a:gd name="connsiteY26" fmla="*/ 521229 h 2456228"/>
                <a:gd name="connsiteX27" fmla="*/ 732865 w 3998470"/>
                <a:gd name="connsiteY27" fmla="*/ 418835 h 2456228"/>
                <a:gd name="connsiteX28" fmla="*/ 768585 w 3998470"/>
                <a:gd name="connsiteY28" fmla="*/ 525990 h 2456228"/>
                <a:gd name="connsiteX29" fmla="*/ 770966 w 3998470"/>
                <a:gd name="connsiteY29" fmla="*/ 749827 h 2456228"/>
                <a:gd name="connsiteX30" fmla="*/ 956701 w 3998470"/>
                <a:gd name="connsiteY30" fmla="*/ 354064 h 2456228"/>
                <a:gd name="connsiteX31" fmla="*/ 1272778 w 3998470"/>
                <a:gd name="connsiteY31" fmla="*/ 447183 h 2456228"/>
                <a:gd name="connsiteX32" fmla="*/ 1273470 w 3998470"/>
                <a:gd name="connsiteY32" fmla="*/ 410870 h 2456228"/>
                <a:gd name="connsiteX33" fmla="*/ 1382636 w 3998470"/>
                <a:gd name="connsiteY33" fmla="*/ 109537 h 2456228"/>
                <a:gd name="connsiteX34" fmla="*/ 1788102 w 3998470"/>
                <a:gd name="connsiteY34" fmla="*/ 0 h 2456228"/>
                <a:gd name="connsiteX0" fmla="*/ 1788102 w 3998470"/>
                <a:gd name="connsiteY0" fmla="*/ 0 h 2456228"/>
                <a:gd name="connsiteX1" fmla="*/ 1945266 w 3998470"/>
                <a:gd name="connsiteY1" fmla="*/ 392429 h 2456228"/>
                <a:gd name="connsiteX2" fmla="*/ 1947646 w 3998470"/>
                <a:gd name="connsiteY2" fmla="*/ 168593 h 2456228"/>
                <a:gd name="connsiteX3" fmla="*/ 2004796 w 3998470"/>
                <a:gd name="connsiteY3" fmla="*/ 66199 h 2456228"/>
                <a:gd name="connsiteX4" fmla="*/ 2040516 w 3998470"/>
                <a:gd name="connsiteY4" fmla="*/ 173354 h 2456228"/>
                <a:gd name="connsiteX5" fmla="*/ 2042897 w 3998470"/>
                <a:gd name="connsiteY5" fmla="*/ 397191 h 2456228"/>
                <a:gd name="connsiteX6" fmla="*/ 2228632 w 3998470"/>
                <a:gd name="connsiteY6" fmla="*/ 1428 h 2456228"/>
                <a:gd name="connsiteX7" fmla="*/ 2626304 w 3998470"/>
                <a:gd name="connsiteY7" fmla="*/ 118586 h 2456228"/>
                <a:gd name="connsiteX8" fmla="*/ 2726539 w 3998470"/>
                <a:gd name="connsiteY8" fmla="*/ 366273 h 2456228"/>
                <a:gd name="connsiteX9" fmla="*/ 2734997 w 3998470"/>
                <a:gd name="connsiteY9" fmla="*/ 439736 h 2456228"/>
                <a:gd name="connsiteX10" fmla="*/ 2857300 w 3998470"/>
                <a:gd name="connsiteY10" fmla="*/ 405619 h 2456228"/>
                <a:gd name="connsiteX11" fmla="*/ 3060033 w 3998470"/>
                <a:gd name="connsiteY11" fmla="*/ 352636 h 2456228"/>
                <a:gd name="connsiteX12" fmla="*/ 3217197 w 3998470"/>
                <a:gd name="connsiteY12" fmla="*/ 745065 h 2456228"/>
                <a:gd name="connsiteX13" fmla="*/ 3219577 w 3998470"/>
                <a:gd name="connsiteY13" fmla="*/ 521229 h 2456228"/>
                <a:gd name="connsiteX14" fmla="*/ 3276727 w 3998470"/>
                <a:gd name="connsiteY14" fmla="*/ 418835 h 2456228"/>
                <a:gd name="connsiteX15" fmla="*/ 3312447 w 3998470"/>
                <a:gd name="connsiteY15" fmla="*/ 525990 h 2456228"/>
                <a:gd name="connsiteX16" fmla="*/ 3314828 w 3998470"/>
                <a:gd name="connsiteY16" fmla="*/ 749827 h 2456228"/>
                <a:gd name="connsiteX17" fmla="*/ 3500563 w 3998470"/>
                <a:gd name="connsiteY17" fmla="*/ 354064 h 2456228"/>
                <a:gd name="connsiteX18" fmla="*/ 3898235 w 3998470"/>
                <a:gd name="connsiteY18" fmla="*/ 471222 h 2456228"/>
                <a:gd name="connsiteX19" fmla="*/ 3998470 w 3998470"/>
                <a:gd name="connsiteY19" fmla="*/ 718909 h 2456228"/>
                <a:gd name="connsiteX20" fmla="*/ 2070679 w 3998470"/>
                <a:gd name="connsiteY20" fmla="*/ 2454593 h 2456228"/>
                <a:gd name="connsiteX21" fmla="*/ 6929 w 3998470"/>
                <a:gd name="connsiteY21" fmla="*/ 888074 h 2456228"/>
                <a:gd name="connsiteX22" fmla="*/ 79535 w 3998470"/>
                <a:gd name="connsiteY22" fmla="*/ 484071 h 2456228"/>
                <a:gd name="connsiteX23" fmla="*/ 110705 w 3998470"/>
                <a:gd name="connsiteY23" fmla="*/ 462173 h 2456228"/>
                <a:gd name="connsiteX24" fmla="*/ 516171 w 3998470"/>
                <a:gd name="connsiteY24" fmla="*/ 352636 h 2456228"/>
                <a:gd name="connsiteX25" fmla="*/ 673335 w 3998470"/>
                <a:gd name="connsiteY25" fmla="*/ 745065 h 2456228"/>
                <a:gd name="connsiteX26" fmla="*/ 675715 w 3998470"/>
                <a:gd name="connsiteY26" fmla="*/ 521229 h 2456228"/>
                <a:gd name="connsiteX27" fmla="*/ 732865 w 3998470"/>
                <a:gd name="connsiteY27" fmla="*/ 418835 h 2456228"/>
                <a:gd name="connsiteX28" fmla="*/ 768585 w 3998470"/>
                <a:gd name="connsiteY28" fmla="*/ 525990 h 2456228"/>
                <a:gd name="connsiteX29" fmla="*/ 770966 w 3998470"/>
                <a:gd name="connsiteY29" fmla="*/ 749827 h 2456228"/>
                <a:gd name="connsiteX30" fmla="*/ 956701 w 3998470"/>
                <a:gd name="connsiteY30" fmla="*/ 354064 h 2456228"/>
                <a:gd name="connsiteX31" fmla="*/ 1272778 w 3998470"/>
                <a:gd name="connsiteY31" fmla="*/ 447183 h 2456228"/>
                <a:gd name="connsiteX32" fmla="*/ 1273470 w 3998470"/>
                <a:gd name="connsiteY32" fmla="*/ 410870 h 2456228"/>
                <a:gd name="connsiteX33" fmla="*/ 1382636 w 3998470"/>
                <a:gd name="connsiteY33" fmla="*/ 109537 h 2456228"/>
                <a:gd name="connsiteX34" fmla="*/ 1788102 w 3998470"/>
                <a:gd name="connsiteY34" fmla="*/ 0 h 2456228"/>
                <a:gd name="connsiteX0" fmla="*/ 1781870 w 3992238"/>
                <a:gd name="connsiteY0" fmla="*/ 0 h 2456228"/>
                <a:gd name="connsiteX1" fmla="*/ 1939034 w 3992238"/>
                <a:gd name="connsiteY1" fmla="*/ 392429 h 2456228"/>
                <a:gd name="connsiteX2" fmla="*/ 1941414 w 3992238"/>
                <a:gd name="connsiteY2" fmla="*/ 168593 h 2456228"/>
                <a:gd name="connsiteX3" fmla="*/ 1998564 w 3992238"/>
                <a:gd name="connsiteY3" fmla="*/ 66199 h 2456228"/>
                <a:gd name="connsiteX4" fmla="*/ 2034284 w 3992238"/>
                <a:gd name="connsiteY4" fmla="*/ 173354 h 2456228"/>
                <a:gd name="connsiteX5" fmla="*/ 2036665 w 3992238"/>
                <a:gd name="connsiteY5" fmla="*/ 397191 h 2456228"/>
                <a:gd name="connsiteX6" fmla="*/ 2222400 w 3992238"/>
                <a:gd name="connsiteY6" fmla="*/ 1428 h 2456228"/>
                <a:gd name="connsiteX7" fmla="*/ 2620072 w 3992238"/>
                <a:gd name="connsiteY7" fmla="*/ 118586 h 2456228"/>
                <a:gd name="connsiteX8" fmla="*/ 2720307 w 3992238"/>
                <a:gd name="connsiteY8" fmla="*/ 366273 h 2456228"/>
                <a:gd name="connsiteX9" fmla="*/ 2728765 w 3992238"/>
                <a:gd name="connsiteY9" fmla="*/ 439736 h 2456228"/>
                <a:gd name="connsiteX10" fmla="*/ 2851068 w 3992238"/>
                <a:gd name="connsiteY10" fmla="*/ 405619 h 2456228"/>
                <a:gd name="connsiteX11" fmla="*/ 3053801 w 3992238"/>
                <a:gd name="connsiteY11" fmla="*/ 352636 h 2456228"/>
                <a:gd name="connsiteX12" fmla="*/ 3210965 w 3992238"/>
                <a:gd name="connsiteY12" fmla="*/ 745065 h 2456228"/>
                <a:gd name="connsiteX13" fmla="*/ 3213345 w 3992238"/>
                <a:gd name="connsiteY13" fmla="*/ 521229 h 2456228"/>
                <a:gd name="connsiteX14" fmla="*/ 3270495 w 3992238"/>
                <a:gd name="connsiteY14" fmla="*/ 418835 h 2456228"/>
                <a:gd name="connsiteX15" fmla="*/ 3306215 w 3992238"/>
                <a:gd name="connsiteY15" fmla="*/ 525990 h 2456228"/>
                <a:gd name="connsiteX16" fmla="*/ 3308596 w 3992238"/>
                <a:gd name="connsiteY16" fmla="*/ 749827 h 2456228"/>
                <a:gd name="connsiteX17" fmla="*/ 3494331 w 3992238"/>
                <a:gd name="connsiteY17" fmla="*/ 354064 h 2456228"/>
                <a:gd name="connsiteX18" fmla="*/ 3892003 w 3992238"/>
                <a:gd name="connsiteY18" fmla="*/ 471222 h 2456228"/>
                <a:gd name="connsiteX19" fmla="*/ 3992238 w 3992238"/>
                <a:gd name="connsiteY19" fmla="*/ 718909 h 2456228"/>
                <a:gd name="connsiteX20" fmla="*/ 2064447 w 3992238"/>
                <a:gd name="connsiteY20" fmla="*/ 2454593 h 2456228"/>
                <a:gd name="connsiteX21" fmla="*/ 697 w 3992238"/>
                <a:gd name="connsiteY21" fmla="*/ 888074 h 2456228"/>
                <a:gd name="connsiteX22" fmla="*/ 73303 w 3992238"/>
                <a:gd name="connsiteY22" fmla="*/ 484071 h 2456228"/>
                <a:gd name="connsiteX23" fmla="*/ 104473 w 3992238"/>
                <a:gd name="connsiteY23" fmla="*/ 462173 h 2456228"/>
                <a:gd name="connsiteX24" fmla="*/ 509939 w 3992238"/>
                <a:gd name="connsiteY24" fmla="*/ 352636 h 2456228"/>
                <a:gd name="connsiteX25" fmla="*/ 667103 w 3992238"/>
                <a:gd name="connsiteY25" fmla="*/ 745065 h 2456228"/>
                <a:gd name="connsiteX26" fmla="*/ 669483 w 3992238"/>
                <a:gd name="connsiteY26" fmla="*/ 521229 h 2456228"/>
                <a:gd name="connsiteX27" fmla="*/ 726633 w 3992238"/>
                <a:gd name="connsiteY27" fmla="*/ 418835 h 2456228"/>
                <a:gd name="connsiteX28" fmla="*/ 762353 w 3992238"/>
                <a:gd name="connsiteY28" fmla="*/ 525990 h 2456228"/>
                <a:gd name="connsiteX29" fmla="*/ 764734 w 3992238"/>
                <a:gd name="connsiteY29" fmla="*/ 749827 h 2456228"/>
                <a:gd name="connsiteX30" fmla="*/ 950469 w 3992238"/>
                <a:gd name="connsiteY30" fmla="*/ 354064 h 2456228"/>
                <a:gd name="connsiteX31" fmla="*/ 1266546 w 3992238"/>
                <a:gd name="connsiteY31" fmla="*/ 447183 h 2456228"/>
                <a:gd name="connsiteX32" fmla="*/ 1267238 w 3992238"/>
                <a:gd name="connsiteY32" fmla="*/ 410870 h 2456228"/>
                <a:gd name="connsiteX33" fmla="*/ 1376404 w 3992238"/>
                <a:gd name="connsiteY33" fmla="*/ 109537 h 2456228"/>
                <a:gd name="connsiteX34" fmla="*/ 1781870 w 3992238"/>
                <a:gd name="connsiteY34" fmla="*/ 0 h 2456228"/>
                <a:gd name="connsiteX0" fmla="*/ 1781870 w 3992238"/>
                <a:gd name="connsiteY0" fmla="*/ 0 h 2456228"/>
                <a:gd name="connsiteX1" fmla="*/ 1939034 w 3992238"/>
                <a:gd name="connsiteY1" fmla="*/ 392429 h 2456228"/>
                <a:gd name="connsiteX2" fmla="*/ 1941414 w 3992238"/>
                <a:gd name="connsiteY2" fmla="*/ 168593 h 2456228"/>
                <a:gd name="connsiteX3" fmla="*/ 1998564 w 3992238"/>
                <a:gd name="connsiteY3" fmla="*/ 66199 h 2456228"/>
                <a:gd name="connsiteX4" fmla="*/ 2034284 w 3992238"/>
                <a:gd name="connsiteY4" fmla="*/ 173354 h 2456228"/>
                <a:gd name="connsiteX5" fmla="*/ 2036665 w 3992238"/>
                <a:gd name="connsiteY5" fmla="*/ 397191 h 2456228"/>
                <a:gd name="connsiteX6" fmla="*/ 2222400 w 3992238"/>
                <a:gd name="connsiteY6" fmla="*/ 1428 h 2456228"/>
                <a:gd name="connsiteX7" fmla="*/ 2620072 w 3992238"/>
                <a:gd name="connsiteY7" fmla="*/ 118586 h 2456228"/>
                <a:gd name="connsiteX8" fmla="*/ 2720307 w 3992238"/>
                <a:gd name="connsiteY8" fmla="*/ 366273 h 2456228"/>
                <a:gd name="connsiteX9" fmla="*/ 2728765 w 3992238"/>
                <a:gd name="connsiteY9" fmla="*/ 439736 h 2456228"/>
                <a:gd name="connsiteX10" fmla="*/ 2851068 w 3992238"/>
                <a:gd name="connsiteY10" fmla="*/ 405619 h 2456228"/>
                <a:gd name="connsiteX11" fmla="*/ 3053801 w 3992238"/>
                <a:gd name="connsiteY11" fmla="*/ 352636 h 2456228"/>
                <a:gd name="connsiteX12" fmla="*/ 3210965 w 3992238"/>
                <a:gd name="connsiteY12" fmla="*/ 745065 h 2456228"/>
                <a:gd name="connsiteX13" fmla="*/ 3213345 w 3992238"/>
                <a:gd name="connsiteY13" fmla="*/ 521229 h 2456228"/>
                <a:gd name="connsiteX14" fmla="*/ 3270495 w 3992238"/>
                <a:gd name="connsiteY14" fmla="*/ 418835 h 2456228"/>
                <a:gd name="connsiteX15" fmla="*/ 3306215 w 3992238"/>
                <a:gd name="connsiteY15" fmla="*/ 525990 h 2456228"/>
                <a:gd name="connsiteX16" fmla="*/ 3308596 w 3992238"/>
                <a:gd name="connsiteY16" fmla="*/ 749827 h 2456228"/>
                <a:gd name="connsiteX17" fmla="*/ 3494331 w 3992238"/>
                <a:gd name="connsiteY17" fmla="*/ 354064 h 2456228"/>
                <a:gd name="connsiteX18" fmla="*/ 3892003 w 3992238"/>
                <a:gd name="connsiteY18" fmla="*/ 471222 h 2456228"/>
                <a:gd name="connsiteX19" fmla="*/ 3992238 w 3992238"/>
                <a:gd name="connsiteY19" fmla="*/ 718909 h 2456228"/>
                <a:gd name="connsiteX20" fmla="*/ 2064447 w 3992238"/>
                <a:gd name="connsiteY20" fmla="*/ 2454593 h 2456228"/>
                <a:gd name="connsiteX21" fmla="*/ 697 w 3992238"/>
                <a:gd name="connsiteY21" fmla="*/ 888074 h 2456228"/>
                <a:gd name="connsiteX22" fmla="*/ 73303 w 3992238"/>
                <a:gd name="connsiteY22" fmla="*/ 484071 h 2456228"/>
                <a:gd name="connsiteX23" fmla="*/ 104473 w 3992238"/>
                <a:gd name="connsiteY23" fmla="*/ 462173 h 2456228"/>
                <a:gd name="connsiteX24" fmla="*/ 509939 w 3992238"/>
                <a:gd name="connsiteY24" fmla="*/ 352636 h 2456228"/>
                <a:gd name="connsiteX25" fmla="*/ 667103 w 3992238"/>
                <a:gd name="connsiteY25" fmla="*/ 745065 h 2456228"/>
                <a:gd name="connsiteX26" fmla="*/ 669483 w 3992238"/>
                <a:gd name="connsiteY26" fmla="*/ 521229 h 2456228"/>
                <a:gd name="connsiteX27" fmla="*/ 726633 w 3992238"/>
                <a:gd name="connsiteY27" fmla="*/ 418835 h 2456228"/>
                <a:gd name="connsiteX28" fmla="*/ 762353 w 3992238"/>
                <a:gd name="connsiteY28" fmla="*/ 525990 h 2456228"/>
                <a:gd name="connsiteX29" fmla="*/ 764734 w 3992238"/>
                <a:gd name="connsiteY29" fmla="*/ 749827 h 2456228"/>
                <a:gd name="connsiteX30" fmla="*/ 950469 w 3992238"/>
                <a:gd name="connsiteY30" fmla="*/ 354064 h 2456228"/>
                <a:gd name="connsiteX31" fmla="*/ 1266546 w 3992238"/>
                <a:gd name="connsiteY31" fmla="*/ 447183 h 2456228"/>
                <a:gd name="connsiteX32" fmla="*/ 1267238 w 3992238"/>
                <a:gd name="connsiteY32" fmla="*/ 410870 h 2456228"/>
                <a:gd name="connsiteX33" fmla="*/ 1376404 w 3992238"/>
                <a:gd name="connsiteY33" fmla="*/ 109537 h 2456228"/>
                <a:gd name="connsiteX34" fmla="*/ 1781870 w 3992238"/>
                <a:gd name="connsiteY34" fmla="*/ 0 h 2456228"/>
                <a:gd name="connsiteX0" fmla="*/ 1781870 w 3992238"/>
                <a:gd name="connsiteY0" fmla="*/ 0 h 2456228"/>
                <a:gd name="connsiteX1" fmla="*/ 1939034 w 3992238"/>
                <a:gd name="connsiteY1" fmla="*/ 392429 h 2456228"/>
                <a:gd name="connsiteX2" fmla="*/ 1941414 w 3992238"/>
                <a:gd name="connsiteY2" fmla="*/ 168593 h 2456228"/>
                <a:gd name="connsiteX3" fmla="*/ 1998564 w 3992238"/>
                <a:gd name="connsiteY3" fmla="*/ 66199 h 2456228"/>
                <a:gd name="connsiteX4" fmla="*/ 2034284 w 3992238"/>
                <a:gd name="connsiteY4" fmla="*/ 173354 h 2456228"/>
                <a:gd name="connsiteX5" fmla="*/ 2036665 w 3992238"/>
                <a:gd name="connsiteY5" fmla="*/ 397191 h 2456228"/>
                <a:gd name="connsiteX6" fmla="*/ 2222400 w 3992238"/>
                <a:gd name="connsiteY6" fmla="*/ 1428 h 2456228"/>
                <a:gd name="connsiteX7" fmla="*/ 2620072 w 3992238"/>
                <a:gd name="connsiteY7" fmla="*/ 118586 h 2456228"/>
                <a:gd name="connsiteX8" fmla="*/ 2720307 w 3992238"/>
                <a:gd name="connsiteY8" fmla="*/ 366273 h 2456228"/>
                <a:gd name="connsiteX9" fmla="*/ 2728765 w 3992238"/>
                <a:gd name="connsiteY9" fmla="*/ 439736 h 2456228"/>
                <a:gd name="connsiteX10" fmla="*/ 2851068 w 3992238"/>
                <a:gd name="connsiteY10" fmla="*/ 405619 h 2456228"/>
                <a:gd name="connsiteX11" fmla="*/ 3053801 w 3992238"/>
                <a:gd name="connsiteY11" fmla="*/ 352636 h 2456228"/>
                <a:gd name="connsiteX12" fmla="*/ 3210965 w 3992238"/>
                <a:gd name="connsiteY12" fmla="*/ 745065 h 2456228"/>
                <a:gd name="connsiteX13" fmla="*/ 3213345 w 3992238"/>
                <a:gd name="connsiteY13" fmla="*/ 521229 h 2456228"/>
                <a:gd name="connsiteX14" fmla="*/ 3270495 w 3992238"/>
                <a:gd name="connsiteY14" fmla="*/ 418835 h 2456228"/>
                <a:gd name="connsiteX15" fmla="*/ 3306215 w 3992238"/>
                <a:gd name="connsiteY15" fmla="*/ 525990 h 2456228"/>
                <a:gd name="connsiteX16" fmla="*/ 3308596 w 3992238"/>
                <a:gd name="connsiteY16" fmla="*/ 749827 h 2456228"/>
                <a:gd name="connsiteX17" fmla="*/ 3494331 w 3992238"/>
                <a:gd name="connsiteY17" fmla="*/ 354064 h 2456228"/>
                <a:gd name="connsiteX18" fmla="*/ 3892003 w 3992238"/>
                <a:gd name="connsiteY18" fmla="*/ 471222 h 2456228"/>
                <a:gd name="connsiteX19" fmla="*/ 3992238 w 3992238"/>
                <a:gd name="connsiteY19" fmla="*/ 718909 h 2456228"/>
                <a:gd name="connsiteX20" fmla="*/ 2064447 w 3992238"/>
                <a:gd name="connsiteY20" fmla="*/ 2454593 h 2456228"/>
                <a:gd name="connsiteX21" fmla="*/ 697 w 3992238"/>
                <a:gd name="connsiteY21" fmla="*/ 888074 h 2456228"/>
                <a:gd name="connsiteX22" fmla="*/ 73303 w 3992238"/>
                <a:gd name="connsiteY22" fmla="*/ 484071 h 2456228"/>
                <a:gd name="connsiteX23" fmla="*/ 104473 w 3992238"/>
                <a:gd name="connsiteY23" fmla="*/ 462173 h 2456228"/>
                <a:gd name="connsiteX24" fmla="*/ 509939 w 3992238"/>
                <a:gd name="connsiteY24" fmla="*/ 352636 h 2456228"/>
                <a:gd name="connsiteX25" fmla="*/ 667103 w 3992238"/>
                <a:gd name="connsiteY25" fmla="*/ 745065 h 2456228"/>
                <a:gd name="connsiteX26" fmla="*/ 669483 w 3992238"/>
                <a:gd name="connsiteY26" fmla="*/ 521229 h 2456228"/>
                <a:gd name="connsiteX27" fmla="*/ 726633 w 3992238"/>
                <a:gd name="connsiteY27" fmla="*/ 418835 h 2456228"/>
                <a:gd name="connsiteX28" fmla="*/ 762353 w 3992238"/>
                <a:gd name="connsiteY28" fmla="*/ 525990 h 2456228"/>
                <a:gd name="connsiteX29" fmla="*/ 764734 w 3992238"/>
                <a:gd name="connsiteY29" fmla="*/ 749827 h 2456228"/>
                <a:gd name="connsiteX30" fmla="*/ 950469 w 3992238"/>
                <a:gd name="connsiteY30" fmla="*/ 354064 h 2456228"/>
                <a:gd name="connsiteX31" fmla="*/ 1266546 w 3992238"/>
                <a:gd name="connsiteY31" fmla="*/ 447183 h 2456228"/>
                <a:gd name="connsiteX32" fmla="*/ 1267238 w 3992238"/>
                <a:gd name="connsiteY32" fmla="*/ 410870 h 2456228"/>
                <a:gd name="connsiteX33" fmla="*/ 1376404 w 3992238"/>
                <a:gd name="connsiteY33" fmla="*/ 109537 h 2456228"/>
                <a:gd name="connsiteX34" fmla="*/ 1781870 w 3992238"/>
                <a:gd name="connsiteY34" fmla="*/ 0 h 245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992238" h="2456228">
                  <a:moveTo>
                    <a:pt x="1781870" y="0"/>
                  </a:moveTo>
                  <a:cubicBezTo>
                    <a:pt x="1807271" y="145098"/>
                    <a:pt x="1858865" y="394969"/>
                    <a:pt x="1939034" y="392429"/>
                  </a:cubicBezTo>
                  <a:cubicBezTo>
                    <a:pt x="1939827" y="317817"/>
                    <a:pt x="1940621" y="243205"/>
                    <a:pt x="1941414" y="168593"/>
                  </a:cubicBezTo>
                  <a:cubicBezTo>
                    <a:pt x="1884661" y="111443"/>
                    <a:pt x="1924745" y="63421"/>
                    <a:pt x="1998564" y="66199"/>
                  </a:cubicBezTo>
                  <a:cubicBezTo>
                    <a:pt x="2048570" y="64215"/>
                    <a:pt x="2113262" y="112711"/>
                    <a:pt x="2034284" y="173354"/>
                  </a:cubicBezTo>
                  <a:cubicBezTo>
                    <a:pt x="2035872" y="247966"/>
                    <a:pt x="2035077" y="322579"/>
                    <a:pt x="2036665" y="397191"/>
                  </a:cubicBezTo>
                  <a:cubicBezTo>
                    <a:pt x="2119214" y="396239"/>
                    <a:pt x="2187476" y="228599"/>
                    <a:pt x="2222400" y="1428"/>
                  </a:cubicBezTo>
                  <a:lnTo>
                    <a:pt x="2620072" y="118586"/>
                  </a:lnTo>
                  <a:cubicBezTo>
                    <a:pt x="2674245" y="135850"/>
                    <a:pt x="2701629" y="233481"/>
                    <a:pt x="2720307" y="366273"/>
                  </a:cubicBezTo>
                  <a:lnTo>
                    <a:pt x="2728765" y="439736"/>
                  </a:lnTo>
                  <a:lnTo>
                    <a:pt x="2851068" y="405619"/>
                  </a:lnTo>
                  <a:lnTo>
                    <a:pt x="3053801" y="352636"/>
                  </a:lnTo>
                  <a:cubicBezTo>
                    <a:pt x="3079202" y="497734"/>
                    <a:pt x="3130796" y="747605"/>
                    <a:pt x="3210965" y="745065"/>
                  </a:cubicBezTo>
                  <a:cubicBezTo>
                    <a:pt x="3211758" y="670453"/>
                    <a:pt x="3212552" y="595841"/>
                    <a:pt x="3213345" y="521229"/>
                  </a:cubicBezTo>
                  <a:cubicBezTo>
                    <a:pt x="3156592" y="464079"/>
                    <a:pt x="3196676" y="416057"/>
                    <a:pt x="3270495" y="418835"/>
                  </a:cubicBezTo>
                  <a:cubicBezTo>
                    <a:pt x="3320501" y="416851"/>
                    <a:pt x="3385193" y="465347"/>
                    <a:pt x="3306215" y="525990"/>
                  </a:cubicBezTo>
                  <a:cubicBezTo>
                    <a:pt x="3307803" y="600602"/>
                    <a:pt x="3307008" y="675215"/>
                    <a:pt x="3308596" y="749827"/>
                  </a:cubicBezTo>
                  <a:cubicBezTo>
                    <a:pt x="3391145" y="748875"/>
                    <a:pt x="3459407" y="581235"/>
                    <a:pt x="3494331" y="354064"/>
                  </a:cubicBezTo>
                  <a:lnTo>
                    <a:pt x="3892003" y="471222"/>
                  </a:lnTo>
                  <a:cubicBezTo>
                    <a:pt x="3969988" y="493249"/>
                    <a:pt x="3973560" y="586117"/>
                    <a:pt x="3992238" y="718909"/>
                  </a:cubicBezTo>
                  <a:cubicBezTo>
                    <a:pt x="3927491" y="1722920"/>
                    <a:pt x="2973744" y="2415782"/>
                    <a:pt x="2064447" y="2454593"/>
                  </a:cubicBezTo>
                  <a:cubicBezTo>
                    <a:pt x="816672" y="2503276"/>
                    <a:pt x="54672" y="1453224"/>
                    <a:pt x="697" y="888074"/>
                  </a:cubicBezTo>
                  <a:cubicBezTo>
                    <a:pt x="-7311" y="512029"/>
                    <a:pt x="56007" y="502666"/>
                    <a:pt x="73303" y="484071"/>
                  </a:cubicBezTo>
                  <a:cubicBezTo>
                    <a:pt x="82781" y="473814"/>
                    <a:pt x="93162" y="466301"/>
                    <a:pt x="104473" y="462173"/>
                  </a:cubicBezTo>
                  <a:cubicBezTo>
                    <a:pt x="239628" y="420899"/>
                    <a:pt x="374784" y="389148"/>
                    <a:pt x="509939" y="352636"/>
                  </a:cubicBezTo>
                  <a:cubicBezTo>
                    <a:pt x="535340" y="497734"/>
                    <a:pt x="586934" y="747605"/>
                    <a:pt x="667103" y="745065"/>
                  </a:cubicBezTo>
                  <a:cubicBezTo>
                    <a:pt x="667896" y="670453"/>
                    <a:pt x="668690" y="595841"/>
                    <a:pt x="669483" y="521229"/>
                  </a:cubicBezTo>
                  <a:cubicBezTo>
                    <a:pt x="612730" y="464079"/>
                    <a:pt x="652814" y="416057"/>
                    <a:pt x="726633" y="418835"/>
                  </a:cubicBezTo>
                  <a:cubicBezTo>
                    <a:pt x="776639" y="416851"/>
                    <a:pt x="841331" y="465347"/>
                    <a:pt x="762353" y="525990"/>
                  </a:cubicBezTo>
                  <a:cubicBezTo>
                    <a:pt x="763941" y="600602"/>
                    <a:pt x="763146" y="675215"/>
                    <a:pt x="764734" y="749827"/>
                  </a:cubicBezTo>
                  <a:cubicBezTo>
                    <a:pt x="847283" y="748875"/>
                    <a:pt x="915545" y="581235"/>
                    <a:pt x="950469" y="354064"/>
                  </a:cubicBezTo>
                  <a:lnTo>
                    <a:pt x="1266546" y="447183"/>
                  </a:lnTo>
                  <a:cubicBezTo>
                    <a:pt x="1266777" y="435079"/>
                    <a:pt x="1267007" y="422974"/>
                    <a:pt x="1267238" y="410870"/>
                  </a:cubicBezTo>
                  <a:cubicBezTo>
                    <a:pt x="1274159" y="280957"/>
                    <a:pt x="1308538" y="134302"/>
                    <a:pt x="1376404" y="109537"/>
                  </a:cubicBezTo>
                  <a:cubicBezTo>
                    <a:pt x="1511559" y="68263"/>
                    <a:pt x="1646715" y="36512"/>
                    <a:pt x="1781870" y="0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81195" y="6620463"/>
            <a:ext cx="4114800" cy="2375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DISTRIBUTION A: APPROVED FOR PUBLIC RELEASE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-3017" y="405760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spc="300" dirty="0" smtClean="0"/>
              <a:t>S&amp;T Portfolio Analysis</a:t>
            </a:r>
            <a:endParaRPr lang="en-US" altLang="en-US" sz="3200" b="1" spc="300" dirty="0"/>
          </a:p>
        </p:txBody>
      </p:sp>
      <p:grpSp>
        <p:nvGrpSpPr>
          <p:cNvPr id="4" name="Group 3"/>
          <p:cNvGrpSpPr/>
          <p:nvPr/>
        </p:nvGrpSpPr>
        <p:grpSpPr>
          <a:xfrm>
            <a:off x="2121769" y="4630175"/>
            <a:ext cx="5176607" cy="1920977"/>
            <a:chOff x="614807" y="4304360"/>
            <a:chExt cx="5176607" cy="1920977"/>
          </a:xfrm>
        </p:grpSpPr>
        <p:sp>
          <p:nvSpPr>
            <p:cNvPr id="5" name="Right Arrow 4"/>
            <p:cNvSpPr/>
            <p:nvPr/>
          </p:nvSpPr>
          <p:spPr>
            <a:xfrm rot="5400000">
              <a:off x="3480508" y="4932063"/>
              <a:ext cx="493776" cy="394977"/>
            </a:xfrm>
            <a:prstGeom prst="rightArrow">
              <a:avLst>
                <a:gd name="adj1" fmla="val 100000"/>
                <a:gd name="adj2" fmla="val 62091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Curved Left Arrow 5"/>
            <p:cNvSpPr/>
            <p:nvPr/>
          </p:nvSpPr>
          <p:spPr bwMode="auto">
            <a:xfrm rot="3153620">
              <a:off x="3057168" y="3491091"/>
              <a:ext cx="1920977" cy="3547515"/>
            </a:xfrm>
            <a:prstGeom prst="curvedLeftArrow">
              <a:avLst>
                <a:gd name="adj1" fmla="val 15249"/>
                <a:gd name="adj2" fmla="val 50000"/>
                <a:gd name="adj3" fmla="val 23356"/>
              </a:avLst>
            </a:prstGeom>
            <a:solidFill>
              <a:srgbClr val="4F81BD">
                <a:lumMod val="50000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tIns="0" rIns="18288" bIns="0"/>
            <a:lstStyle/>
            <a:p>
              <a:pPr marL="0" marR="0" lvl="0" indent="0" algn="r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99837" y="5389232"/>
              <a:ext cx="207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Status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4807" y="5380590"/>
              <a:ext cx="1770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Continual Evaluation      of Priorities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06574" y="1267017"/>
            <a:ext cx="2736286" cy="1504827"/>
            <a:chOff x="2586641" y="2563331"/>
            <a:chExt cx="2501466" cy="1798491"/>
          </a:xfrm>
        </p:grpSpPr>
        <p:sp>
          <p:nvSpPr>
            <p:cNvPr id="10" name="Flowchart: Document 9"/>
            <p:cNvSpPr/>
            <p:nvPr/>
          </p:nvSpPr>
          <p:spPr>
            <a:xfrm>
              <a:off x="2656741" y="2597174"/>
              <a:ext cx="2431366" cy="1764648"/>
            </a:xfrm>
            <a:prstGeom prst="flowChartDocument">
              <a:avLst/>
            </a:prstGeom>
            <a:solidFill>
              <a:srgbClr val="4F81BD">
                <a:lumMod val="50000"/>
              </a:srgbClr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86641" y="2563331"/>
              <a:ext cx="2444614" cy="4046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Signature Management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64963" y="1621922"/>
            <a:ext cx="2635334" cy="1480610"/>
            <a:chOff x="2835523" y="2570155"/>
            <a:chExt cx="2196112" cy="1791667"/>
          </a:xfrm>
        </p:grpSpPr>
        <p:sp>
          <p:nvSpPr>
            <p:cNvPr id="13" name="Flowchart: Document 12"/>
            <p:cNvSpPr/>
            <p:nvPr/>
          </p:nvSpPr>
          <p:spPr>
            <a:xfrm>
              <a:off x="2835523" y="2597175"/>
              <a:ext cx="2196112" cy="1764647"/>
            </a:xfrm>
            <a:prstGeom prst="flowChartDocument">
              <a:avLst/>
            </a:prstGeom>
            <a:solidFill>
              <a:srgbClr val="4F81BD">
                <a:lumMod val="50000"/>
              </a:srgbClr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70199" y="2570155"/>
              <a:ext cx="2114041" cy="4096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Protection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33152" y="1932484"/>
            <a:ext cx="2635334" cy="1484992"/>
            <a:chOff x="2835523" y="2564853"/>
            <a:chExt cx="2196112" cy="1796969"/>
          </a:xfrm>
        </p:grpSpPr>
        <p:sp>
          <p:nvSpPr>
            <p:cNvPr id="16" name="Flowchart: Document 15"/>
            <p:cNvSpPr/>
            <p:nvPr/>
          </p:nvSpPr>
          <p:spPr>
            <a:xfrm>
              <a:off x="2835523" y="2597175"/>
              <a:ext cx="2196112" cy="1764647"/>
            </a:xfrm>
            <a:prstGeom prst="flowChartDocument">
              <a:avLst/>
            </a:prstGeom>
            <a:solidFill>
              <a:srgbClr val="4F81BD">
                <a:lumMod val="50000"/>
              </a:srgbClr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85141" y="2564853"/>
              <a:ext cx="2087764" cy="4096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Optics / Sensors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92133" y="2284177"/>
            <a:ext cx="2635334" cy="1459681"/>
            <a:chOff x="2835523" y="2595481"/>
            <a:chExt cx="2196112" cy="1766341"/>
          </a:xfrm>
        </p:grpSpPr>
        <p:sp>
          <p:nvSpPr>
            <p:cNvPr id="19" name="Flowchart: Document 18"/>
            <p:cNvSpPr/>
            <p:nvPr/>
          </p:nvSpPr>
          <p:spPr>
            <a:xfrm>
              <a:off x="2835523" y="2597175"/>
              <a:ext cx="2196112" cy="1764647"/>
            </a:xfrm>
            <a:prstGeom prst="flowChartDocument">
              <a:avLst/>
            </a:prstGeom>
            <a:solidFill>
              <a:srgbClr val="4F81BD">
                <a:lumMod val="50000"/>
              </a:srgbClr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82121" y="2595481"/>
              <a:ext cx="1820563" cy="3724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Human Performance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68998" y="2670220"/>
            <a:ext cx="2635334" cy="1483768"/>
            <a:chOff x="2835523" y="2566335"/>
            <a:chExt cx="2196112" cy="1795487"/>
          </a:xfrm>
        </p:grpSpPr>
        <p:sp>
          <p:nvSpPr>
            <p:cNvPr id="22" name="Flowchart: Document 21"/>
            <p:cNvSpPr/>
            <p:nvPr/>
          </p:nvSpPr>
          <p:spPr>
            <a:xfrm>
              <a:off x="2835523" y="2597175"/>
              <a:ext cx="2196112" cy="1764647"/>
            </a:xfrm>
            <a:prstGeom prst="flowChartDocument">
              <a:avLst/>
            </a:prstGeom>
            <a:solidFill>
              <a:srgbClr val="4F81BD">
                <a:lumMod val="50000"/>
              </a:srgbClr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72085" y="2566335"/>
              <a:ext cx="1820563" cy="4096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Force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Application</a:t>
              </a:r>
            </a:p>
          </p:txBody>
        </p:sp>
      </p:grpSp>
      <p:sp>
        <p:nvSpPr>
          <p:cNvPr id="24" name="Flowchart: Document 23"/>
          <p:cNvSpPr/>
          <p:nvPr/>
        </p:nvSpPr>
        <p:spPr>
          <a:xfrm>
            <a:off x="4607010" y="3077679"/>
            <a:ext cx="2635334" cy="1458281"/>
          </a:xfrm>
          <a:prstGeom prst="flowChartDocument">
            <a:avLst/>
          </a:prstGeom>
          <a:solidFill>
            <a:srgbClr val="4F81BD">
              <a:lumMod val="50000"/>
            </a:srgbClr>
          </a:solidFill>
          <a:ln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jaya" panose="020B0604020202020204" pitchFamily="34" charset="0"/>
              <a:ea typeface="+mn-ea"/>
              <a:cs typeface="Vijay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52737" y="3089473"/>
            <a:ext cx="21846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/ </a:t>
            </a:r>
            <a:r>
              <a:rPr lang="en-US" sz="1600" b="1" dirty="0">
                <a:solidFill>
                  <a:prstClr val="white"/>
                </a:solidFill>
                <a:cs typeface="Arial" panose="020B0604020202020204" pitchFamily="34" charset="0"/>
              </a:rPr>
              <a:t>Analytics</a:t>
            </a:r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56983" y="2459802"/>
            <a:ext cx="4741426" cy="3582653"/>
            <a:chOff x="5513077" y="1868342"/>
            <a:chExt cx="3605129" cy="2560397"/>
          </a:xfrm>
        </p:grpSpPr>
        <p:sp>
          <p:nvSpPr>
            <p:cNvPr id="27" name="Right Arrow 26"/>
            <p:cNvSpPr/>
            <p:nvPr/>
          </p:nvSpPr>
          <p:spPr>
            <a:xfrm>
              <a:off x="5513077" y="2601946"/>
              <a:ext cx="493776" cy="394977"/>
            </a:xfrm>
            <a:prstGeom prst="rightArrow">
              <a:avLst>
                <a:gd name="adj1" fmla="val 100000"/>
                <a:gd name="adj2" fmla="val 62091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6055589" y="1868342"/>
              <a:ext cx="3062617" cy="2560397"/>
            </a:xfrm>
            <a:prstGeom prst="rightArrow">
              <a:avLst>
                <a:gd name="adj1" fmla="val 100000"/>
                <a:gd name="adj2" fmla="val 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Technology Development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Working Group</a:t>
              </a:r>
              <a:r>
                <a:rPr kumimoji="0" lang="en-US" sz="1600" b="1" i="0" u="sng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(TDWG) </a:t>
              </a: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Leads</a:t>
              </a: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Cohesive understanding of respective Near-, Mid- and Far-Term technology areas</a:t>
              </a: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Create, facilitate and maintain working relationships with users, tech developers, transition partners, co-development partners (Labs, Services, etc..)</a:t>
              </a: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Use efficient communication methodologies to convey information and ensure transparency</a:t>
              </a: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Develop expertise</a:t>
              </a: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Cost, Schedule and Performance</a:t>
              </a:r>
            </a:p>
          </p:txBody>
        </p:sp>
      </p:grpSp>
      <p:sp>
        <p:nvSpPr>
          <p:cNvPr id="29" name="Flowchart: Document 28"/>
          <p:cNvSpPr/>
          <p:nvPr/>
        </p:nvSpPr>
        <p:spPr>
          <a:xfrm>
            <a:off x="4363526" y="3448668"/>
            <a:ext cx="2635334" cy="1458281"/>
          </a:xfrm>
          <a:prstGeom prst="flowChartDocument">
            <a:avLst/>
          </a:prstGeom>
          <a:solidFill>
            <a:srgbClr val="4F81BD">
              <a:lumMod val="50000"/>
            </a:srgbClr>
          </a:solidFill>
          <a:ln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jaya" panose="020B0604020202020204" pitchFamily="34" charset="0"/>
              <a:ea typeface="+mn-ea"/>
              <a:cs typeface="Vijaya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099311" y="3846021"/>
            <a:ext cx="2743783" cy="1476511"/>
            <a:chOff x="2619387" y="2407749"/>
            <a:chExt cx="2468720" cy="1764648"/>
          </a:xfrm>
        </p:grpSpPr>
        <p:sp>
          <p:nvSpPr>
            <p:cNvPr id="31" name="Flowchart: Document 30"/>
            <p:cNvSpPr/>
            <p:nvPr/>
          </p:nvSpPr>
          <p:spPr>
            <a:xfrm>
              <a:off x="2656741" y="2407749"/>
              <a:ext cx="2431366" cy="1764648"/>
            </a:xfrm>
            <a:prstGeom prst="flowChartDocument">
              <a:avLst/>
            </a:prstGeom>
            <a:solidFill>
              <a:srgbClr val="4F81BD">
                <a:lumMod val="50000"/>
              </a:srgbClr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Vijaya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Vijaya" panose="020B0604020202020204" pitchFamily="34" charset="0"/>
                </a:rPr>
                <a:t>TDWGs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19387" y="2417581"/>
              <a:ext cx="2444614" cy="3709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Advanced Communications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253203" y="3437532"/>
            <a:ext cx="27346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Biomedical</a:t>
            </a:r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1282919" y="1482184"/>
            <a:ext cx="2780186" cy="336534"/>
          </a:xfrm>
          <a:prstGeom prst="rightArrow">
            <a:avLst>
              <a:gd name="adj1" fmla="val 100000"/>
              <a:gd name="adj2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Human-Machine Interaction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1282919" y="1941019"/>
            <a:ext cx="2780186" cy="336534"/>
          </a:xfrm>
          <a:prstGeom prst="rightArrow">
            <a:avLst>
              <a:gd name="adj1" fmla="val 100000"/>
              <a:gd name="adj2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Big Data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1281413" y="2405612"/>
            <a:ext cx="2780186" cy="336534"/>
          </a:xfrm>
          <a:prstGeom prst="rightArrow">
            <a:avLst>
              <a:gd name="adj1" fmla="val 100000"/>
              <a:gd name="adj2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Artificial Intelligence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1275438" y="4712422"/>
            <a:ext cx="2780186" cy="336534"/>
          </a:xfrm>
          <a:prstGeom prst="rightArrow">
            <a:avLst>
              <a:gd name="adj1" fmla="val 100000"/>
              <a:gd name="adj2" fmla="val 0"/>
            </a:avLst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CWMD (PM-CP, DTRA, J5)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1259056" y="2902784"/>
            <a:ext cx="2780186" cy="336534"/>
          </a:xfrm>
          <a:prstGeom prst="rightArrow">
            <a:avLst>
              <a:gd name="adj1" fmla="val 100000"/>
              <a:gd name="adj2" fmla="val 0"/>
            </a:avLst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CUAS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1259056" y="3337659"/>
            <a:ext cx="2780186" cy="336534"/>
          </a:xfrm>
          <a:prstGeom prst="rightArrow">
            <a:avLst>
              <a:gd name="adj1" fmla="val 100000"/>
              <a:gd name="adj2" fmla="val 0"/>
            </a:avLst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Mobility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275438" y="3778488"/>
            <a:ext cx="2780186" cy="336534"/>
          </a:xfrm>
          <a:prstGeom prst="rightArrow">
            <a:avLst>
              <a:gd name="adj1" fmla="val 100000"/>
              <a:gd name="adj2" fmla="val 0"/>
            </a:avLst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Power &amp; Energy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1253014" y="4227949"/>
            <a:ext cx="2780186" cy="336534"/>
          </a:xfrm>
          <a:prstGeom prst="rightArrow">
            <a:avLst>
              <a:gd name="adj1" fmla="val 100000"/>
              <a:gd name="adj2" fmla="val 0"/>
            </a:avLst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Directed Energy</a:t>
            </a:r>
          </a:p>
        </p:txBody>
      </p:sp>
      <p:cxnSp>
        <p:nvCxnSpPr>
          <p:cNvPr id="42" name="Straight Arrow Connector 41"/>
          <p:cNvCxnSpPr>
            <a:stCxn id="34" idx="3"/>
          </p:cNvCxnSpPr>
          <p:nvPr/>
        </p:nvCxnSpPr>
        <p:spPr>
          <a:xfrm>
            <a:off x="4063105" y="1650451"/>
            <a:ext cx="1043469" cy="45883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>
          <a:xfrm>
            <a:off x="4063105" y="1650592"/>
            <a:ext cx="881715" cy="79587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4" name="Straight Arrow Connector 43"/>
          <p:cNvCxnSpPr>
            <a:stCxn id="35" idx="3"/>
          </p:cNvCxnSpPr>
          <p:nvPr/>
        </p:nvCxnSpPr>
        <p:spPr>
          <a:xfrm>
            <a:off x="4063105" y="2109286"/>
            <a:ext cx="646044" cy="110514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5" name="Straight Arrow Connector 44"/>
          <p:cNvCxnSpPr>
            <a:stCxn id="36" idx="3"/>
          </p:cNvCxnSpPr>
          <p:nvPr/>
        </p:nvCxnSpPr>
        <p:spPr>
          <a:xfrm>
            <a:off x="4061599" y="2573879"/>
            <a:ext cx="655459" cy="64054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46" name="Left Brace 45"/>
          <p:cNvSpPr/>
          <p:nvPr/>
        </p:nvSpPr>
        <p:spPr>
          <a:xfrm>
            <a:off x="808516" y="2902784"/>
            <a:ext cx="412599" cy="1661699"/>
          </a:xfrm>
          <a:prstGeom prst="leftBrac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-116691" y="3575554"/>
            <a:ext cx="1684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MONITORING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8" name="Left Brace 47"/>
          <p:cNvSpPr/>
          <p:nvPr/>
        </p:nvSpPr>
        <p:spPr>
          <a:xfrm>
            <a:off x="800583" y="1482185"/>
            <a:ext cx="412599" cy="1259962"/>
          </a:xfrm>
          <a:prstGeom prst="leftBrac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-9800" y="1955065"/>
            <a:ext cx="1390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EXPLORING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0" name="Left Brace 49"/>
          <p:cNvSpPr/>
          <p:nvPr/>
        </p:nvSpPr>
        <p:spPr>
          <a:xfrm rot="16200000">
            <a:off x="2533025" y="3862152"/>
            <a:ext cx="250070" cy="2750281"/>
          </a:xfrm>
          <a:prstGeom prst="leftBrace">
            <a:avLst>
              <a:gd name="adj1" fmla="val 8333"/>
              <a:gd name="adj2" fmla="val 49613"/>
            </a:avLst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36572" y="5350872"/>
            <a:ext cx="278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COLLABORATING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58314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DISTRIBUTION A: APPROVED FOR PUBLIC RELEASE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0"/>
            <a:ext cx="12188984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kern="0" dirty="0" smtClean="0">
                <a:solidFill>
                  <a:schemeClr val="bg1"/>
                </a:solidFill>
              </a:rPr>
              <a:t>DISTRIBUTION A: APPROVED FOR PUBLIC RELEASE</a:t>
            </a:r>
            <a:endParaRPr lang="en-US" altLang="en-US" kern="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37592" y="1142484"/>
            <a:ext cx="7596777" cy="1892626"/>
            <a:chOff x="99423" y="990600"/>
            <a:chExt cx="7596777" cy="1892626"/>
          </a:xfrm>
        </p:grpSpPr>
        <p:sp>
          <p:nvSpPr>
            <p:cNvPr id="4" name="3 Pentágono"/>
            <p:cNvSpPr/>
            <p:nvPr/>
          </p:nvSpPr>
          <p:spPr bwMode="auto">
            <a:xfrm>
              <a:off x="5881459" y="1524000"/>
              <a:ext cx="1814741" cy="1359226"/>
            </a:xfrm>
            <a:custGeom>
              <a:avLst/>
              <a:gdLst>
                <a:gd name="connsiteX0" fmla="*/ 1602 w 3647006"/>
                <a:gd name="connsiteY0" fmla="*/ 0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5556 w 3647006"/>
                <a:gd name="connsiteY5" fmla="*/ 691987 h 2070230"/>
                <a:gd name="connsiteX6" fmla="*/ 1602 w 3647006"/>
                <a:gd name="connsiteY6" fmla="*/ 691987 h 2070230"/>
                <a:gd name="connsiteX7" fmla="*/ 0 w 3647006"/>
                <a:gd name="connsiteY7" fmla="*/ 232306 h 2070230"/>
                <a:gd name="connsiteX8" fmla="*/ 1602 w 3647006"/>
                <a:gd name="connsiteY8" fmla="*/ 0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5556 w 3647006"/>
                <a:gd name="connsiteY5" fmla="*/ 691987 h 2070230"/>
                <a:gd name="connsiteX6" fmla="*/ 1602 w 3647006"/>
                <a:gd name="connsiteY6" fmla="*/ 691987 h 2070230"/>
                <a:gd name="connsiteX7" fmla="*/ 0 w 3647006"/>
                <a:gd name="connsiteY7" fmla="*/ 232306 h 2070230"/>
                <a:gd name="connsiteX8" fmla="*/ 2585606 w 3647006"/>
                <a:gd name="connsiteY8" fmla="*/ 295627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8138 w 3647006"/>
                <a:gd name="connsiteY5" fmla="*/ 1798036 h 2070230"/>
                <a:gd name="connsiteX6" fmla="*/ 1475556 w 3647006"/>
                <a:gd name="connsiteY6" fmla="*/ 691987 h 2070230"/>
                <a:gd name="connsiteX7" fmla="*/ 1602 w 3647006"/>
                <a:gd name="connsiteY7" fmla="*/ 691987 h 2070230"/>
                <a:gd name="connsiteX8" fmla="*/ 0 w 3647006"/>
                <a:gd name="connsiteY8" fmla="*/ 232306 h 2070230"/>
                <a:gd name="connsiteX9" fmla="*/ 2585606 w 3647006"/>
                <a:gd name="connsiteY9" fmla="*/ 295627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2614270 w 3647006"/>
                <a:gd name="connsiteY4" fmla="*/ 1873144 h 2070230"/>
                <a:gd name="connsiteX5" fmla="*/ 1478138 w 3647006"/>
                <a:gd name="connsiteY5" fmla="*/ 1798036 h 2070230"/>
                <a:gd name="connsiteX6" fmla="*/ 1475556 w 3647006"/>
                <a:gd name="connsiteY6" fmla="*/ 691987 h 2070230"/>
                <a:gd name="connsiteX7" fmla="*/ 1602 w 3647006"/>
                <a:gd name="connsiteY7" fmla="*/ 691987 h 2070230"/>
                <a:gd name="connsiteX8" fmla="*/ 0 w 3647006"/>
                <a:gd name="connsiteY8" fmla="*/ 232306 h 2070230"/>
                <a:gd name="connsiteX9" fmla="*/ 2585606 w 3647006"/>
                <a:gd name="connsiteY9" fmla="*/ 295627 h 20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7006" h="2070230">
                  <a:moveTo>
                    <a:pt x="2585606" y="295627"/>
                  </a:moveTo>
                  <a:lnTo>
                    <a:pt x="2611892" y="0"/>
                  </a:lnTo>
                  <a:lnTo>
                    <a:pt x="3647006" y="1035115"/>
                  </a:lnTo>
                  <a:lnTo>
                    <a:pt x="2611892" y="2070230"/>
                  </a:lnTo>
                  <a:cubicBezTo>
                    <a:pt x="2612685" y="2004535"/>
                    <a:pt x="2613477" y="1938839"/>
                    <a:pt x="2614270" y="1873144"/>
                  </a:cubicBezTo>
                  <a:cubicBezTo>
                    <a:pt x="2615131" y="1782413"/>
                    <a:pt x="1477277" y="1888767"/>
                    <a:pt x="1478138" y="1798036"/>
                  </a:cubicBezTo>
                  <a:cubicBezTo>
                    <a:pt x="1477277" y="1429353"/>
                    <a:pt x="1476417" y="1060670"/>
                    <a:pt x="1475556" y="691987"/>
                  </a:cubicBezTo>
                  <a:lnTo>
                    <a:pt x="1602" y="691987"/>
                  </a:lnTo>
                  <a:lnTo>
                    <a:pt x="0" y="232306"/>
                  </a:lnTo>
                  <a:lnTo>
                    <a:pt x="2585606" y="295627"/>
                  </a:lnTo>
                  <a:close/>
                </a:path>
              </a:pathLst>
            </a:custGeom>
            <a:solidFill>
              <a:srgbClr val="6EB82E"/>
            </a:solidFill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900">
                <a:solidFill>
                  <a:prstClr val="black"/>
                </a:solidFill>
              </a:endParaRPr>
            </a:p>
          </p:txBody>
        </p:sp>
        <p:sp>
          <p:nvSpPr>
            <p:cNvPr id="5" name="18 Rectángulo"/>
            <p:cNvSpPr/>
            <p:nvPr/>
          </p:nvSpPr>
          <p:spPr>
            <a:xfrm>
              <a:off x="5635276" y="2007593"/>
              <a:ext cx="1209541" cy="18150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1600" b="1" cap="all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Results</a:t>
              </a:r>
              <a:endParaRPr lang="es-SV" sz="1600" b="1" cap="all" dirty="0">
                <a:solidFill>
                  <a:prstClr val="black">
                    <a:lumMod val="85000"/>
                    <a:lumOff val="15000"/>
                  </a:prst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9423" y="990600"/>
              <a:ext cx="3618414" cy="461665"/>
              <a:chOff x="99423" y="990600"/>
              <a:chExt cx="3618414" cy="4616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26948" y="990600"/>
                <a:ext cx="3390889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000" b="1" dirty="0">
                    <a:solidFill>
                      <a:srgbClr val="9BE25D"/>
                    </a:solidFill>
                  </a:rPr>
                  <a:t> </a:t>
                </a:r>
                <a:r>
                  <a:rPr lang="en-US" sz="2400" b="1" dirty="0">
                    <a:solidFill>
                      <a:srgbClr val="9BE25D"/>
                    </a:solidFill>
                  </a:rPr>
                  <a:t>Results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9423" y="990600"/>
                <a:ext cx="4876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9BE25D"/>
                    </a:solidFill>
                    <a:latin typeface="FontAwesome" pitchFamily="2" charset="0"/>
                  </a:rPr>
                  <a:t>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231478" y="886313"/>
            <a:ext cx="7131980" cy="1863792"/>
            <a:chOff x="457214" y="734429"/>
            <a:chExt cx="7131980" cy="1863792"/>
          </a:xfrm>
        </p:grpSpPr>
        <p:sp>
          <p:nvSpPr>
            <p:cNvPr id="10" name="TextBox 9"/>
            <p:cNvSpPr txBox="1"/>
            <p:nvPr/>
          </p:nvSpPr>
          <p:spPr>
            <a:xfrm>
              <a:off x="573027" y="1428670"/>
              <a:ext cx="2307954" cy="11695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en-US" sz="1400" b="1" dirty="0">
                  <a:solidFill>
                    <a:srgbClr val="9BE25D"/>
                  </a:solidFill>
                </a:rPr>
                <a:t>   MATERIEL </a:t>
              </a:r>
            </a:p>
            <a:p>
              <a:pPr algn="just"/>
              <a:r>
                <a:rPr lang="en-US" sz="1400" b="1" dirty="0">
                  <a:solidFill>
                    <a:srgbClr val="9BE25D"/>
                  </a:solidFill>
                </a:rPr>
                <a:t>   APPROACHES</a:t>
              </a:r>
            </a:p>
            <a:p>
              <a:pPr marL="231775" indent="-120650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Leap Ahead</a:t>
              </a:r>
            </a:p>
            <a:p>
              <a:pPr marL="231775" indent="-120650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Asymmetric</a:t>
              </a:r>
            </a:p>
            <a:p>
              <a:pPr marL="231775" indent="-120650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Divergent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886417" y="734429"/>
              <a:ext cx="702777" cy="702962"/>
              <a:chOff x="2570822" y="2884367"/>
              <a:chExt cx="702777" cy="702962"/>
            </a:xfrm>
            <a:effectLst/>
          </p:grpSpPr>
          <p:sp>
            <p:nvSpPr>
              <p:cNvPr id="13" name="Teardrop 12"/>
              <p:cNvSpPr/>
              <p:nvPr/>
            </p:nvSpPr>
            <p:spPr bwMode="auto">
              <a:xfrm rot="8100000">
                <a:off x="2570822" y="2884367"/>
                <a:ext cx="702777" cy="702962"/>
              </a:xfrm>
              <a:prstGeom prst="teardrop">
                <a:avLst/>
              </a:prstGeom>
              <a:solidFill>
                <a:srgbClr val="9BE2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  <a:latin typeface="Lato Light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548235"/>
                    </a:solidFill>
                    <a:latin typeface="FontAwesome" pitchFamily="2" charset="0"/>
                  </a:rPr>
                  <a:t>1</a:t>
                </a: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14" y="1443265"/>
              <a:ext cx="277399" cy="33479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723851" y="1304723"/>
            <a:ext cx="6344167" cy="1431328"/>
            <a:chOff x="1985682" y="1152839"/>
            <a:chExt cx="6344167" cy="1431328"/>
          </a:xfrm>
        </p:grpSpPr>
        <p:grpSp>
          <p:nvGrpSpPr>
            <p:cNvPr id="16" name="Group 15"/>
            <p:cNvGrpSpPr/>
            <p:nvPr/>
          </p:nvGrpSpPr>
          <p:grpSpPr>
            <a:xfrm>
              <a:off x="7627072" y="1152839"/>
              <a:ext cx="702777" cy="702962"/>
              <a:chOff x="2570822" y="2884367"/>
              <a:chExt cx="702777" cy="702962"/>
            </a:xfrm>
            <a:effectLst/>
          </p:grpSpPr>
          <p:sp>
            <p:nvSpPr>
              <p:cNvPr id="19" name="Teardrop 18"/>
              <p:cNvSpPr/>
              <p:nvPr/>
            </p:nvSpPr>
            <p:spPr bwMode="auto">
              <a:xfrm rot="8100000">
                <a:off x="2570822" y="2884367"/>
                <a:ext cx="702777" cy="702962"/>
              </a:xfrm>
              <a:prstGeom prst="teardrop">
                <a:avLst/>
              </a:prstGeom>
              <a:solidFill>
                <a:srgbClr val="9BE2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  <a:latin typeface="Lato Light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548235"/>
                    </a:solidFill>
                    <a:latin typeface="FontAwesome" pitchFamily="2" charset="0"/>
                  </a:rPr>
                  <a:t>2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00696" y="1414616"/>
              <a:ext cx="2019407" cy="11695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en-US" sz="1400" b="1" dirty="0">
                  <a:solidFill>
                    <a:srgbClr val="9BE25D"/>
                  </a:solidFill>
                </a:rPr>
                <a:t>   NON-MATERIEL </a:t>
              </a:r>
            </a:p>
            <a:p>
              <a:pPr marL="111125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Policy, Authority </a:t>
              </a:r>
            </a:p>
            <a:p>
              <a:pPr marL="111125" algn="just"/>
              <a:r>
                <a:rPr lang="en-US" sz="1400" b="1" dirty="0">
                  <a:solidFill>
                    <a:prstClr val="white"/>
                  </a:solidFill>
                </a:rPr>
                <a:t>   &amp; Doctrine</a:t>
              </a:r>
            </a:p>
            <a:p>
              <a:pPr marL="111125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Assess &amp; Describe </a:t>
              </a:r>
            </a:p>
            <a:p>
              <a:pPr marL="111125" algn="just"/>
              <a:r>
                <a:rPr lang="en-US" sz="1400" b="1" dirty="0">
                  <a:solidFill>
                    <a:prstClr val="white"/>
                  </a:solidFill>
                </a:rPr>
                <a:t>    Impact/Opportunity</a:t>
              </a:r>
              <a:endParaRPr lang="en-US" sz="1400" b="1" dirty="0">
                <a:solidFill>
                  <a:srgbClr val="9BE25D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5682" y="1443265"/>
              <a:ext cx="280329" cy="33832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701466" y="1576892"/>
            <a:ext cx="4550289" cy="1384995"/>
            <a:chOff x="3963297" y="1425007"/>
            <a:chExt cx="4550289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7810809" y="2071939"/>
              <a:ext cx="702777" cy="702962"/>
              <a:chOff x="2570822" y="2884367"/>
              <a:chExt cx="702777" cy="702962"/>
            </a:xfrm>
            <a:effectLst/>
          </p:grpSpPr>
          <p:sp>
            <p:nvSpPr>
              <p:cNvPr id="25" name="Teardrop 24"/>
              <p:cNvSpPr/>
              <p:nvPr/>
            </p:nvSpPr>
            <p:spPr bwMode="auto">
              <a:xfrm rot="8100000">
                <a:off x="2570822" y="2884367"/>
                <a:ext cx="702777" cy="702962"/>
              </a:xfrm>
              <a:prstGeom prst="teardrop">
                <a:avLst/>
              </a:prstGeom>
              <a:solidFill>
                <a:srgbClr val="9BE2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  <a:latin typeface="Lato Light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548235"/>
                    </a:solidFill>
                    <a:latin typeface="FontAwesome" pitchFamily="2" charset="0"/>
                  </a:rPr>
                  <a:t>3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093433" y="1425007"/>
              <a:ext cx="2013719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en-US" sz="1400" b="1" dirty="0">
                  <a:solidFill>
                    <a:srgbClr val="9BE25D"/>
                  </a:solidFill>
                </a:rPr>
                <a:t>   NEW PROBLEM </a:t>
              </a:r>
            </a:p>
            <a:p>
              <a:pPr algn="just"/>
              <a:r>
                <a:rPr lang="en-US" sz="1400" b="1" dirty="0">
                  <a:solidFill>
                    <a:srgbClr val="9BE25D"/>
                  </a:solidFill>
                </a:rPr>
                <a:t>   IDENTIFICATION</a:t>
              </a:r>
            </a:p>
            <a:p>
              <a:pPr marL="231775" indent="-120650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Opportunity</a:t>
              </a:r>
            </a:p>
            <a:p>
              <a:pPr marL="231775" indent="-120650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Threat</a:t>
              </a:r>
            </a:p>
            <a:p>
              <a:pPr marL="231775" indent="-120650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Follow-on </a:t>
              </a:r>
            </a:p>
            <a:p>
              <a:pPr marL="111125" algn="just"/>
              <a:r>
                <a:rPr lang="en-US" sz="1400" b="1" dirty="0">
                  <a:solidFill>
                    <a:prstClr val="white"/>
                  </a:solidFill>
                </a:rPr>
                <a:t>    Analysis</a:t>
              </a:r>
              <a:endParaRPr lang="en-US" sz="1400" b="1" dirty="0">
                <a:solidFill>
                  <a:srgbClr val="9BE25D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3297" y="1443265"/>
              <a:ext cx="280329" cy="33832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829738" y="2550742"/>
            <a:ext cx="6690231" cy="1030142"/>
            <a:chOff x="91569" y="2398858"/>
            <a:chExt cx="6690231" cy="1030142"/>
          </a:xfrm>
        </p:grpSpPr>
        <p:sp>
          <p:nvSpPr>
            <p:cNvPr id="29" name="4 Rectángulo"/>
            <p:cNvSpPr/>
            <p:nvPr/>
          </p:nvSpPr>
          <p:spPr bwMode="auto">
            <a:xfrm>
              <a:off x="5225391" y="2398858"/>
              <a:ext cx="1556409" cy="1030142"/>
            </a:xfrm>
            <a:custGeom>
              <a:avLst/>
              <a:gdLst/>
              <a:ahLst/>
              <a:cxnLst/>
              <a:rect l="l" t="t" r="r" b="b"/>
              <a:pathLst>
                <a:path w="3127847" h="2070230">
                  <a:moveTo>
                    <a:pt x="0" y="0"/>
                  </a:moveTo>
                  <a:lnTo>
                    <a:pt x="3127847" y="0"/>
                  </a:lnTo>
                  <a:lnTo>
                    <a:pt x="3127847" y="2070230"/>
                  </a:lnTo>
                  <a:lnTo>
                    <a:pt x="1473957" y="2070230"/>
                  </a:lnTo>
                  <a:lnTo>
                    <a:pt x="1473957" y="998185"/>
                  </a:lnTo>
                  <a:lnTo>
                    <a:pt x="0" y="998185"/>
                  </a:lnTo>
                  <a:close/>
                </a:path>
              </a:pathLst>
            </a:custGeom>
            <a:solidFill>
              <a:srgbClr val="F9AB0C"/>
            </a:solidFill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900">
                <a:solidFill>
                  <a:prstClr val="black"/>
                </a:solidFill>
              </a:endParaRPr>
            </a:p>
          </p:txBody>
        </p:sp>
        <p:sp>
          <p:nvSpPr>
            <p:cNvPr id="30" name="18 Rectángulo"/>
            <p:cNvSpPr/>
            <p:nvPr/>
          </p:nvSpPr>
          <p:spPr>
            <a:xfrm>
              <a:off x="5225391" y="2676152"/>
              <a:ext cx="1431196" cy="23754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1600" b="1" cap="all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CONSIDERATION </a:t>
              </a:r>
            </a:p>
            <a:p>
              <a:pPr algn="ctr"/>
              <a:r>
                <a:rPr lang="es-MX" sz="1600" b="1" cap="all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        4</a:t>
              </a:r>
              <a:endParaRPr lang="es-SV" sz="1600" b="1" cap="all" dirty="0">
                <a:solidFill>
                  <a:prstClr val="black">
                    <a:lumMod val="85000"/>
                    <a:lumOff val="15000"/>
                  </a:prst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91569" y="2743200"/>
              <a:ext cx="4292576" cy="478600"/>
              <a:chOff x="91569" y="2799393"/>
              <a:chExt cx="4292576" cy="47860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74018" y="2816328"/>
                <a:ext cx="4010127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400" b="1" dirty="0">
                    <a:solidFill>
                      <a:srgbClr val="FFD63B"/>
                    </a:solidFill>
                  </a:rPr>
                  <a:t>Rapidly Changing Technology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1569" y="2799393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D63B"/>
                    </a:solidFill>
                    <a:latin typeface="FontAwesome" pitchFamily="2" charset="0"/>
                  </a:rPr>
                  <a:t>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830832" y="3312742"/>
            <a:ext cx="6155736" cy="1030142"/>
            <a:chOff x="92664" y="3160858"/>
            <a:chExt cx="6155736" cy="1030142"/>
          </a:xfrm>
        </p:grpSpPr>
        <p:sp>
          <p:nvSpPr>
            <p:cNvPr id="35" name="6 Rectángulo"/>
            <p:cNvSpPr/>
            <p:nvPr/>
          </p:nvSpPr>
          <p:spPr bwMode="auto">
            <a:xfrm>
              <a:off x="4691991" y="3160858"/>
              <a:ext cx="1556409" cy="1030142"/>
            </a:xfrm>
            <a:custGeom>
              <a:avLst/>
              <a:gdLst/>
              <a:ahLst/>
              <a:cxnLst/>
              <a:rect l="l" t="t" r="r" b="b"/>
              <a:pathLst>
                <a:path w="3127848" h="2070230">
                  <a:moveTo>
                    <a:pt x="0" y="0"/>
                  </a:moveTo>
                  <a:lnTo>
                    <a:pt x="3127848" y="0"/>
                  </a:lnTo>
                  <a:lnTo>
                    <a:pt x="3127848" y="2070230"/>
                  </a:lnTo>
                  <a:lnTo>
                    <a:pt x="1473956" y="2070230"/>
                  </a:lnTo>
                  <a:lnTo>
                    <a:pt x="1473956" y="695093"/>
                  </a:lnTo>
                  <a:lnTo>
                    <a:pt x="0" y="695093"/>
                  </a:lnTo>
                  <a:close/>
                </a:path>
              </a:pathLst>
            </a:custGeom>
            <a:solidFill>
              <a:srgbClr val="41B0C2"/>
            </a:solidFill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900">
                <a:solidFill>
                  <a:prstClr val="black"/>
                </a:solidFill>
              </a:endParaRPr>
            </a:p>
          </p:txBody>
        </p:sp>
        <p:sp>
          <p:nvSpPr>
            <p:cNvPr id="36" name="18 Rectángulo"/>
            <p:cNvSpPr/>
            <p:nvPr/>
          </p:nvSpPr>
          <p:spPr>
            <a:xfrm>
              <a:off x="4657723" y="3429212"/>
              <a:ext cx="1441821" cy="17507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1600" b="1" cap="all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CONSIDERATION</a:t>
              </a:r>
            </a:p>
            <a:p>
              <a:pPr algn="ctr"/>
              <a:r>
                <a:rPr lang="es-MX" sz="1600" b="1" cap="all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         3</a:t>
              </a:r>
              <a:endParaRPr lang="es-SV" sz="1600" b="1" cap="all" dirty="0">
                <a:solidFill>
                  <a:prstClr val="black">
                    <a:lumMod val="85000"/>
                    <a:lumOff val="15000"/>
                  </a:prst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92664" y="3440482"/>
              <a:ext cx="3678906" cy="469391"/>
              <a:chOff x="80138" y="3477520"/>
              <a:chExt cx="3678906" cy="469391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68156" y="3485246"/>
                <a:ext cx="339088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400" b="1" dirty="0">
                    <a:solidFill>
                      <a:srgbClr val="6FDAEC"/>
                    </a:solidFill>
                  </a:rPr>
                  <a:t>Changing Environments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0138" y="3477520"/>
                <a:ext cx="3850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6FDAEC"/>
                    </a:solidFill>
                    <a:latin typeface="FontAwesome" pitchFamily="2" charset="0"/>
                  </a:rPr>
                  <a:t>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819591" y="3998542"/>
            <a:ext cx="5478838" cy="1146008"/>
            <a:chOff x="81423" y="3846658"/>
            <a:chExt cx="5478838" cy="1146008"/>
          </a:xfrm>
        </p:grpSpPr>
        <p:sp>
          <p:nvSpPr>
            <p:cNvPr id="41" name="7 Rectángulo"/>
            <p:cNvSpPr/>
            <p:nvPr/>
          </p:nvSpPr>
          <p:spPr bwMode="auto">
            <a:xfrm>
              <a:off x="4003852" y="3846658"/>
              <a:ext cx="1556409" cy="1030142"/>
            </a:xfrm>
            <a:custGeom>
              <a:avLst/>
              <a:gdLst/>
              <a:ahLst/>
              <a:cxnLst/>
              <a:rect l="l" t="t" r="r" b="b"/>
              <a:pathLst>
                <a:path w="3127847" h="2070230">
                  <a:moveTo>
                    <a:pt x="0" y="0"/>
                  </a:moveTo>
                  <a:lnTo>
                    <a:pt x="3127847" y="0"/>
                  </a:lnTo>
                  <a:lnTo>
                    <a:pt x="3127847" y="2070230"/>
                  </a:lnTo>
                  <a:lnTo>
                    <a:pt x="1473955" y="2070230"/>
                  </a:lnTo>
                  <a:lnTo>
                    <a:pt x="1473955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rgbClr val="4F6A79"/>
            </a:solidFill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solidFill>
                  <a:prstClr val="black"/>
                </a:solidFill>
              </a:endParaRPr>
            </a:p>
          </p:txBody>
        </p:sp>
        <p:sp>
          <p:nvSpPr>
            <p:cNvPr id="42" name="18 Rectángulo"/>
            <p:cNvSpPr/>
            <p:nvPr/>
          </p:nvSpPr>
          <p:spPr>
            <a:xfrm>
              <a:off x="3946340" y="4105056"/>
              <a:ext cx="1486646" cy="22036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CONSIDERATION</a:t>
              </a:r>
            </a:p>
            <a:p>
              <a:pPr algn="ctr"/>
              <a:r>
                <a:rPr lang="es-MX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       2</a:t>
              </a:r>
              <a:endParaRPr lang="es-SV" sz="1600" b="1" dirty="0">
                <a:solidFill>
                  <a:prstClr val="black">
                    <a:lumMod val="85000"/>
                    <a:lumOff val="15000"/>
                  </a:prst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1423" y="4161669"/>
              <a:ext cx="4054663" cy="830997"/>
              <a:chOff x="80997" y="4221066"/>
              <a:chExt cx="4054663" cy="83099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73260" y="4221066"/>
                <a:ext cx="376240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400" b="1" dirty="0">
                    <a:solidFill>
                      <a:srgbClr val="7D97A7"/>
                    </a:solidFill>
                  </a:rPr>
                  <a:t>Varying Mission Objective</a:t>
                </a:r>
              </a:p>
              <a:p>
                <a:r>
                  <a:rPr lang="en-US" sz="2400" b="1" dirty="0">
                    <a:solidFill>
                      <a:srgbClr val="7D97A7"/>
                    </a:solidFill>
                  </a:rPr>
                  <a:t>(Measures of Success)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0997" y="4226981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7D97A7"/>
                    </a:solidFill>
                    <a:latin typeface="FontAwesome" pitchFamily="2" charset="0"/>
                  </a:rPr>
                  <a:t>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827299" y="4724534"/>
            <a:ext cx="4819162" cy="1294750"/>
            <a:chOff x="89131" y="4572650"/>
            <a:chExt cx="4819162" cy="1294750"/>
          </a:xfrm>
        </p:grpSpPr>
        <p:sp>
          <p:nvSpPr>
            <p:cNvPr id="47" name="8 Rectángulo"/>
            <p:cNvSpPr/>
            <p:nvPr/>
          </p:nvSpPr>
          <p:spPr bwMode="auto">
            <a:xfrm>
              <a:off x="3359971" y="4572650"/>
              <a:ext cx="1548322" cy="1030142"/>
            </a:xfrm>
            <a:prstGeom prst="rect">
              <a:avLst/>
            </a:prstGeom>
            <a:solidFill>
              <a:srgbClr val="F2583A"/>
            </a:solidFill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solidFill>
                  <a:prstClr val="black"/>
                </a:solidFill>
              </a:endParaRPr>
            </a:p>
          </p:txBody>
        </p:sp>
        <p:sp>
          <p:nvSpPr>
            <p:cNvPr id="48" name="18 Rectángulo"/>
            <p:cNvSpPr/>
            <p:nvPr/>
          </p:nvSpPr>
          <p:spPr>
            <a:xfrm>
              <a:off x="3196488" y="4873012"/>
              <a:ext cx="1667058" cy="13297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CONSIDERATION </a:t>
              </a:r>
            </a:p>
            <a:p>
              <a:pPr algn="ctr"/>
              <a:r>
                <a:rPr lang="es-MX" sz="1600" b="1" cap="all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         1</a:t>
              </a:r>
              <a:endParaRPr lang="es-SV" sz="1600" b="1" cap="all" dirty="0">
                <a:solidFill>
                  <a:prstClr val="black">
                    <a:lumMod val="85000"/>
                    <a:lumOff val="15000"/>
                  </a:prst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89131" y="5036403"/>
              <a:ext cx="3486348" cy="830997"/>
              <a:chOff x="79083" y="5036403"/>
              <a:chExt cx="3486348" cy="830997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52343" y="5036403"/>
                <a:ext cx="3213088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400" b="1" dirty="0">
                    <a:solidFill>
                      <a:srgbClr val="FF8569"/>
                    </a:solidFill>
                  </a:rPr>
                  <a:t>Changing Strategic Conditions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9083" y="5036651"/>
                <a:ext cx="3818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8569"/>
                    </a:solidFill>
                    <a:latin typeface="FontAwesome" pitchFamily="2" charset="0"/>
                  </a:rPr>
                  <a:t></a:t>
                </a:r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5680526" y="6457751"/>
            <a:ext cx="883575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dirty="0">
                <a:solidFill>
                  <a:prstClr val="white">
                    <a:lumMod val="75000"/>
                  </a:prstClr>
                </a:solidFill>
              </a:rPr>
              <a:t>Designed by PresentationGo.com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-3017" y="405760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spc="300" dirty="0">
                <a:solidFill>
                  <a:srgbClr val="FFC000"/>
                </a:solidFill>
              </a:rPr>
              <a:t>S&amp;T Futures Process</a:t>
            </a:r>
          </a:p>
        </p:txBody>
      </p:sp>
      <p:sp>
        <p:nvSpPr>
          <p:cNvPr id="55" name="Slide Number Placeholder 5"/>
          <p:cNvSpPr txBox="1">
            <a:spLocks/>
          </p:cNvSpPr>
          <p:nvPr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186615" y="-16033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7565" y="6611639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1" y="109868"/>
            <a:ext cx="12196550" cy="0"/>
          </a:xfrm>
          <a:prstGeom prst="line">
            <a:avLst/>
          </a:prstGeom>
          <a:ln w="228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194180" y="-20364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5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3650" y="465920"/>
            <a:ext cx="12192001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300" dirty="0" smtClean="0">
                <a:solidFill>
                  <a:prstClr val="black"/>
                </a:solidFill>
              </a:rPr>
              <a:t>SOF Hard Problems</a:t>
            </a:r>
            <a:endParaRPr lang="en-US" sz="3200" b="1" spc="3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3" y="1126299"/>
            <a:ext cx="10311788" cy="2422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0" y="3820229"/>
            <a:ext cx="1816864" cy="2510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94298" y="3736005"/>
            <a:ext cx="8120873" cy="272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"/>
              </a:spcBef>
            </a:pPr>
            <a:r>
              <a:rPr lang="en-US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United </a:t>
            </a:r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States Special Operations Command’s Science and Technology (S&amp;T) Directorate has developed three Special Operations Forces (SOF) Hard Problems that are of critical importance to SOF missions.  They are:  </a:t>
            </a:r>
            <a:r>
              <a:rPr lang="en-US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Small Unit Dominance, Mission Assured Communications, and Signature Management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 The three SOF Hard Problems are available for download </a:t>
            </a:r>
            <a:r>
              <a:rPr lang="en-US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at: </a:t>
            </a:r>
            <a:r>
              <a:rPr lang="en-US" sz="1700" b="1" u="sng" dirty="0" smtClean="0">
                <a:solidFill>
                  <a:srgbClr val="1F4E79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1700" b="1" u="sng" dirty="0">
                <a:solidFill>
                  <a:srgbClr val="1F4E79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://www.socom.mil/SOF-ATL/Pages/SOF-Hard-Problems.aspx</a:t>
            </a:r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  </a:t>
            </a:r>
            <a:endParaRPr lang="en-US" sz="16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"/>
              </a:spcBef>
            </a:pPr>
            <a:r>
              <a:rPr lang="en-US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 think you've got a solution that can help USSOCOM’s S&amp;T Directorate solve some or all of the SOF Hard Problems please reply via their </a:t>
            </a:r>
            <a:r>
              <a:rPr lang="en-US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Hard Problems</a:t>
            </a:r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mailbox</a:t>
            </a:r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also located on that same website.  Please feel free to distribute this information to interested parties that could provide potential solutions to these S&amp;T SOF “Hard Problems.” 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58314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DISTRIBUTION A: APPROVED FOR PUBLIC RELEASE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173" y="1479774"/>
            <a:ext cx="3393196" cy="22343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3650" y="465920"/>
            <a:ext cx="12192001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90563" algn="l"/>
              </a:tabLst>
              <a:defRPr/>
            </a:pPr>
            <a:r>
              <a:rPr lang="en-US" sz="3200" b="1" spc="300" dirty="0" smtClean="0"/>
              <a:t>S&amp;T Main Focus Areas</a:t>
            </a:r>
            <a:endParaRPr lang="en-US" sz="3200" b="1" spc="3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4" y="1016369"/>
            <a:ext cx="8595789" cy="550212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>
              <a:lnSpc>
                <a:spcPct val="110000"/>
              </a:lnSpc>
              <a:buNone/>
            </a:pPr>
            <a:r>
              <a:rPr lang="en-US" sz="2400" b="1" u="sng" dirty="0" smtClean="0">
                <a:cs typeface="Arial" panose="020B0604020202020204" pitchFamily="34" charset="0"/>
              </a:rPr>
              <a:t>Tactically Relevant Situational Awareness</a:t>
            </a:r>
          </a:p>
          <a:p>
            <a:pPr marL="396875" indent="-165100">
              <a:lnSpc>
                <a:spcPct val="130000"/>
              </a:lnSpc>
              <a:spcBef>
                <a:spcPts val="0"/>
              </a:spcBef>
            </a:pPr>
            <a:r>
              <a:rPr lang="en-US" sz="2000" dirty="0"/>
              <a:t>Next Generation Identification and Characterization - comprehensive and verifiable location of targets across various sensor systems</a:t>
            </a:r>
          </a:p>
          <a:p>
            <a:pPr marL="396875" indent="-165100">
              <a:lnSpc>
                <a:spcPct val="130000"/>
              </a:lnSpc>
              <a:spcBef>
                <a:spcPts val="0"/>
              </a:spcBef>
            </a:pPr>
            <a:r>
              <a:rPr lang="en-US" sz="2000" dirty="0"/>
              <a:t>Applicable in all environments – not just airborne assets in uncontested environments</a:t>
            </a:r>
          </a:p>
          <a:p>
            <a:pPr marL="396875" indent="-165100">
              <a:lnSpc>
                <a:spcPct val="130000"/>
              </a:lnSpc>
              <a:spcBef>
                <a:spcPts val="0"/>
              </a:spcBef>
            </a:pPr>
            <a:r>
              <a:rPr lang="en-US" sz="2000" dirty="0"/>
              <a:t>Includes means to turn information into decision quality data – Artificial Intelligence (AI)/Machine Learning (ML)</a:t>
            </a:r>
          </a:p>
          <a:p>
            <a:pPr marL="396875" indent="-165100">
              <a:lnSpc>
                <a:spcPct val="130000"/>
              </a:lnSpc>
              <a:spcBef>
                <a:spcPts val="0"/>
              </a:spcBef>
            </a:pPr>
            <a:r>
              <a:rPr lang="en-US" sz="2000" dirty="0"/>
              <a:t>Includes human-machine interface to make the data accessible and usable to all SOF echelons – operator through Tactical Operations Center (TOC) Commander</a:t>
            </a:r>
          </a:p>
          <a:p>
            <a:pPr marL="109538" indent="0">
              <a:lnSpc>
                <a:spcPct val="110000"/>
              </a:lnSpc>
              <a:buNone/>
            </a:pPr>
            <a:r>
              <a:rPr lang="en-US" sz="2400" b="1" u="sng" dirty="0">
                <a:cs typeface="Arial" panose="020B0604020202020204" pitchFamily="34" charset="0"/>
              </a:rPr>
              <a:t>Communication and Navigation in all Environments</a:t>
            </a:r>
          </a:p>
          <a:p>
            <a:pPr marL="396875" indent="-165100">
              <a:lnSpc>
                <a:spcPct val="130000"/>
              </a:lnSpc>
              <a:spcBef>
                <a:spcPts val="0"/>
              </a:spcBef>
            </a:pPr>
            <a:r>
              <a:rPr lang="en-US" sz="2000" dirty="0"/>
              <a:t>Global Positioning System (GPS) Denied – regardless of cause</a:t>
            </a:r>
          </a:p>
          <a:p>
            <a:pPr marL="396875" indent="-165100">
              <a:lnSpc>
                <a:spcPct val="130000"/>
              </a:lnSpc>
              <a:spcBef>
                <a:spcPts val="0"/>
              </a:spcBef>
            </a:pPr>
            <a:r>
              <a:rPr lang="en-US" sz="2000" dirty="0"/>
              <a:t>Hostile, contested, and Crowded Electromagnetic Spectrum</a:t>
            </a:r>
          </a:p>
          <a:p>
            <a:pPr marL="396875" indent="-165100">
              <a:lnSpc>
                <a:spcPct val="130000"/>
              </a:lnSpc>
              <a:spcBef>
                <a:spcPts val="0"/>
              </a:spcBef>
            </a:pPr>
            <a:r>
              <a:rPr lang="en-US" sz="2000" dirty="0"/>
              <a:t>Low Signature</a:t>
            </a:r>
          </a:p>
          <a:p>
            <a:pPr marL="109538" indent="0">
              <a:lnSpc>
                <a:spcPct val="110000"/>
              </a:lnSpc>
              <a:buNone/>
            </a:pPr>
            <a:r>
              <a:rPr lang="en-US" sz="2400" b="1" u="sng" dirty="0" smtClean="0">
                <a:cs typeface="Arial" panose="020B0604020202020204" pitchFamily="34" charset="0"/>
              </a:rPr>
              <a:t>Tailored Lethality</a:t>
            </a:r>
            <a:endParaRPr lang="en-US" sz="2400" b="1" u="sng" dirty="0">
              <a:cs typeface="Arial" panose="020B0604020202020204" pitchFamily="34" charset="0"/>
            </a:endParaRPr>
          </a:p>
          <a:p>
            <a:pPr marL="396875" indent="-165100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/>
              <a:t>Counter-materiel &amp; Counter-personnel</a:t>
            </a:r>
            <a:endParaRPr lang="en-US" sz="2000" dirty="0"/>
          </a:p>
          <a:p>
            <a:pPr marL="396875" indent="-165100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/>
              <a:t>Incorporates scalability and reversibility</a:t>
            </a:r>
            <a:endParaRPr lang="en-US" sz="2000" dirty="0"/>
          </a:p>
          <a:p>
            <a:pPr marL="109538" indent="0">
              <a:lnSpc>
                <a:spcPct val="110000"/>
              </a:lnSpc>
              <a:buNone/>
            </a:pPr>
            <a:r>
              <a:rPr lang="en-US" sz="2400" b="1" u="sng" dirty="0">
                <a:cs typeface="Arial" panose="020B0604020202020204" pitchFamily="34" charset="0"/>
              </a:rPr>
              <a:t>Biotechnologies</a:t>
            </a:r>
          </a:p>
          <a:p>
            <a:pPr marL="396875" indent="-165100">
              <a:lnSpc>
                <a:spcPct val="130000"/>
              </a:lnSpc>
              <a:spcBef>
                <a:spcPts val="0"/>
              </a:spcBef>
            </a:pPr>
            <a:r>
              <a:rPr lang="en-US" sz="2000" dirty="0"/>
              <a:t>Understand and counter adversary Weapons of Mass Destruction (WMD)/terror/effect</a:t>
            </a:r>
          </a:p>
          <a:p>
            <a:pPr marL="396875" indent="-165100">
              <a:lnSpc>
                <a:spcPct val="130000"/>
              </a:lnSpc>
              <a:spcBef>
                <a:spcPts val="0"/>
              </a:spcBef>
            </a:pPr>
            <a:r>
              <a:rPr lang="en-US" sz="2000" dirty="0"/>
              <a:t>Explore means to optimize SOF warfighter capability/performance throughout their </a:t>
            </a:r>
            <a:r>
              <a:rPr lang="en-US" sz="2000" dirty="0" smtClean="0"/>
              <a:t>career</a:t>
            </a:r>
            <a:endParaRPr lang="en-US" sz="2000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58314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DISTRIBUTION A: APPROVED FOR PUBLIC RELEASE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087" y="3909678"/>
            <a:ext cx="4450316" cy="157672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505" y="4050665"/>
            <a:ext cx="1816864" cy="25105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0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57" y="1013670"/>
            <a:ext cx="2338352" cy="2041318"/>
          </a:xfrm>
          <a:prstGeom prst="rect">
            <a:avLst/>
          </a:prstGeom>
          <a:ln>
            <a:noFill/>
          </a:ln>
          <a:effectLst>
            <a:outerShdw blurRad="292100" dist="1016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" t="15049" r="5295" b="3952"/>
          <a:stretch/>
        </p:blipFill>
        <p:spPr>
          <a:xfrm>
            <a:off x="8089900" y="142381"/>
            <a:ext cx="3517900" cy="2692400"/>
          </a:xfrm>
          <a:prstGeom prst="rect">
            <a:avLst/>
          </a:prstGeom>
          <a:ln>
            <a:noFill/>
          </a:ln>
          <a:effectLst>
            <a:outerShdw blurRad="292100" dist="1016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3650" y="465920"/>
            <a:ext cx="12192001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300" dirty="0" smtClean="0"/>
              <a:t>Hyper Enabled Operator</a:t>
            </a:r>
            <a:endParaRPr lang="en-US" sz="3200" b="1" spc="300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58314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DISTRIBUTION A: APPROVED FOR PUBLIC RELEASE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858975"/>
            <a:ext cx="121965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Reactive to Predictive, in Front of the OODA Loop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933450" y="1450118"/>
            <a:ext cx="10325100" cy="1705406"/>
          </a:xfrm>
          <a:prstGeom prst="triangl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TECHNOLOGY PILLARS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4989" y="3303396"/>
            <a:ext cx="2021524" cy="22365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COMMUNICATIONS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9001" y="3288807"/>
            <a:ext cx="2021524" cy="22365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COMPUTING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3013" y="3303396"/>
            <a:ext cx="2021524" cy="22365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 / SENSORS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37025" y="3288807"/>
            <a:ext cx="2021525" cy="22365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HUMAN- MACHINE INTERFACE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20C591162BD46BC0AE314138A35B1" ma:contentTypeVersion="0" ma:contentTypeDescription="Create a new document." ma:contentTypeScope="" ma:versionID="71c65555ea9d702b9facad5fff43c9f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cdb0e1d68f3e4b68aa65f76a9b3ca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9DF4F8-407D-467B-8750-3EB7AB0AEA9D}"/>
</file>

<file path=customXml/itemProps2.xml><?xml version="1.0" encoding="utf-8"?>
<ds:datastoreItem xmlns:ds="http://schemas.openxmlformats.org/officeDocument/2006/customXml" ds:itemID="{3ED0DF68-B689-4096-A03B-F8457CD01AE8}"/>
</file>

<file path=customXml/itemProps3.xml><?xml version="1.0" encoding="utf-8"?>
<ds:datastoreItem xmlns:ds="http://schemas.openxmlformats.org/officeDocument/2006/customXml" ds:itemID="{67C40DFB-2EEF-4363-9FD3-4D2332B9D0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1582</Words>
  <Application>Microsoft Office PowerPoint</Application>
  <PresentationFormat>Widescreen</PresentationFormat>
  <Paragraphs>279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FontAwesome</vt:lpstr>
      <vt:lpstr>Lato Light</vt:lpstr>
      <vt:lpstr>Open Sans Extrabold</vt:lpstr>
      <vt:lpstr>Symbol</vt:lpstr>
      <vt:lpstr>Times New Roman</vt:lpstr>
      <vt:lpstr>Vijaya</vt:lpstr>
      <vt:lpstr>Wingdings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Defense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 - ST Opportunities</dc:title>
  <dc:creator>Miller, Jennifer A CTR USSOCOM HQ</dc:creator>
  <cp:lastModifiedBy>Boucher, Brittany M CTR USSOCOM HQ</cp:lastModifiedBy>
  <cp:revision>160</cp:revision>
  <cp:lastPrinted>2018-04-05T13:06:11Z</cp:lastPrinted>
  <dcterms:created xsi:type="dcterms:W3CDTF">2018-01-10T19:10:20Z</dcterms:created>
  <dcterms:modified xsi:type="dcterms:W3CDTF">2018-08-20T11:37:06Z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0x010100B1320C591162BD46BC0AE314138A35B1</vt:lpwstr>
  </property>
  <property fmtid="{D5CDD505-2E9C-101B-9397-08002B2CF9AE}" pid="3" name="WorkflowChangePath">
    <vt:lpwstr>08579833-d83d-4463-bccf-e8ea50191671,4;08579833-d83d-4463-bccf-e8ea50191671,4;08579833-d83d-4463-bccf-e8ea50191671,4;08579833-d83d-4463-bccf-e8ea50191671,4;08579833-d83d-4463-bccf-e8ea50191671,4;08579833-d83d-4463-bccf-e8ea50191671,4;08579833-d83d-4463-bc</vt:lpwstr>
  </property>
</Properties>
</file>